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64C76-97F9-4A92-9D55-5C68394064D0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0A8F69-7F0F-4426-B9D3-ABB685017AE7}">
      <dgm:prSet/>
      <dgm:spPr/>
      <dgm:t>
        <a:bodyPr/>
        <a:lstStyle/>
        <a:p>
          <a:r>
            <a:rPr lang="en-US"/>
            <a:t>Click</a:t>
          </a:r>
        </a:p>
      </dgm:t>
    </dgm:pt>
    <dgm:pt modelId="{650BB69F-679B-48A8-8215-0D6A9ADB430E}" type="parTrans" cxnId="{446F4661-77DA-4BDD-9B74-61B724DEDBF7}">
      <dgm:prSet/>
      <dgm:spPr/>
      <dgm:t>
        <a:bodyPr/>
        <a:lstStyle/>
        <a:p>
          <a:endParaRPr lang="en-US"/>
        </a:p>
      </dgm:t>
    </dgm:pt>
    <dgm:pt modelId="{E7DC6E4B-1618-4822-BA03-80AF870B09DA}" type="sibTrans" cxnId="{446F4661-77DA-4BDD-9B74-61B724DEDBF7}">
      <dgm:prSet/>
      <dgm:spPr/>
      <dgm:t>
        <a:bodyPr/>
        <a:lstStyle/>
        <a:p>
          <a:endParaRPr lang="en-US"/>
        </a:p>
      </dgm:t>
    </dgm:pt>
    <dgm:pt modelId="{5C1AF556-8C76-4E9A-BEBA-805518EE1FCE}">
      <dgm:prSet/>
      <dgm:spPr/>
      <dgm:t>
        <a:bodyPr/>
        <a:lstStyle/>
        <a:p>
          <a:r>
            <a:rPr lang="en-US"/>
            <a:t>Click Join now.</a:t>
          </a:r>
        </a:p>
      </dgm:t>
    </dgm:pt>
    <dgm:pt modelId="{A4E63481-EF71-4F63-A209-D9F7AFA92FFA}" type="parTrans" cxnId="{95D3208E-FC38-490A-B6C2-403C038CE886}">
      <dgm:prSet/>
      <dgm:spPr/>
      <dgm:t>
        <a:bodyPr/>
        <a:lstStyle/>
        <a:p>
          <a:endParaRPr lang="en-US"/>
        </a:p>
      </dgm:t>
    </dgm:pt>
    <dgm:pt modelId="{CF61A15F-703D-4BC2-B401-622EE11C39E1}" type="sibTrans" cxnId="{95D3208E-FC38-490A-B6C2-403C038CE886}">
      <dgm:prSet/>
      <dgm:spPr/>
      <dgm:t>
        <a:bodyPr/>
        <a:lstStyle/>
        <a:p>
          <a:endParaRPr lang="en-US"/>
        </a:p>
      </dgm:t>
    </dgm:pt>
    <dgm:pt modelId="{7C741625-C8C8-4EED-91DD-F0CFBC88F766}">
      <dgm:prSet/>
      <dgm:spPr/>
      <dgm:t>
        <a:bodyPr/>
        <a:lstStyle/>
        <a:p>
          <a:r>
            <a:rPr lang="en-US"/>
            <a:t>Complete</a:t>
          </a:r>
        </a:p>
      </dgm:t>
    </dgm:pt>
    <dgm:pt modelId="{002F7C9C-6743-4A3F-B82D-4A24A0485AD3}" type="parTrans" cxnId="{65F4CF2A-48A3-4353-9E56-7CCE563D0E0A}">
      <dgm:prSet/>
      <dgm:spPr/>
      <dgm:t>
        <a:bodyPr/>
        <a:lstStyle/>
        <a:p>
          <a:endParaRPr lang="en-US"/>
        </a:p>
      </dgm:t>
    </dgm:pt>
    <dgm:pt modelId="{1A7BB270-6AFB-4D18-A5AC-9D464E8F5357}" type="sibTrans" cxnId="{65F4CF2A-48A3-4353-9E56-7CCE563D0E0A}">
      <dgm:prSet/>
      <dgm:spPr/>
      <dgm:t>
        <a:bodyPr/>
        <a:lstStyle/>
        <a:p>
          <a:endParaRPr lang="en-US"/>
        </a:p>
      </dgm:t>
    </dgm:pt>
    <dgm:pt modelId="{9693A75B-77A3-4E40-AA44-3E9984E7197B}">
      <dgm:prSet/>
      <dgm:spPr/>
      <dgm:t>
        <a:bodyPr/>
        <a:lstStyle/>
        <a:p>
          <a:r>
            <a:rPr lang="en-US"/>
            <a:t>Complete any additional steps as prompted. </a:t>
          </a:r>
        </a:p>
      </dgm:t>
    </dgm:pt>
    <dgm:pt modelId="{A39C66C7-E204-41E3-9061-B0268AAA0908}" type="parTrans" cxnId="{A935E188-B268-4648-9A29-38BF1499E96A}">
      <dgm:prSet/>
      <dgm:spPr/>
      <dgm:t>
        <a:bodyPr/>
        <a:lstStyle/>
        <a:p>
          <a:endParaRPr lang="en-US"/>
        </a:p>
      </dgm:t>
    </dgm:pt>
    <dgm:pt modelId="{A170797B-4BB1-453A-9DAA-37BFF12E222A}" type="sibTrans" cxnId="{A935E188-B268-4648-9A29-38BF1499E96A}">
      <dgm:prSet/>
      <dgm:spPr/>
      <dgm:t>
        <a:bodyPr/>
        <a:lstStyle/>
        <a:p>
          <a:endParaRPr lang="en-US"/>
        </a:p>
      </dgm:t>
    </dgm:pt>
    <dgm:pt modelId="{5F6AAA97-D509-469C-83AE-BD947CC2D218}">
      <dgm:prSet/>
      <dgm:spPr/>
      <dgm:t>
        <a:bodyPr/>
        <a:lstStyle/>
        <a:p>
          <a:r>
            <a:rPr lang="en-US"/>
            <a:t>How to get started on LinkedIn Step-by-Step for Beginners</a:t>
          </a:r>
        </a:p>
      </dgm:t>
    </dgm:pt>
    <dgm:pt modelId="{22BCFC53-656D-4781-8CA0-51C046BE45BE}" type="parTrans" cxnId="{A22C8D1B-FA15-4E35-819D-345B3CD99E71}">
      <dgm:prSet/>
      <dgm:spPr/>
      <dgm:t>
        <a:bodyPr/>
        <a:lstStyle/>
        <a:p>
          <a:endParaRPr lang="en-US"/>
        </a:p>
      </dgm:t>
    </dgm:pt>
    <dgm:pt modelId="{719777CC-BADA-4E19-BCD9-B459CEEB9F7E}" type="sibTrans" cxnId="{A22C8D1B-FA15-4E35-819D-345B3CD99E71}">
      <dgm:prSet/>
      <dgm:spPr/>
      <dgm:t>
        <a:bodyPr/>
        <a:lstStyle/>
        <a:p>
          <a:endParaRPr lang="en-US"/>
        </a:p>
      </dgm:t>
    </dgm:pt>
    <dgm:pt modelId="{BD832651-0774-4FFC-A00B-E57A07B91FB2}">
      <dgm:prSet/>
      <dgm:spPr/>
      <dgm:t>
        <a:bodyPr/>
        <a:lstStyle/>
        <a:p>
          <a:r>
            <a:rPr lang="en-US"/>
            <a:t>YouTube link: </a:t>
          </a:r>
        </a:p>
      </dgm:t>
    </dgm:pt>
    <dgm:pt modelId="{8493558E-9E68-4AE5-949C-5A50D6C41400}" type="parTrans" cxnId="{25A62BA6-4B99-44B3-81E6-70CB39212FED}">
      <dgm:prSet/>
      <dgm:spPr/>
      <dgm:t>
        <a:bodyPr/>
        <a:lstStyle/>
        <a:p>
          <a:endParaRPr lang="en-US"/>
        </a:p>
      </dgm:t>
    </dgm:pt>
    <dgm:pt modelId="{66677F1A-131D-4C13-A4DA-633ABF3D466C}" type="sibTrans" cxnId="{25A62BA6-4B99-44B3-81E6-70CB39212FED}">
      <dgm:prSet/>
      <dgm:spPr/>
      <dgm:t>
        <a:bodyPr/>
        <a:lstStyle/>
        <a:p>
          <a:endParaRPr lang="en-US"/>
        </a:p>
      </dgm:t>
    </dgm:pt>
    <dgm:pt modelId="{2AC42CAF-DC97-418D-9A10-08E4AB528BA1}">
      <dgm:prSet/>
      <dgm:spPr/>
      <dgm:t>
        <a:bodyPr/>
        <a:lstStyle/>
        <a:p>
          <a:r>
            <a:rPr lang="en-US"/>
            <a:t>https://www.youtube.com/watch?v=qG4NF-2tt4c</a:t>
          </a:r>
        </a:p>
      </dgm:t>
    </dgm:pt>
    <dgm:pt modelId="{D4C6C92B-36F3-492C-BB04-EB4B8C570E1C}" type="parTrans" cxnId="{E3A1D262-E7F2-45B2-BFDD-DBDFCE2EEC6D}">
      <dgm:prSet/>
      <dgm:spPr/>
      <dgm:t>
        <a:bodyPr/>
        <a:lstStyle/>
        <a:p>
          <a:endParaRPr lang="en-US"/>
        </a:p>
      </dgm:t>
    </dgm:pt>
    <dgm:pt modelId="{F9684350-E359-432C-9B44-553B5B705226}" type="sibTrans" cxnId="{E3A1D262-E7F2-45B2-BFDD-DBDFCE2EEC6D}">
      <dgm:prSet/>
      <dgm:spPr/>
      <dgm:t>
        <a:bodyPr/>
        <a:lstStyle/>
        <a:p>
          <a:endParaRPr lang="en-US"/>
        </a:p>
      </dgm:t>
    </dgm:pt>
    <dgm:pt modelId="{90A71980-22D4-46E6-BE3D-1001BBF402DC}" type="pres">
      <dgm:prSet presAssocID="{46164C76-97F9-4A92-9D55-5C68394064D0}" presName="Name0" presStyleCnt="0">
        <dgm:presLayoutVars>
          <dgm:dir/>
          <dgm:animLvl val="lvl"/>
          <dgm:resizeHandles val="exact"/>
        </dgm:presLayoutVars>
      </dgm:prSet>
      <dgm:spPr/>
    </dgm:pt>
    <dgm:pt modelId="{C202A736-D232-4461-854D-D7FDDFA3E9FE}" type="pres">
      <dgm:prSet presAssocID="{7C741625-C8C8-4EED-91DD-F0CFBC88F766}" presName="boxAndChildren" presStyleCnt="0"/>
      <dgm:spPr/>
    </dgm:pt>
    <dgm:pt modelId="{E4554CC0-92A3-4CA6-9015-B2544A6E4427}" type="pres">
      <dgm:prSet presAssocID="{7C741625-C8C8-4EED-91DD-F0CFBC88F766}" presName="parentTextBox" presStyleLbl="alignNode1" presStyleIdx="0" presStyleCnt="2"/>
      <dgm:spPr/>
    </dgm:pt>
    <dgm:pt modelId="{2B5FD342-7431-4A95-954A-952FE7D8FD7B}" type="pres">
      <dgm:prSet presAssocID="{7C741625-C8C8-4EED-91DD-F0CFBC88F766}" presName="descendantBox" presStyleLbl="bgAccFollowNode1" presStyleIdx="0" presStyleCnt="2"/>
      <dgm:spPr/>
    </dgm:pt>
    <dgm:pt modelId="{7AA19C5C-0625-4E3A-96ED-67D6788B1CE1}" type="pres">
      <dgm:prSet presAssocID="{E7DC6E4B-1618-4822-BA03-80AF870B09DA}" presName="sp" presStyleCnt="0"/>
      <dgm:spPr/>
    </dgm:pt>
    <dgm:pt modelId="{FCFC5EAD-78E1-439E-860E-D1A4C18DE7BF}" type="pres">
      <dgm:prSet presAssocID="{F90A8F69-7F0F-4426-B9D3-ABB685017AE7}" presName="arrowAndChildren" presStyleCnt="0"/>
      <dgm:spPr/>
    </dgm:pt>
    <dgm:pt modelId="{04999114-F071-403D-910E-0F428EC143F6}" type="pres">
      <dgm:prSet presAssocID="{F90A8F69-7F0F-4426-B9D3-ABB685017AE7}" presName="parentTextArrow" presStyleLbl="node1" presStyleIdx="0" presStyleCnt="0"/>
      <dgm:spPr/>
    </dgm:pt>
    <dgm:pt modelId="{EEC0DB28-B7C8-4177-AB15-1757865665E2}" type="pres">
      <dgm:prSet presAssocID="{F90A8F69-7F0F-4426-B9D3-ABB685017AE7}" presName="arrow" presStyleLbl="alignNode1" presStyleIdx="1" presStyleCnt="2"/>
      <dgm:spPr/>
    </dgm:pt>
    <dgm:pt modelId="{E6B7FF27-288A-48F6-82F2-A6CD688D85CC}" type="pres">
      <dgm:prSet presAssocID="{F90A8F69-7F0F-4426-B9D3-ABB685017AE7}" presName="descendantArrow" presStyleLbl="bgAccFollowNode1" presStyleIdx="1" presStyleCnt="2"/>
      <dgm:spPr/>
    </dgm:pt>
  </dgm:ptLst>
  <dgm:cxnLst>
    <dgm:cxn modelId="{A22C8D1B-FA15-4E35-819D-345B3CD99E71}" srcId="{9693A75B-77A3-4E40-AA44-3E9984E7197B}" destId="{5F6AAA97-D509-469C-83AE-BD947CC2D218}" srcOrd="0" destOrd="0" parTransId="{22BCFC53-656D-4781-8CA0-51C046BE45BE}" sibTransId="{719777CC-BADA-4E19-BCD9-B459CEEB9F7E}"/>
    <dgm:cxn modelId="{65F4CF2A-48A3-4353-9E56-7CCE563D0E0A}" srcId="{46164C76-97F9-4A92-9D55-5C68394064D0}" destId="{7C741625-C8C8-4EED-91DD-F0CFBC88F766}" srcOrd="1" destOrd="0" parTransId="{002F7C9C-6743-4A3F-B82D-4A24A0485AD3}" sibTransId="{1A7BB270-6AFB-4D18-A5AC-9D464E8F5357}"/>
    <dgm:cxn modelId="{56C99D39-3D7A-48D2-B1EB-1923641993C8}" type="presOf" srcId="{F90A8F69-7F0F-4426-B9D3-ABB685017AE7}" destId="{04999114-F071-403D-910E-0F428EC143F6}" srcOrd="0" destOrd="0" presId="urn:microsoft.com/office/officeart/2016/7/layout/VerticalDownArrowProcess"/>
    <dgm:cxn modelId="{2E127A3C-971A-4930-A8B6-D227005CE797}" type="presOf" srcId="{BD832651-0774-4FFC-A00B-E57A07B91FB2}" destId="{2B5FD342-7431-4A95-954A-952FE7D8FD7B}" srcOrd="0" destOrd="2" presId="urn:microsoft.com/office/officeart/2016/7/layout/VerticalDownArrowProcess"/>
    <dgm:cxn modelId="{446F4661-77DA-4BDD-9B74-61B724DEDBF7}" srcId="{46164C76-97F9-4A92-9D55-5C68394064D0}" destId="{F90A8F69-7F0F-4426-B9D3-ABB685017AE7}" srcOrd="0" destOrd="0" parTransId="{650BB69F-679B-48A8-8215-0D6A9ADB430E}" sibTransId="{E7DC6E4B-1618-4822-BA03-80AF870B09DA}"/>
    <dgm:cxn modelId="{E3A1D262-E7F2-45B2-BFDD-DBDFCE2EEC6D}" srcId="{9693A75B-77A3-4E40-AA44-3E9984E7197B}" destId="{2AC42CAF-DC97-418D-9A10-08E4AB528BA1}" srcOrd="2" destOrd="0" parTransId="{D4C6C92B-36F3-492C-BB04-EB4B8C570E1C}" sibTransId="{F9684350-E359-432C-9B44-553B5B705226}"/>
    <dgm:cxn modelId="{7D8DE450-E6CD-4C27-87A5-EF80823CB932}" type="presOf" srcId="{F90A8F69-7F0F-4426-B9D3-ABB685017AE7}" destId="{EEC0DB28-B7C8-4177-AB15-1757865665E2}" srcOrd="1" destOrd="0" presId="urn:microsoft.com/office/officeart/2016/7/layout/VerticalDownArrowProcess"/>
    <dgm:cxn modelId="{A935E188-B268-4648-9A29-38BF1499E96A}" srcId="{7C741625-C8C8-4EED-91DD-F0CFBC88F766}" destId="{9693A75B-77A3-4E40-AA44-3E9984E7197B}" srcOrd="0" destOrd="0" parTransId="{A39C66C7-E204-41E3-9061-B0268AAA0908}" sibTransId="{A170797B-4BB1-453A-9DAA-37BFF12E222A}"/>
    <dgm:cxn modelId="{95D3208E-FC38-490A-B6C2-403C038CE886}" srcId="{F90A8F69-7F0F-4426-B9D3-ABB685017AE7}" destId="{5C1AF556-8C76-4E9A-BEBA-805518EE1FCE}" srcOrd="0" destOrd="0" parTransId="{A4E63481-EF71-4F63-A209-D9F7AFA92FFA}" sibTransId="{CF61A15F-703D-4BC2-B401-622EE11C39E1}"/>
    <dgm:cxn modelId="{B13D4196-4E90-46C8-9F5E-2D31C575E9BE}" type="presOf" srcId="{7C741625-C8C8-4EED-91DD-F0CFBC88F766}" destId="{E4554CC0-92A3-4CA6-9015-B2544A6E4427}" srcOrd="0" destOrd="0" presId="urn:microsoft.com/office/officeart/2016/7/layout/VerticalDownArrowProcess"/>
    <dgm:cxn modelId="{A34BB099-1602-4D9B-9888-5A17B591782E}" type="presOf" srcId="{5C1AF556-8C76-4E9A-BEBA-805518EE1FCE}" destId="{E6B7FF27-288A-48F6-82F2-A6CD688D85CC}" srcOrd="0" destOrd="0" presId="urn:microsoft.com/office/officeart/2016/7/layout/VerticalDownArrowProcess"/>
    <dgm:cxn modelId="{25A62BA6-4B99-44B3-81E6-70CB39212FED}" srcId="{9693A75B-77A3-4E40-AA44-3E9984E7197B}" destId="{BD832651-0774-4FFC-A00B-E57A07B91FB2}" srcOrd="1" destOrd="0" parTransId="{8493558E-9E68-4AE5-949C-5A50D6C41400}" sibTransId="{66677F1A-131D-4C13-A4DA-633ABF3D466C}"/>
    <dgm:cxn modelId="{16B228AB-B17B-49D1-8309-61858A1C1414}" type="presOf" srcId="{9693A75B-77A3-4E40-AA44-3E9984E7197B}" destId="{2B5FD342-7431-4A95-954A-952FE7D8FD7B}" srcOrd="0" destOrd="0" presId="urn:microsoft.com/office/officeart/2016/7/layout/VerticalDownArrowProcess"/>
    <dgm:cxn modelId="{3F4D88C3-7C63-49F1-9C36-AB1499E9C2A4}" type="presOf" srcId="{5F6AAA97-D509-469C-83AE-BD947CC2D218}" destId="{2B5FD342-7431-4A95-954A-952FE7D8FD7B}" srcOrd="0" destOrd="1" presId="urn:microsoft.com/office/officeart/2016/7/layout/VerticalDownArrowProcess"/>
    <dgm:cxn modelId="{93D0C8D3-CDA2-44C4-9D75-4F0EF145B58B}" type="presOf" srcId="{46164C76-97F9-4A92-9D55-5C68394064D0}" destId="{90A71980-22D4-46E6-BE3D-1001BBF402DC}" srcOrd="0" destOrd="0" presId="urn:microsoft.com/office/officeart/2016/7/layout/VerticalDownArrowProcess"/>
    <dgm:cxn modelId="{9B1B0FD6-0B88-4A59-9EE2-B96B12A4DFF0}" type="presOf" srcId="{2AC42CAF-DC97-418D-9A10-08E4AB528BA1}" destId="{2B5FD342-7431-4A95-954A-952FE7D8FD7B}" srcOrd="0" destOrd="3" presId="urn:microsoft.com/office/officeart/2016/7/layout/VerticalDownArrowProcess"/>
    <dgm:cxn modelId="{00097F89-ED0E-4CAC-B38B-B9ACD67E5E39}" type="presParOf" srcId="{90A71980-22D4-46E6-BE3D-1001BBF402DC}" destId="{C202A736-D232-4461-854D-D7FDDFA3E9FE}" srcOrd="0" destOrd="0" presId="urn:microsoft.com/office/officeart/2016/7/layout/VerticalDownArrowProcess"/>
    <dgm:cxn modelId="{8818E4B1-66C0-42C4-8959-4A119BC32BCC}" type="presParOf" srcId="{C202A736-D232-4461-854D-D7FDDFA3E9FE}" destId="{E4554CC0-92A3-4CA6-9015-B2544A6E4427}" srcOrd="0" destOrd="0" presId="urn:microsoft.com/office/officeart/2016/7/layout/VerticalDownArrowProcess"/>
    <dgm:cxn modelId="{131405D1-988D-49B6-A916-2164188ADFE2}" type="presParOf" srcId="{C202A736-D232-4461-854D-D7FDDFA3E9FE}" destId="{2B5FD342-7431-4A95-954A-952FE7D8FD7B}" srcOrd="1" destOrd="0" presId="urn:microsoft.com/office/officeart/2016/7/layout/VerticalDownArrowProcess"/>
    <dgm:cxn modelId="{E539D951-FBDC-4CB0-BA67-79EEDB182C54}" type="presParOf" srcId="{90A71980-22D4-46E6-BE3D-1001BBF402DC}" destId="{7AA19C5C-0625-4E3A-96ED-67D6788B1CE1}" srcOrd="1" destOrd="0" presId="urn:microsoft.com/office/officeart/2016/7/layout/VerticalDownArrowProcess"/>
    <dgm:cxn modelId="{230C5F32-797F-4632-A24E-5B038BC9C13F}" type="presParOf" srcId="{90A71980-22D4-46E6-BE3D-1001BBF402DC}" destId="{FCFC5EAD-78E1-439E-860E-D1A4C18DE7BF}" srcOrd="2" destOrd="0" presId="urn:microsoft.com/office/officeart/2016/7/layout/VerticalDownArrowProcess"/>
    <dgm:cxn modelId="{E9786318-C5EA-4DF1-84E3-2D8827EE86E2}" type="presParOf" srcId="{FCFC5EAD-78E1-439E-860E-D1A4C18DE7BF}" destId="{04999114-F071-403D-910E-0F428EC143F6}" srcOrd="0" destOrd="0" presId="urn:microsoft.com/office/officeart/2016/7/layout/VerticalDownArrowProcess"/>
    <dgm:cxn modelId="{02B9EC67-6921-4557-BEBE-9C9A5A4387BD}" type="presParOf" srcId="{FCFC5EAD-78E1-439E-860E-D1A4C18DE7BF}" destId="{EEC0DB28-B7C8-4177-AB15-1757865665E2}" srcOrd="1" destOrd="0" presId="urn:microsoft.com/office/officeart/2016/7/layout/VerticalDownArrowProcess"/>
    <dgm:cxn modelId="{2FC01A05-C317-4C45-B2BC-4428BF0A8B3C}" type="presParOf" srcId="{FCFC5EAD-78E1-439E-860E-D1A4C18DE7BF}" destId="{E6B7FF27-288A-48F6-82F2-A6CD688D85CC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54CC0-92A3-4CA6-9015-B2544A6E4427}">
      <dsp:nvSpPr>
        <dsp:cNvPr id="0" name=""/>
        <dsp:cNvSpPr/>
      </dsp:nvSpPr>
      <dsp:spPr>
        <a:xfrm>
          <a:off x="0" y="2848797"/>
          <a:ext cx="2838994" cy="1869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09" tIns="256032" rIns="201909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Complete</a:t>
          </a:r>
        </a:p>
      </dsp:txBody>
      <dsp:txXfrm>
        <a:off x="0" y="2848797"/>
        <a:ext cx="2838994" cy="1869119"/>
      </dsp:txXfrm>
    </dsp:sp>
    <dsp:sp modelId="{2B5FD342-7431-4A95-954A-952FE7D8FD7B}">
      <dsp:nvSpPr>
        <dsp:cNvPr id="0" name=""/>
        <dsp:cNvSpPr/>
      </dsp:nvSpPr>
      <dsp:spPr>
        <a:xfrm>
          <a:off x="2838994" y="2848797"/>
          <a:ext cx="8516982" cy="18691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5" tIns="292100" rIns="172765" bIns="2921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Complete any additional steps as prompted.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How to get started on LinkedIn Step-by-Step for Beginners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YouTube link: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https://www.youtube.com/watch?v=qG4NF-2tt4c</a:t>
          </a:r>
        </a:p>
      </dsp:txBody>
      <dsp:txXfrm>
        <a:off x="2838994" y="2848797"/>
        <a:ext cx="8516982" cy="1869119"/>
      </dsp:txXfrm>
    </dsp:sp>
    <dsp:sp modelId="{EEC0DB28-B7C8-4177-AB15-1757865665E2}">
      <dsp:nvSpPr>
        <dsp:cNvPr id="0" name=""/>
        <dsp:cNvSpPr/>
      </dsp:nvSpPr>
      <dsp:spPr>
        <a:xfrm rot="10800000">
          <a:off x="0" y="2128"/>
          <a:ext cx="2838994" cy="287470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09" tIns="256032" rIns="201909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Click</a:t>
          </a:r>
        </a:p>
      </dsp:txBody>
      <dsp:txXfrm rot="-10800000">
        <a:off x="0" y="2128"/>
        <a:ext cx="2838994" cy="1868559"/>
      </dsp:txXfrm>
    </dsp:sp>
    <dsp:sp modelId="{E6B7FF27-288A-48F6-82F2-A6CD688D85CC}">
      <dsp:nvSpPr>
        <dsp:cNvPr id="0" name=""/>
        <dsp:cNvSpPr/>
      </dsp:nvSpPr>
      <dsp:spPr>
        <a:xfrm>
          <a:off x="2838994" y="2128"/>
          <a:ext cx="8516982" cy="18685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5" tIns="292100" rIns="172765" bIns="29210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Click Join now.</a:t>
          </a:r>
        </a:p>
      </dsp:txBody>
      <dsp:txXfrm>
        <a:off x="2838994" y="2128"/>
        <a:ext cx="8516982" cy="1868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7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0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0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9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0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2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76B1-9AC4-435E-98D4-D82098087D58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0868-13D9-4956-9CC2-9468A92E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8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3JJgVoU0KY" TargetMode="External"/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FqPxF21TX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samariediasdesigns.com/adding-a-project-to-your-linkedin-profile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ardreset.info/devices/apps/apps-linkedin/add-projec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zQwOZCein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686" y="1122001"/>
            <a:ext cx="3040685" cy="461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</a:rPr>
              <a:t>                                 1. INTRODUCTION 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4058" y="171450"/>
            <a:ext cx="6844147" cy="6438900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electronic portfolio or ePortfolio is a purposeful collection of sample student work, demonstrations, and artifacts that showcase students’ learning progression, achievement, and evidence of what students can do.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collection can include essays and papers (text-based), blog, multimedia (recording of demonstrations, interviews, presentations, etc.) and graphic.</a:t>
            </a:r>
          </a:p>
          <a:p>
            <a:pPr algn="l">
              <a:lnSpc>
                <a:spcPct val="11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learning:</a:t>
            </a:r>
          </a:p>
          <a:p>
            <a:pPr marL="285750" lvl="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has been facilitated, documented, and archived via e-portfolios.</a:t>
            </a:r>
          </a:p>
          <a:p>
            <a:pPr marL="285750" lvl="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may use it as a learning tool to establish their educational objectives, integrate and reinforce their learning through reflections, and highlight their accomplishments to future employers.</a:t>
            </a:r>
          </a:p>
          <a:p>
            <a:pPr marL="285750" lvl="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begin to take charge of their learning by reflecting on what they learned, how they learned it, and how much they learned.</a:t>
            </a:r>
          </a:p>
          <a:p>
            <a:pPr marL="285750" lvl="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begin to make sense of their educational experiences in various courses by choosing exemplary work and focusing on what they have learned.</a:t>
            </a:r>
          </a:p>
          <a:p>
            <a:pPr marL="57150" lvl="0" algn="l">
              <a:lnSpc>
                <a:spcPct val="11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Assessment:</a:t>
            </a:r>
          </a:p>
          <a:p>
            <a:pPr marL="285750" lvl="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portfolio may be a helpful tool for organizing, sampling, and evaluating what students learned from the program in order to measure student accomplishment as a whole for program development.</a:t>
            </a:r>
          </a:p>
          <a:p>
            <a:pPr marL="285750" lvl="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can use student reflections in portfolios to discover how students learn in addition to what they know and can do.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493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646" y="3692434"/>
            <a:ext cx="7402285" cy="766356"/>
          </a:xfrm>
        </p:spPr>
        <p:txBody>
          <a:bodyPr/>
          <a:lstStyle/>
          <a:p>
            <a:pPr algn="just"/>
            <a:r>
              <a:rPr lang="en-US" dirty="0"/>
              <a:t>                 THANK YOU </a:t>
            </a:r>
          </a:p>
        </p:txBody>
      </p:sp>
    </p:spTree>
    <p:extLst>
      <p:ext uri="{BB962C8B-B14F-4D97-AF65-F5344CB8AC3E}">
        <p14:creationId xmlns:p14="http://schemas.microsoft.com/office/powerpoint/2010/main" val="422994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885" y="741679"/>
            <a:ext cx="3830311" cy="843281"/>
          </a:xfrm>
        </p:spPr>
        <p:txBody>
          <a:bodyPr>
            <a:normAutofit/>
          </a:bodyPr>
          <a:lstStyle/>
          <a:p>
            <a:pPr algn="l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SETUP A LINKEDIN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110" b="-2"/>
          <a:stretch/>
        </p:blipFill>
        <p:spPr>
          <a:xfrm>
            <a:off x="20" y="10"/>
            <a:ext cx="7552924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Navigate to LinkedIn sign up page.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https://www.linkedin.com</a:t>
            </a:r>
            <a:endParaRPr lang="en-US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r>
              <a:rPr lang="en-US" sz="1800" dirty="0"/>
              <a:t>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your first and last name, email address, and a password you’’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B1FED8-C8C5-4776-93F4-72E4D3D791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3805" y="1628503"/>
          <a:ext cx="11355977" cy="472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47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2142" y="799816"/>
            <a:ext cx="3375413" cy="1130583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TO SETUP BASIC RESUME ON LINKEDIN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5DE7B202-C50B-4900-B66E-4405273CE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r="9225" b="-2"/>
          <a:stretch/>
        </p:blipFill>
        <p:spPr>
          <a:xfrm>
            <a:off x="1137490" y="1114868"/>
            <a:ext cx="5926045" cy="462826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7C81A9-037D-4D51-AB3A-FC9786B32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859487" y="2296160"/>
            <a:ext cx="3408070" cy="349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Step 1: Click the Me icon at the top of your LinkedIn homepage.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Step 2: Click View profile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181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94E213D-3FA7-4D59-80B5-015897DCA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0D63BE23-20C0-4F37-860E-0892A4DE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bg1"/>
          </a:solidFill>
          <a:ln w="190500" cap="sq">
            <a:solidFill>
              <a:schemeClr val="bg1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 r="-5" b="-5"/>
          <a:stretch/>
        </p:blipFill>
        <p:spPr>
          <a:xfrm>
            <a:off x="1141857" y="1691089"/>
            <a:ext cx="4450460" cy="347582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9AB149-D0D3-42EA-8B4C-F39E213A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rgbClr val="2A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1" y="667034"/>
            <a:ext cx="4832465" cy="53911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Step 3: Click the More button in the introduction section.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Step 4: Select Build a resume from the dropdown.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5: From the Select a resume popup you can.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 Links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https://www.youtube.com/watch?v=K3JJgVoU0KY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https://www.youtube.com/watch?v=BFqPxF21TXY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D521EB-714A-4B1D-B5F4-EB2A5B6E9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534" y="731519"/>
            <a:ext cx="4754022" cy="965201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HOW TO ADD PROJECT ON LIKEDIN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130" r="1391" b="-1"/>
          <a:stretch/>
        </p:blipFill>
        <p:spPr>
          <a:xfrm>
            <a:off x="-5" y="-5"/>
            <a:ext cx="6096000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677" b="3"/>
          <a:stretch/>
        </p:blipFill>
        <p:spPr>
          <a:xfrm>
            <a:off x="5" y="4206245"/>
            <a:ext cx="6010275" cy="266022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5D48A8-2626-43C2-A49F-191CD45CA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534" y="2096063"/>
            <a:ext cx="4754022" cy="3914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Step1:  From “Add a section to your profile” click on view more”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Step2: look for “Projects and select “Add Projects”: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https://lisamariediasdesigns.com/adding-a-project-to-your-linkedin-profile/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4102" y="1341120"/>
            <a:ext cx="10639697" cy="5329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Step 3: Fill in your “Projects” section accordingly: Enter the” Name” of your Project.</a:t>
            </a:r>
          </a:p>
          <a:p>
            <a:pPr marL="0" indent="0" algn="just">
              <a:buNone/>
            </a:pP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Link: </a:t>
            </a:r>
            <a:r>
              <a:rPr lang="en-US" sz="1700" u="sng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https://www.hardreset.info/devices/apps/apps-linkedin/add-project/</a:t>
            </a: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Step 4:   When you are finished, Click “Save”.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822" y="2830326"/>
            <a:ext cx="5860867" cy="2889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024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444" y="609600"/>
            <a:ext cx="3113112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900" dirty="0"/>
              <a:t>   5. HOW TO MAKE A POST ON LINKEDIN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068" r="29069" b="1"/>
          <a:stretch/>
        </p:blipFill>
        <p:spPr>
          <a:xfrm>
            <a:off x="20" y="10"/>
            <a:ext cx="7552924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4444" y="2096064"/>
            <a:ext cx="3113112" cy="369513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/>
              <a:t>Step1: Tap Write a post &gt; the button with your name in it &gt; the correct LinkedIn Page or Showcase Page.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/>
              <a:t>Step2: Enter your text.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/>
              <a:t>Step3: Tap Camera, Video, Image, or Add a document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F35239-EB86-4ACB-91DE-4989620C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2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" y="3302000"/>
            <a:ext cx="10979332" cy="3368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Step4: Select a file from your library or create a new photo or video.</a:t>
            </a:r>
          </a:p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 LINK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https://www.youtube.com/watch?v=zQwOZCeinTM</a:t>
            </a:r>
            <a:endParaRPr lang="en-US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Step5: Tap Add hashtag and enter your text.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Step6: Adjust the comment settings.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Step7: Tap Post.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49" y="715552"/>
            <a:ext cx="4676503" cy="2534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0" y="663300"/>
            <a:ext cx="4983738" cy="2534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902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206</TotalTime>
  <Words>630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                                 1. INTRODUCTION </vt:lpstr>
      <vt:lpstr> 2. HOW TO SETUP A LINKEDIN ACCOUNT</vt:lpstr>
      <vt:lpstr>PowerPoint Presentation</vt:lpstr>
      <vt:lpstr>3. HOW TO SETUP BASIC RESUME ON LINKEDIN</vt:lpstr>
      <vt:lpstr>PowerPoint Presentation</vt:lpstr>
      <vt:lpstr>4. HOW TO ADD PROJECT ON LIKEDIN</vt:lpstr>
      <vt:lpstr>PowerPoint Presentation</vt:lpstr>
      <vt:lpstr>   5. HOW TO MAKE A POST ON LINKEDIN</vt:lpstr>
      <vt:lpstr>PowerPoint Presentation</vt:lpstr>
      <vt:lpstr>                 THANK YOU </vt:lpstr>
    </vt:vector>
  </TitlesOfParts>
  <Company>PVAMU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Sai Krishna Ummaleti</dc:creator>
  <cp:lastModifiedBy>Sai Krishna Ummaleti</cp:lastModifiedBy>
  <cp:revision>20</cp:revision>
  <dcterms:created xsi:type="dcterms:W3CDTF">2022-07-21T16:10:26Z</dcterms:created>
  <dcterms:modified xsi:type="dcterms:W3CDTF">2022-07-25T15:52:05Z</dcterms:modified>
</cp:coreProperties>
</file>