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F870-C5EE-B94F-8C39-6F4233A36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2969E-A095-2B45-A309-96A60D7DD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EB24-32E3-4D4F-AF23-D7DE6BCD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BDC0-E91A-4847-9696-499C9BC6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8C54-8690-604F-8E0C-E99F049F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5A96-A976-1D48-9ECD-3CCF0C5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2EE73-DE61-A749-93CA-CAD60B72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BBD5-57E8-6D4E-95AB-74F40D8C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8C5C0-489B-684A-8C02-F61AEB5E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459B-D293-4D43-921C-82A98BE1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601C6-9B95-834E-9885-1B584B08D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34A0B-D0FA-F943-BDAA-D1C916E02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7FF1-1520-9642-99D2-3E50A7A2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45B3-783E-C749-AEE0-2175617C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94A2-4A02-8947-890D-F67D826B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2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B6D0-D034-D049-9E41-87CC2DC4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F0121-DE3C-334A-9C9C-E301E197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62542-3E59-3A49-A0A9-CA9A0873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EB1F-5BFB-9B4D-BCE7-649C1C8D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F760-1E43-5941-8DC8-DA48A41D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060B-18D5-454E-8657-4F90E45A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5009-89BE-6F48-9376-4D5315FE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63527-B019-E344-82B2-0CA9B3EF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8502A-D418-C84E-B32E-CDBB21E4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D8CF-B1C9-3044-A7ED-09618E5B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8F35-2C6B-CF47-A042-43C1B411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0B68-A4F9-6E4A-8EB0-88E3963F4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F6908-B904-A64D-A0F2-927EBA32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36F34-A899-9942-8286-D240F9B2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23D8-54C6-FE41-81A5-AFA5F04E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5EAF-EAC7-6E4D-8F44-66BF869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BEAD-77EE-324E-87C8-AEAD2469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AB4EC-278D-FC45-9A7B-06E5DA95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5CE5F-3B32-4548-9A8E-A84A3D4D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4F3EA-3C9E-1448-9844-43E85D1F9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A37D8-9732-DA46-BAAF-1EFC95F2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49F9C-6ED9-BB45-AE04-CE80E32E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B7CB3-B950-A84C-858D-50697AB4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A4C71-BDBD-E443-84AE-554B8E8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8BC6-3C3B-D34B-A1D9-B6D80B52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9F2B1-E86E-A247-85A7-30F16F8F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90183-29D1-EF43-AD6E-39CC75B5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3FCD-4477-7540-BB8B-F5E9CD1A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444D2-34AB-9C4C-9D91-5534E3F4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2E2C7-4C6A-B845-8068-E4D6A6C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4B593-0219-EE46-AFA3-E1B85D4D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F50A-E504-FE4D-956C-2FE9CD13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9B0E-093A-5341-95CB-FF3A1539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47D65-D213-1745-9B45-A7E3FF431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CE19-B311-9D43-B38D-090E2D01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8D8D-B478-A346-B974-19DC9F7B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2C0CA-C4EF-FD4E-887D-172B476C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BF0E-4E9F-844B-9708-4BE5D51A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633CF-5917-4145-AC19-E1547BD23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2BE1-5B50-464D-949D-8D951BFA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91B7C-025F-3D40-9B40-267FF40F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9CB60-E662-2D44-9CE4-2AAC3844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0241E-0BE1-3F4F-9F8F-BB7A84C5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E5AA3-12E2-E540-AE39-96CADA2E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556A0-A0E4-D148-9631-07845134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7C53-A777-BC48-8FBB-72EB14FF7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DD47-0CE8-1B42-81A7-0E0C32CF27E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10B8-D62D-DE4E-9BE7-526086188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C564-D55D-B34E-ADDF-9776DD456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EBC9-2740-0648-A93C-00D8007B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98B4-5442-5247-A574-FC0A231EB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FBFC0-7891-744B-95AB-DB44298D7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 your </a:t>
            </a:r>
            <a:r>
              <a:rPr lang="en-US" dirty="0" err="1" smtClean="0"/>
              <a:t>payslip</a:t>
            </a:r>
            <a:r>
              <a:rPr lang="en-US" dirty="0" smtClean="0"/>
              <a:t> in Workday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112E-52DC-5841-A9E5-7BAFBFA3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985EC6-C574-CA4A-A1B3-70C0B7857F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>
          <a:xfrm>
            <a:off x="5180011" y="556122"/>
            <a:ext cx="6728477" cy="531286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D5F09-93AB-5342-B5C0-DC5E23376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your workday home screen, click on the icon that says pay </a:t>
            </a:r>
          </a:p>
        </p:txBody>
      </p:sp>
      <p:sp>
        <p:nvSpPr>
          <p:cNvPr id="12" name="Connector: Curved 11">
            <a:extLst>
              <a:ext uri="{FF2B5EF4-FFF2-40B4-BE49-F238E27FC236}">
                <a16:creationId xmlns:a16="http://schemas.microsoft.com/office/drawing/2014/main" id="{DBA9958C-48A8-4900-8750-429F4575C1D6}"/>
              </a:ext>
            </a:extLst>
          </p:cNvPr>
          <p:cNvSpPr/>
          <p:nvPr/>
        </p:nvSpPr>
        <p:spPr>
          <a:xfrm rot="10800000">
            <a:off x="7733160" y="4423320"/>
            <a:ext cx="0" cy="0"/>
          </a:xfrm>
          <a:prstGeom prst="curvedConnector5">
            <a:avLst>
              <a:gd name="adj1" fmla="val 3393651"/>
              <a:gd name="adj2" fmla="val -2700000"/>
              <a:gd name="adj3" fmla="val -1412698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5E29F3-4370-B343-B889-D2DE9020E5A0}"/>
              </a:ext>
            </a:extLst>
          </p:cNvPr>
          <p:cNvSpPr/>
          <p:nvPr/>
        </p:nvSpPr>
        <p:spPr>
          <a:xfrm>
            <a:off x="6820358" y="4423320"/>
            <a:ext cx="1109825" cy="11098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42C0F-4A53-AD43-AD7F-9153324E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1373131-6883-284B-AFB5-51AF7B6C1D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9420" r="3947" b="24489"/>
          <a:stretch/>
        </p:blipFill>
        <p:spPr>
          <a:xfrm>
            <a:off x="5426725" y="423996"/>
            <a:ext cx="5925487" cy="54390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42A38-3FE9-714D-B554-6239E7C2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“view” section, click “</a:t>
            </a:r>
            <a:r>
              <a:rPr lang="en-US" dirty="0" err="1"/>
              <a:t>payslips</a:t>
            </a:r>
            <a:r>
              <a:rPr lang="en-US" dirty="0"/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6D09DA-6B19-48C3-8915-A755A45B4350}"/>
              </a:ext>
            </a:extLst>
          </p:cNvPr>
          <p:cNvSpPr/>
          <p:nvPr/>
        </p:nvSpPr>
        <p:spPr>
          <a:xfrm>
            <a:off x="7275876" y="3148751"/>
            <a:ext cx="2532196" cy="633049"/>
          </a:xfrm>
          <a:prstGeom prst="rect">
            <a:avLst/>
          </a:prstGeom>
          <a:noFill/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A81B-0FFA-4C4E-A4A9-A35DDCB5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B7D5B1-CC4A-6A41-9B38-4038EA871A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10164" r="-51" b="30616"/>
          <a:stretch/>
        </p:blipFill>
        <p:spPr>
          <a:xfrm>
            <a:off x="5473911" y="604895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B16E-1411-0C48-92EB-03B59810F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Once you get here, you can either view or print your </a:t>
            </a:r>
            <a:r>
              <a:rPr lang="en-US" dirty="0" err="1"/>
              <a:t>payslips</a:t>
            </a:r>
            <a:r>
              <a:rPr lang="en-US" dirty="0"/>
              <a:t> for any time period a </a:t>
            </a:r>
            <a:r>
              <a:rPr lang="en-US" dirty="0" err="1"/>
              <a:t>ailable</a:t>
            </a:r>
            <a:endParaRPr lang="en-US" dirty="0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015D23E-E6BD-1442-85F6-47DEAEC91F1B}"/>
              </a:ext>
            </a:extLst>
          </p:cNvPr>
          <p:cNvSpPr/>
          <p:nvPr/>
        </p:nvSpPr>
        <p:spPr>
          <a:xfrm>
            <a:off x="5443308" y="284956"/>
            <a:ext cx="2482715" cy="1761173"/>
          </a:xfrm>
          <a:prstGeom prst="mathMinus">
            <a:avLst>
              <a:gd name="adj1" fmla="val 2184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588F6B8-06FB-3245-9520-BEC8F4799048}"/>
              </a:ext>
            </a:extLst>
          </p:cNvPr>
          <p:cNvSpPr/>
          <p:nvPr/>
        </p:nvSpPr>
        <p:spPr>
          <a:xfrm rot="5400000">
            <a:off x="8061257" y="2766343"/>
            <a:ext cx="2942786" cy="302964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HOW TO </vt:lpstr>
      <vt:lpstr>Step one</vt:lpstr>
      <vt:lpstr>Step two</vt:lpstr>
      <vt:lpstr>Step three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</dc:title>
  <dc:creator>Gisselle Sanchez</dc:creator>
  <cp:lastModifiedBy>Hinojosa, Patricia</cp:lastModifiedBy>
  <cp:revision>2</cp:revision>
  <dcterms:created xsi:type="dcterms:W3CDTF">2020-04-09T03:25:18Z</dcterms:created>
  <dcterms:modified xsi:type="dcterms:W3CDTF">2020-04-24T20:30:29Z</dcterms:modified>
</cp:coreProperties>
</file>