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03:44:28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03:44:2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03:44:3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03:44:3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C7CC-C3C4-3748-9898-0A0357F2C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C3CB1-98C8-A840-ABE5-B9FEE6655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5B19F-20EF-AA43-8BCC-DBB4A25D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916BA-749F-F345-BE65-2E5B6DC6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2DE4C-05E5-1C45-ACEF-A169696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2CB6-E75C-374E-9306-5C8CCBBB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6ECC1-2288-424E-B8B4-1CF316FBC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561-03EE-0149-89BB-D9C3C93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06F54-9EC6-E649-A358-20FB5C36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08B08-6FD6-9E49-A62C-2AA88D8D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B6FB1-D7CD-8245-A70A-66B684A0F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4B534-3A84-1F4B-936E-024D0296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3242-47CD-774B-BD12-8F247A64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7338-5290-534C-A7C9-F8E9249A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004E-02EE-3946-85E7-71207377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83DC-32BF-044B-8D25-FBBEB9E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5762-43B3-C549-A733-7B0F5CE9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E09E0-9C4B-824E-B45D-611065B2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A503-8345-F746-95F7-6E5D831F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EF335-37D1-7D4E-B9C8-76CE8E7E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839E-BC28-934C-A559-D18C2F33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A3747-CF25-D241-9105-BC90CC93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A939-9FCD-2F4B-A774-0A7815C1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AC3D-F8A4-284F-8C41-C4D27711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2FA5-1697-C248-8505-10361D8E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CDEB-C901-9644-9D66-A396DB99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0F96-3EA4-6246-A00C-23A717483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0F0BE-147C-9C4F-9642-C742D769B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C8605-E202-1342-9A9D-A0C4807F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1BF22-EA62-9F4A-A9C3-0162A873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33C83-6ABF-A943-8D3A-9938E87E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FDE6-D239-3A4F-A7A5-3CC5D356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79B06-12DA-2E45-9AE3-1DE8AC03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D1704-D229-CB4C-9485-F0E21B42B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AABFF-A6CC-644B-8C20-17D272EE9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65152-C226-8B43-B048-DABD0E320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B592B-B768-E24F-9B0B-7E6712B4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1D3F1-B8F5-5F4D-9C26-3825EEA4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187EE-E61B-D64D-921C-89BA99DB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87CB-3FDB-6E4B-8258-FF3E4198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BEA98-4A32-D445-832D-33F04847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D2B3-BB5E-EA4E-90E9-1CD4A8AB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FEE50-4C05-544B-AD60-E8FFF698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8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35C90-793B-A74C-9E43-CB828152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C3B25-C84D-BF47-BFA9-7B750619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11554-255A-8047-801E-58C9669C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A3A4-C6F0-C24C-AB81-4E5B4C8E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0D205-27F8-E74C-995B-1DF79E94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8A37A-11C4-0A49-AE72-1D9887C25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1BBCE-69FD-684D-894E-993B1CB4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387D8-54DB-4D4B-BB70-4F9F8231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7BDC-DFDE-474F-B225-E4016DA0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4E38-1677-D342-BCE7-F27DC611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DBFC1-8257-084F-A35B-0693ABA03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91166-2B3D-714B-AC5F-2325A7AD6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A09B7-62B6-8749-8760-6847B61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9C21-79D8-3E42-ABC3-5BC569E3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63D0-0A4F-6D4D-B758-93836F01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BAAEC-2A1C-144B-AF3D-688C3A51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7B916-2CE9-FD4C-BE2A-1DCD1633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1669C-DDF6-7142-A5A9-AE87B16AC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7D2B-2AFA-FC4E-A004-C846541F960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C493-8A44-5C4B-9240-CB06310E7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F32B-D80C-B04F-A222-EACC8099E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7507-620F-2247-BC3D-FF080739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8B8B-44F8-DD4C-AA42-C409540FF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65ECD-5563-B241-8787-C3250438A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 to receive an electronic </a:t>
            </a:r>
            <a:r>
              <a:rPr lang="en-US" dirty="0" smtClean="0"/>
              <a:t>W2 in Workday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1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8506-18B6-5541-B0D2-8B850636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DAC6DF-63E4-1341-B1CC-0358E9246D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B04D0-ED02-9441-B73A-CA553E3A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From your workday home screen, select “pay”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52C5B7-7CE1-BC4D-AA22-25973640F49D}"/>
              </a:ext>
            </a:extLst>
          </p:cNvPr>
          <p:cNvSpPr/>
          <p:nvPr/>
        </p:nvSpPr>
        <p:spPr>
          <a:xfrm>
            <a:off x="6636744" y="4444998"/>
            <a:ext cx="1044461" cy="10444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1D6D-A2DD-5147-A480-9F3D6905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70A0BF-688B-4742-A6E5-77CF4F5473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8305" r="1" b="25419"/>
          <a:stretch/>
        </p:blipFill>
        <p:spPr>
          <a:xfrm>
            <a:off x="5183188" y="987425"/>
            <a:ext cx="6169024" cy="54543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6D383-2D24-294D-B947-84EE92F4B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Select “my tax documents”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F054269-1F2B-3544-8E9C-6F3274222093}"/>
                  </a:ext>
                </a:extLst>
              </p14:cNvPr>
              <p14:cNvContentPartPr/>
              <p14:nvPr/>
            </p14:nvContentPartPr>
            <p14:xfrm>
              <a:off x="11160698" y="-124582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F054269-1F2B-3544-8E9C-6F32742220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1698" y="-12544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87D520-3280-FC43-BA3F-81B7F25B0B5D}"/>
                  </a:ext>
                </a:extLst>
              </p14:cNvPr>
              <p14:cNvContentPartPr/>
              <p14:nvPr/>
            </p14:nvContentPartPr>
            <p14:xfrm>
              <a:off x="10785578" y="783301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87D520-3280-FC43-BA3F-81B7F25B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6938" y="78240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DE237E-0AEB-AE49-8A72-DBF277A8DDCB}"/>
                  </a:ext>
                </a:extLst>
              </p14:cNvPr>
              <p14:cNvContentPartPr/>
              <p14:nvPr/>
            </p14:nvContentPartPr>
            <p14:xfrm>
              <a:off x="10747418" y="797845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DE237E-0AEB-AE49-8A72-DBF277A8DD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418" y="79694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9EC23F-6A91-C640-8A76-A34FDD40E0DA}"/>
                  </a:ext>
                </a:extLst>
              </p14:cNvPr>
              <p14:cNvContentPartPr/>
              <p14:nvPr/>
            </p14:nvContentPartPr>
            <p14:xfrm>
              <a:off x="9630338" y="379345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9EC23F-6A91-C640-8A76-A34FDD40E0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1698" y="37844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AB5AEBE-1B80-432D-99B6-19EA3B72254C}"/>
              </a:ext>
            </a:extLst>
          </p:cNvPr>
          <p:cNvSpPr/>
          <p:nvPr/>
        </p:nvSpPr>
        <p:spPr>
          <a:xfrm>
            <a:off x="7068600" y="3780360"/>
            <a:ext cx="2560320" cy="548640"/>
          </a:xfrm>
          <a:prstGeom prst="rect">
            <a:avLst/>
          </a:prstGeom>
          <a:noFill/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E15A-D9F8-7241-8648-5840C563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D314AA-13A1-E343-A302-DFA67039EA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15700" r="-51" b="25080"/>
          <a:stretch/>
        </p:blipFill>
        <p:spPr>
          <a:xfrm>
            <a:off x="4968971" y="457200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20F96-AC7C-DF4A-B91E-F32C4F7DE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Select “edit”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EDACDA-C2EE-4A97-B87C-124A371E08D2}"/>
              </a:ext>
            </a:extLst>
          </p:cNvPr>
          <p:cNvSpPr/>
          <p:nvPr/>
        </p:nvSpPr>
        <p:spPr>
          <a:xfrm>
            <a:off x="9775378" y="1921879"/>
            <a:ext cx="843657" cy="506195"/>
          </a:xfrm>
          <a:prstGeom prst="ellipse">
            <a:avLst/>
          </a:prstGeom>
          <a:noFill/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8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4DF9-9E66-FA44-A8F8-F7C7989E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B305ED-0F43-C04F-ADCA-E4A9F9750F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15184" r="-51" b="25596"/>
          <a:stretch/>
        </p:blipFill>
        <p:spPr>
          <a:xfrm>
            <a:off x="4772025" y="989012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43D98-394E-FB47-AA53-B53294B82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Select “receive electronic copy of my Year End Tax Documents”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1DD79-F7FD-4952-9C2D-8D98179A3F0D}"/>
              </a:ext>
            </a:extLst>
          </p:cNvPr>
          <p:cNvSpPr/>
          <p:nvPr/>
        </p:nvSpPr>
        <p:spPr>
          <a:xfrm>
            <a:off x="6819704" y="2677710"/>
            <a:ext cx="2860188" cy="241519"/>
          </a:xfrm>
          <a:prstGeom prst="rect">
            <a:avLst/>
          </a:prstGeom>
          <a:noFill/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A7FD3E23-49A3-9F48-AFC5-62530F1404A7}"/>
              </a:ext>
            </a:extLst>
          </p:cNvPr>
          <p:cNvSpPr/>
          <p:nvPr/>
        </p:nvSpPr>
        <p:spPr>
          <a:xfrm>
            <a:off x="5963491" y="1042797"/>
            <a:ext cx="3217231" cy="154174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TO </vt:lpstr>
      <vt:lpstr>Step one</vt:lpstr>
      <vt:lpstr>Step two</vt:lpstr>
      <vt:lpstr>Step three</vt:lpstr>
      <vt:lpstr>Step four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</dc:title>
  <dc:creator>Gisselle Sanchez</dc:creator>
  <cp:lastModifiedBy>Hinojosa, Patricia</cp:lastModifiedBy>
  <cp:revision>2</cp:revision>
  <dcterms:created xsi:type="dcterms:W3CDTF">2020-04-09T03:41:37Z</dcterms:created>
  <dcterms:modified xsi:type="dcterms:W3CDTF">2020-04-24T20:32:05Z</dcterms:modified>
</cp:coreProperties>
</file>