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6" r:id="rId4"/>
  </p:sldMasterIdLst>
  <p:notesMasterIdLst>
    <p:notesMasterId r:id="rId48"/>
  </p:notesMasterIdLst>
  <p:sldIdLst>
    <p:sldId id="256" r:id="rId5"/>
    <p:sldId id="279" r:id="rId6"/>
    <p:sldId id="277" r:id="rId7"/>
    <p:sldId id="278" r:id="rId8"/>
    <p:sldId id="286" r:id="rId9"/>
    <p:sldId id="285" r:id="rId10"/>
    <p:sldId id="291" r:id="rId11"/>
    <p:sldId id="263" r:id="rId12"/>
    <p:sldId id="264" r:id="rId13"/>
    <p:sldId id="265" r:id="rId14"/>
    <p:sldId id="269" r:id="rId15"/>
    <p:sldId id="292" r:id="rId16"/>
    <p:sldId id="280" r:id="rId17"/>
    <p:sldId id="258" r:id="rId18"/>
    <p:sldId id="307" r:id="rId19"/>
    <p:sldId id="301" r:id="rId20"/>
    <p:sldId id="288" r:id="rId21"/>
    <p:sldId id="259" r:id="rId22"/>
    <p:sldId id="289" r:id="rId23"/>
    <p:sldId id="260" r:id="rId24"/>
    <p:sldId id="295" r:id="rId25"/>
    <p:sldId id="261" r:id="rId26"/>
    <p:sldId id="272" r:id="rId27"/>
    <p:sldId id="297" r:id="rId28"/>
    <p:sldId id="302" r:id="rId29"/>
    <p:sldId id="287" r:id="rId30"/>
    <p:sldId id="296" r:id="rId31"/>
    <p:sldId id="281" r:id="rId32"/>
    <p:sldId id="276" r:id="rId33"/>
    <p:sldId id="270" r:id="rId34"/>
    <p:sldId id="299" r:id="rId35"/>
    <p:sldId id="300" r:id="rId36"/>
    <p:sldId id="262" r:id="rId37"/>
    <p:sldId id="271" r:id="rId38"/>
    <p:sldId id="303" r:id="rId39"/>
    <p:sldId id="306" r:id="rId40"/>
    <p:sldId id="284" r:id="rId41"/>
    <p:sldId id="283" r:id="rId42"/>
    <p:sldId id="282" r:id="rId43"/>
    <p:sldId id="275" r:id="rId44"/>
    <p:sldId id="298" r:id="rId45"/>
    <p:sldId id="308" r:id="rId46"/>
    <p:sldId id="309" r:id="rId4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77BBBA0-02FA-4BC7-96CB-EFD2F3F1D136}" v="10" dt="2022-04-21T03:33:30.460"/>
    <p1510:client id="{07DC2C6D-A315-492E-BBA0-57B29D43B3B1}" v="34" dt="2022-04-23T02:06:45.569"/>
    <p1510:client id="{0833E133-0D33-4011-8AB5-29395C0DE54B}" v="280" dt="2022-04-23T17:23:51.686"/>
    <p1510:client id="{091E0DF4-3AA1-41CC-89AA-54023BC4446D}" v="608" dt="2022-04-19T19:12:58.901"/>
    <p1510:client id="{0B99F5D0-081A-45F0-8DA7-562A410586BA}" v="958" dt="2022-04-23T11:35:16.384"/>
    <p1510:client id="{171055F1-1DA7-479B-8A26-B80073472618}" v="23" dt="2022-04-22T08:39:13.698"/>
    <p1510:client id="{1971D077-90F1-478E-AD62-CC651A50E046}" v="9" dt="2022-04-13T18:05:03.993"/>
    <p1510:client id="{198BF940-8A58-4341-B279-4B759E9990B2}" v="52" dt="2022-04-22T23:11:47.333"/>
    <p1510:client id="{1B6F7442-1374-477E-8790-7D424485F2F7}" v="26" dt="2022-04-22T04:13:34.704"/>
    <p1510:client id="{1E44CDB6-68E2-4853-ABE6-6236902109D5}" v="13" dt="2022-04-22T22:59:40.770"/>
    <p1510:client id="{218918A4-B5C4-4541-A44D-607468451AB4}" v="300" dt="2022-04-22T05:08:09.570"/>
    <p1510:client id="{2E9EE831-3EFB-4614-9221-7DFC3B8308B7}" v="757" dt="2022-04-22T19:38:23.924"/>
    <p1510:client id="{2ED9D7E3-B356-4DFE-B341-2E4454927263}" v="17" dt="2022-04-22T23:21:48.057"/>
    <p1510:client id="{34697E35-6603-4F64-BFC1-69F93D938299}" v="216" dt="2022-04-23T07:40:55.033"/>
    <p1510:client id="{35B1A5FC-9E2C-445B-9276-6062FF84DF12}" v="19" dt="2022-04-19T19:37:17.757"/>
    <p1510:client id="{3CF441EE-85B1-4226-B98A-0DD7E03DC870}" v="8" dt="2022-04-22T08:43:58.587"/>
    <p1510:client id="{405C6B2C-44DC-499C-92CA-4E2445CDA537}" v="4" dt="2022-04-22T23:35:09.096"/>
    <p1510:client id="{418759B3-9033-4DD6-AD37-3D0CA49A5B32}" v="10" dt="2022-04-21T21:26:45.231"/>
    <p1510:client id="{451C437F-DC4D-481D-A3AC-57D5100536F2}" v="114" dt="2022-04-21T09:33:56.112"/>
    <p1510:client id="{459D2CCD-B8F7-43F5-9DD6-78C7E2FBAFA4}" v="1001" dt="2022-04-19T21:33:50.438"/>
    <p1510:client id="{45F72E0C-4CD6-4D97-8B95-3D6C9884F64A}" v="150" dt="2022-04-23T00:42:43.570"/>
    <p1510:client id="{4A4EC59D-E493-421E-B6D8-198704B47F8C}" v="45" dt="2022-04-23T03:19:12.037"/>
    <p1510:client id="{4ABCC659-C7B0-4FE0-9E65-2D3C8EDE6751}" v="29" dt="2022-04-23T14:31:48.995"/>
    <p1510:client id="{54214FB9-73C4-4C77-9FB8-71C44258AAC8}" v="69" dt="2022-04-13T15:42:47.691"/>
    <p1510:client id="{56923819-2068-48A8-BAEB-A661910E19C3}" v="22" dt="2022-04-23T02:47:55.013"/>
    <p1510:client id="{5AA74A77-2E3C-47DA-AF0D-DF3852357570}" v="729" dt="2022-04-21T21:40:37.691"/>
    <p1510:client id="{5C5C6267-97DD-486B-80EF-889A99C61843}" v="171" dt="2022-04-22T22:44:55.859"/>
    <p1510:client id="{5D5B1FD4-5523-4F30-B924-53A906C35281}" v="476" dt="2022-04-13T07:33:15.156"/>
    <p1510:client id="{5DCF5DC2-F269-4211-8CE6-07425F888EF8}" v="2636" dt="2022-04-22T08:07:20.229"/>
    <p1510:client id="{665354C4-CAEE-4AB4-A93D-5A9A54C1B3B7}" v="114" dt="2022-04-13T07:40:49.787"/>
    <p1510:client id="{69B79E76-CD1A-441D-95FC-82082E6845A4}" v="62" dt="2022-04-23T07:50:56.087"/>
    <p1510:client id="{6A040BA8-F5F5-41AB-B10A-43248DA5FFC5}" v="9" dt="2022-04-23T08:20:59.016"/>
    <p1510:client id="{6A43CBC3-1D9E-483D-869E-136127B7D837}" v="3089" dt="2022-04-23T02:50:12.824"/>
    <p1510:client id="{720D75BF-C6E4-4BF6-89C1-A8A286622BA5}" v="55" dt="2022-04-22T08:46:42.415"/>
    <p1510:client id="{721F49D6-1C6E-44E5-A02A-9064BEE7768D}" v="155" dt="2022-04-23T05:50:08.901"/>
    <p1510:client id="{743287A9-B763-416A-82B7-FA0B127AC6C9}" v="28" dt="2022-04-21T02:15:18.677"/>
    <p1510:client id="{7867676D-EAA9-436B-8CCC-688EE4991625}" v="54" dt="2022-04-23T17:50:12.629"/>
    <p1510:client id="{7A960643-7397-4C7F-85A4-A953F99164DA}" v="55" dt="2022-04-23T00:55:16.936"/>
    <p1510:client id="{7C1DAED8-7067-40CA-8852-DEEC4C416E9D}" v="56" dt="2022-04-22T05:19:23.670"/>
    <p1510:client id="{7C4FF1D2-6A9D-4DCE-9918-25F82DA59C98}" v="332" dt="2022-04-23T05:50:21.617"/>
    <p1510:client id="{838328E8-BF09-4373-B2F3-F59F19C8447A}" v="1" dt="2022-04-19T20:39:11.325"/>
    <p1510:client id="{842AD69A-850E-4FAC-B5B9-C2BAFA0DDF4D}" v="7" dt="2022-04-13T15:31:48.339"/>
    <p1510:client id="{84F17992-F9CD-40CE-88EE-039640C8E614}" v="10" dt="2022-04-22T05:26:40.742"/>
    <p1510:client id="{85C32550-F60F-4194-9B2F-5FBF6C97FA6C}" v="1" dt="2022-04-22T23:42:20.594"/>
    <p1510:client id="{87B36959-D3CC-4632-9736-85ADFB2DF44B}" v="12" dt="2022-04-13T18:01:29.079"/>
    <p1510:client id="{8A4328A7-4B4E-4AC7-8BA1-B6B7F5EC32C1}" v="29" dt="2022-04-22T16:09:11.794"/>
    <p1510:client id="{8B22A16F-E5A8-424E-8B58-98138CCA6D26}" v="1" dt="2022-04-19T18:43:49.313"/>
    <p1510:client id="{8FD32A40-6364-4288-AA1D-D3D1A0815407}" v="71" dt="2022-04-22T05:49:17.521"/>
    <p1510:client id="{94AD7464-7AB5-46B1-8C93-3261840D8CFB}" v="28" dt="2022-04-23T03:28:11.145"/>
    <p1510:client id="{9574324A-A33F-4C22-AA7F-9223C833F7A7}" v="17" dt="2022-05-09T03:21:51.988"/>
    <p1510:client id="{95F23FA6-B836-48AC-B3DB-683557189451}" v="20" dt="2022-04-23T07:39:38.103"/>
    <p1510:client id="{96BEA7A5-B470-4093-B5AE-7FD741AE908F}" v="86" dt="2022-04-23T08:38:48.508"/>
    <p1510:client id="{97BA570E-8CDB-4BB4-9CA0-261E294DE013}" v="3" dt="2022-04-20T09:34:25.099"/>
    <p1510:client id="{98A58257-28CD-4B26-9F80-6C75F465ED69}" v="12" dt="2022-04-19T19:09:49.776"/>
    <p1510:client id="{9AD1BD69-BD49-400E-8176-703EEC1DA0C0}" v="31" dt="2022-04-22T23:38:34.257"/>
    <p1510:client id="{9BD3D393-005A-4BD5-9470-FD62535E327D}" v="165" dt="2022-04-23T08:59:08.079"/>
    <p1510:client id="{A230B518-D933-489A-B74E-9046C71AD904}" v="25" dt="2022-04-22T23:31:29.875"/>
    <p1510:client id="{A6B2B818-4ECC-4159-8686-FDEF4E79665A}" v="21" dt="2022-04-22T22:37:49.569"/>
    <p1510:client id="{ACE389EE-8FAE-4726-9BF3-BFDE35B92FE0}" v="1" dt="2022-04-23T05:06:41.478"/>
    <p1510:client id="{B0B1FE18-F546-46A3-BFC9-A30713E464E7}" v="85" dt="2022-04-13T17:13:43.940"/>
    <p1510:client id="{B64DABD7-DFFB-49BC-BC94-0F6AED7BA027}" v="266" dt="2022-04-23T07:27:37.491"/>
    <p1510:client id="{B8A1C1B6-7F8B-441D-AF5C-B6C690CD5859}" v="84" dt="2022-04-23T11:46:03.331"/>
    <p1510:client id="{B9052D16-676A-4C1D-A63C-20FFB7F6418A}" v="27" dt="2022-04-19T19:44:34.881"/>
    <p1510:client id="{BB58076E-2003-4BAE-B3E7-903CF44D45CF}" v="79" dt="2022-04-23T06:19:43.854"/>
    <p1510:client id="{BCC57A8B-9416-4378-94BB-E676CB19005D}" v="11" dt="2022-04-13T13:54:49.693"/>
    <p1510:client id="{BE76534E-8E12-4CF0-A7E4-050E23727BFE}" v="177" dt="2022-04-23T07:17:36.735"/>
    <p1510:client id="{C19C192F-4CE0-4170-B957-79531141F1A7}" v="1" dt="2022-04-22T16:33:18.740"/>
    <p1510:client id="{C661C0E7-1CC0-47A3-A3C3-E21CACCA14BA}" v="4" dt="2022-04-13T16:35:23.679"/>
    <p1510:client id="{CB16CCA1-CC68-4CD2-9CFB-3FB910BCEFD4}" v="90" dt="2022-04-23T16:06:03.403"/>
    <p1510:client id="{CB1BCE9D-C8B5-4BFA-A8B8-2AA246347CF0}" v="192" dt="2022-04-22T23:48:20.774"/>
    <p1510:client id="{CE5BC29B-4F3F-476D-9A0E-4227D326105C}" v="1" dt="2022-04-23T04:57:25.128"/>
    <p1510:client id="{D2268848-D129-4941-8045-1F1344029E42}" v="156" dt="2022-04-23T13:01:13.803"/>
    <p1510:client id="{D28EDD99-F4EA-40B7-8983-CB9EB634FD5F}" v="3" dt="2022-04-18T18:36:18.415"/>
    <p1510:client id="{D9C35E9E-C1FC-4D4A-A868-43C797E88E83}" v="43" dt="2022-04-19T20:18:46.750"/>
    <p1510:client id="{DAE3C4B5-07D8-41C7-9A80-B1687F817B16}" v="27" dt="2022-04-19T22:05:26.883"/>
    <p1510:client id="{DAFB09C1-BBE5-45A5-B86D-7F7D282FE603}" v="5" dt="2022-04-13T18:03:22.194"/>
    <p1510:client id="{DCF61340-5E0C-4A7E-9E40-99A7D05079E6}" v="659" dt="2022-04-22T22:57:38.013"/>
    <p1510:client id="{DE56B367-BDD4-40CC-BB5B-5F156D9382EC}" v="2" dt="2022-04-19T22:06:44.712"/>
    <p1510:client id="{DE7A1392-7FAD-4223-AAD4-7C953E3A8F5A}" v="122" dt="2022-04-23T08:56:07.807"/>
    <p1510:client id="{E5A7F94F-4F89-495C-BE2D-75EE582E6AA3}" v="9" dt="2022-04-23T14:29:40.886"/>
    <p1510:client id="{E8360953-EBE8-45D7-A2AD-5EE7A4BC10CB}" v="13" dt="2022-04-22T05:30:57.530"/>
    <p1510:client id="{EAADA404-C223-418C-84D2-F5552CD388FB}" v="41" dt="2022-04-23T11:19:26.855"/>
    <p1510:client id="{EB778363-C8CB-4A7A-B377-E594B17ED6DF}" v="2" dt="2022-04-23T14:26:53.696"/>
    <p1510:client id="{F2DC8CFB-7DF6-45F5-9EF0-C2878CAB6900}" v="40" dt="2022-04-22T08:15:11.760"/>
    <p1510:client id="{F7D3AB7E-6DE2-4559-A2B0-CE98E52FDB70}" v="69" dt="2022-04-23T12:53:54.318"/>
    <p1510:client id="{F994B532-7C46-4C9E-BBD3-AF11820D8685}" v="90" dt="2022-04-13T15:39:06.005"/>
    <p1510:client id="{FE4098CC-4F38-413B-B652-A30C1C1F5D5C}" v="172" dt="2022-04-13T00:11:34.72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viewProps" Target="view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4.xml"/><Relationship Id="rId51" Type="http://schemas.openxmlformats.org/officeDocument/2006/relationships/theme" Target="theme/theme1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asil Ahmad Mahmood" userId="S::wmahmood@pvamu.edu::0e644637-0494-4006-bbb7-9a73be49788b" providerId="AD" clId="Web-{198BF940-8A58-4341-B279-4B759E9990B2}"/>
    <pc:docChg chg="modSld sldOrd">
      <pc:chgData name="Wasil Ahmad Mahmood" userId="S::wmahmood@pvamu.edu::0e644637-0494-4006-bbb7-9a73be49788b" providerId="AD" clId="Web-{198BF940-8A58-4341-B279-4B759E9990B2}" dt="2022-04-22T23:11:47.333" v="3"/>
      <pc:docMkLst>
        <pc:docMk/>
      </pc:docMkLst>
      <pc:sldChg chg="modSp ord">
        <pc:chgData name="Wasil Ahmad Mahmood" userId="S::wmahmood@pvamu.edu::0e644637-0494-4006-bbb7-9a73be49788b" providerId="AD" clId="Web-{198BF940-8A58-4341-B279-4B759E9990B2}" dt="2022-04-22T23:11:47.333" v="3"/>
        <pc:sldMkLst>
          <pc:docMk/>
          <pc:sldMk cId="4104278355" sldId="261"/>
        </pc:sldMkLst>
        <pc:graphicFrameChg chg="mod modGraphic">
          <ac:chgData name="Wasil Ahmad Mahmood" userId="S::wmahmood@pvamu.edu::0e644637-0494-4006-bbb7-9a73be49788b" providerId="AD" clId="Web-{198BF940-8A58-4341-B279-4B759E9990B2}" dt="2022-04-22T23:11:47.333" v="3"/>
          <ac:graphicFrameMkLst>
            <pc:docMk/>
            <pc:sldMk cId="4104278355" sldId="261"/>
            <ac:graphicFrameMk id="5" creationId="{5567D5C8-5F09-9BAE-54C9-787A8B3C8ABE}"/>
          </ac:graphicFrameMkLst>
        </pc:graphicFrameChg>
      </pc:sldChg>
    </pc:docChg>
  </pc:docChgLst>
  <pc:docChgLst>
    <pc:chgData name="Wasil Ahmad Mahmood" userId="S::wmahmood@pvamu.edu::0e644637-0494-4006-bbb7-9a73be49788b" providerId="AD" clId="Web-{F7D3AB7E-6DE2-4559-A2B0-CE98E52FDB70}"/>
    <pc:docChg chg="modSld">
      <pc:chgData name="Wasil Ahmad Mahmood" userId="S::wmahmood@pvamu.edu::0e644637-0494-4006-bbb7-9a73be49788b" providerId="AD" clId="Web-{F7D3AB7E-6DE2-4559-A2B0-CE98E52FDB70}" dt="2022-04-23T12:53:54.318" v="18" actId="14100"/>
      <pc:docMkLst>
        <pc:docMk/>
      </pc:docMkLst>
      <pc:sldChg chg="modSp">
        <pc:chgData name="Wasil Ahmad Mahmood" userId="S::wmahmood@pvamu.edu::0e644637-0494-4006-bbb7-9a73be49788b" providerId="AD" clId="Web-{F7D3AB7E-6DE2-4559-A2B0-CE98E52FDB70}" dt="2022-04-23T12:52:41.407" v="3"/>
        <pc:sldMkLst>
          <pc:docMk/>
          <pc:sldMk cId="4104278355" sldId="261"/>
        </pc:sldMkLst>
        <pc:graphicFrameChg chg="mod modGraphic">
          <ac:chgData name="Wasil Ahmad Mahmood" userId="S::wmahmood@pvamu.edu::0e644637-0494-4006-bbb7-9a73be49788b" providerId="AD" clId="Web-{F7D3AB7E-6DE2-4559-A2B0-CE98E52FDB70}" dt="2022-04-23T12:52:41.407" v="3"/>
          <ac:graphicFrameMkLst>
            <pc:docMk/>
            <pc:sldMk cId="4104278355" sldId="261"/>
            <ac:graphicFrameMk id="5" creationId="{5567D5C8-5F09-9BAE-54C9-787A8B3C8ABE}"/>
          </ac:graphicFrameMkLst>
        </pc:graphicFrameChg>
      </pc:sldChg>
      <pc:sldChg chg="modSp">
        <pc:chgData name="Wasil Ahmad Mahmood" userId="S::wmahmood@pvamu.edu::0e644637-0494-4006-bbb7-9a73be49788b" providerId="AD" clId="Web-{F7D3AB7E-6DE2-4559-A2B0-CE98E52FDB70}" dt="2022-04-23T12:53:54.318" v="18" actId="14100"/>
        <pc:sldMkLst>
          <pc:docMk/>
          <pc:sldMk cId="1345378501" sldId="272"/>
        </pc:sldMkLst>
        <pc:spChg chg="mod ord">
          <ac:chgData name="Wasil Ahmad Mahmood" userId="S::wmahmood@pvamu.edu::0e644637-0494-4006-bbb7-9a73be49788b" providerId="AD" clId="Web-{F7D3AB7E-6DE2-4559-A2B0-CE98E52FDB70}" dt="2022-04-23T12:53:43.583" v="17" actId="1076"/>
          <ac:spMkLst>
            <pc:docMk/>
            <pc:sldMk cId="1345378501" sldId="272"/>
            <ac:spMk id="5" creationId="{6037FDFA-A527-B9B3-2FEC-BEC4BEA9AA65}"/>
          </ac:spMkLst>
        </pc:spChg>
        <pc:picChg chg="mod">
          <ac:chgData name="Wasil Ahmad Mahmood" userId="S::wmahmood@pvamu.edu::0e644637-0494-4006-bbb7-9a73be49788b" providerId="AD" clId="Web-{F7D3AB7E-6DE2-4559-A2B0-CE98E52FDB70}" dt="2022-04-23T12:53:54.318" v="18" actId="14100"/>
          <ac:picMkLst>
            <pc:docMk/>
            <pc:sldMk cId="1345378501" sldId="272"/>
            <ac:picMk id="7" creationId="{EAB8EFB2-B76F-A754-42ED-0CE7246FA5B7}"/>
          </ac:picMkLst>
        </pc:picChg>
      </pc:sldChg>
    </pc:docChg>
  </pc:docChgLst>
  <pc:docChgLst>
    <pc:chgData name="Tyecia L Franklin" userId="S::tfranklin30@pvamu.edu::2c36059a-cf38-4420-8d94-61faadba3c1d" providerId="AD" clId="Web-{69B79E76-CD1A-441D-95FC-82082E6845A4}"/>
    <pc:docChg chg="addSld delSld modSld">
      <pc:chgData name="Tyecia L Franklin" userId="S::tfranklin30@pvamu.edu::2c36059a-cf38-4420-8d94-61faadba3c1d" providerId="AD" clId="Web-{69B79E76-CD1A-441D-95FC-82082E6845A4}" dt="2022-04-23T07:50:56.087" v="59"/>
      <pc:docMkLst>
        <pc:docMk/>
      </pc:docMkLst>
      <pc:sldChg chg="modSp">
        <pc:chgData name="Tyecia L Franklin" userId="S::tfranklin30@pvamu.edu::2c36059a-cf38-4420-8d94-61faadba3c1d" providerId="AD" clId="Web-{69B79E76-CD1A-441D-95FC-82082E6845A4}" dt="2022-04-23T07:45:48.530" v="1" actId="14100"/>
        <pc:sldMkLst>
          <pc:docMk/>
          <pc:sldMk cId="973382334" sldId="263"/>
        </pc:sldMkLst>
        <pc:picChg chg="mod">
          <ac:chgData name="Tyecia L Franklin" userId="S::tfranklin30@pvamu.edu::2c36059a-cf38-4420-8d94-61faadba3c1d" providerId="AD" clId="Web-{69B79E76-CD1A-441D-95FC-82082E6845A4}" dt="2022-04-23T07:45:48.530" v="1" actId="14100"/>
          <ac:picMkLst>
            <pc:docMk/>
            <pc:sldMk cId="973382334" sldId="263"/>
            <ac:picMk id="6" creationId="{00151C64-2B5C-F565-A0E7-6233D27FF591}"/>
          </ac:picMkLst>
        </pc:picChg>
      </pc:sldChg>
      <pc:sldChg chg="modSp new">
        <pc:chgData name="Tyecia L Franklin" userId="S::tfranklin30@pvamu.edu::2c36059a-cf38-4420-8d94-61faadba3c1d" providerId="AD" clId="Web-{69B79E76-CD1A-441D-95FC-82082E6845A4}" dt="2022-04-23T07:49:11.990" v="29" actId="20577"/>
        <pc:sldMkLst>
          <pc:docMk/>
          <pc:sldMk cId="2332102754" sldId="303"/>
        </pc:sldMkLst>
        <pc:spChg chg="mod">
          <ac:chgData name="Tyecia L Franklin" userId="S::tfranklin30@pvamu.edu::2c36059a-cf38-4420-8d94-61faadba3c1d" providerId="AD" clId="Web-{69B79E76-CD1A-441D-95FC-82082E6845A4}" dt="2022-04-23T07:48:55.271" v="20" actId="14100"/>
          <ac:spMkLst>
            <pc:docMk/>
            <pc:sldMk cId="2332102754" sldId="303"/>
            <ac:spMk id="2" creationId="{350C4AC7-4592-3D3A-05CC-2E3356F3B37D}"/>
          </ac:spMkLst>
        </pc:spChg>
        <pc:spChg chg="mod">
          <ac:chgData name="Tyecia L Franklin" userId="S::tfranklin30@pvamu.edu::2c36059a-cf38-4420-8d94-61faadba3c1d" providerId="AD" clId="Web-{69B79E76-CD1A-441D-95FC-82082E6845A4}" dt="2022-04-23T07:49:11.990" v="29" actId="20577"/>
          <ac:spMkLst>
            <pc:docMk/>
            <pc:sldMk cId="2332102754" sldId="303"/>
            <ac:spMk id="3" creationId="{2EFC8AE4-DE4F-C864-6034-7504236E8594}"/>
          </ac:spMkLst>
        </pc:spChg>
      </pc:sldChg>
      <pc:sldChg chg="new del">
        <pc:chgData name="Tyecia L Franklin" userId="S::tfranklin30@pvamu.edu::2c36059a-cf38-4420-8d94-61faadba3c1d" providerId="AD" clId="Web-{69B79E76-CD1A-441D-95FC-82082E6845A4}" dt="2022-04-23T07:50:09.117" v="32"/>
        <pc:sldMkLst>
          <pc:docMk/>
          <pc:sldMk cId="3805596510" sldId="304"/>
        </pc:sldMkLst>
      </pc:sldChg>
      <pc:sldChg chg="addSp delSp modSp new del">
        <pc:chgData name="Tyecia L Franklin" userId="S::tfranklin30@pvamu.edu::2c36059a-cf38-4420-8d94-61faadba3c1d" providerId="AD" clId="Web-{69B79E76-CD1A-441D-95FC-82082E6845A4}" dt="2022-04-23T07:50:56.087" v="59"/>
        <pc:sldMkLst>
          <pc:docMk/>
          <pc:sldMk cId="1058365191" sldId="305"/>
        </pc:sldMkLst>
        <pc:spChg chg="del mod">
          <ac:chgData name="Tyecia L Franklin" userId="S::tfranklin30@pvamu.edu::2c36059a-cf38-4420-8d94-61faadba3c1d" providerId="AD" clId="Web-{69B79E76-CD1A-441D-95FC-82082E6845A4}" dt="2022-04-23T07:50:36.149" v="47"/>
          <ac:spMkLst>
            <pc:docMk/>
            <pc:sldMk cId="1058365191" sldId="305"/>
            <ac:spMk id="2" creationId="{6CFBD8A6-6064-5C58-6834-6F8A981562A7}"/>
          </ac:spMkLst>
        </pc:spChg>
        <pc:spChg chg="add mod">
          <ac:chgData name="Tyecia L Franklin" userId="S::tfranklin30@pvamu.edu::2c36059a-cf38-4420-8d94-61faadba3c1d" providerId="AD" clId="Web-{69B79E76-CD1A-441D-95FC-82082E6845A4}" dt="2022-04-23T07:50:36.149" v="47"/>
          <ac:spMkLst>
            <pc:docMk/>
            <pc:sldMk cId="1058365191" sldId="305"/>
            <ac:spMk id="4" creationId="{843711BE-5AE2-381D-E6B8-DD8D22B4DF85}"/>
          </ac:spMkLst>
        </pc:spChg>
      </pc:sldChg>
      <pc:sldChg chg="modSp add replId">
        <pc:chgData name="Tyecia L Franklin" userId="S::tfranklin30@pvamu.edu::2c36059a-cf38-4420-8d94-61faadba3c1d" providerId="AD" clId="Web-{69B79E76-CD1A-441D-95FC-82082E6845A4}" dt="2022-04-23T07:50:51.149" v="58" actId="20577"/>
        <pc:sldMkLst>
          <pc:docMk/>
          <pc:sldMk cId="734549862" sldId="306"/>
        </pc:sldMkLst>
        <pc:spChg chg="mod">
          <ac:chgData name="Tyecia L Franklin" userId="S::tfranklin30@pvamu.edu::2c36059a-cf38-4420-8d94-61faadba3c1d" providerId="AD" clId="Web-{69B79E76-CD1A-441D-95FC-82082E6845A4}" dt="2022-04-23T07:50:51.149" v="58" actId="20577"/>
          <ac:spMkLst>
            <pc:docMk/>
            <pc:sldMk cId="734549862" sldId="306"/>
            <ac:spMk id="2" creationId="{350C4AC7-4592-3D3A-05CC-2E3356F3B37D}"/>
          </ac:spMkLst>
        </pc:spChg>
      </pc:sldChg>
    </pc:docChg>
  </pc:docChgLst>
  <pc:docChgLst>
    <pc:chgData name="Tyecia L Franklin" userId="S::tfranklin30@pvamu.edu::2c36059a-cf38-4420-8d94-61faadba3c1d" providerId="AD" clId="Web-{B9052D16-676A-4C1D-A63C-20FFB7F6418A}"/>
    <pc:docChg chg="delSld modSld">
      <pc:chgData name="Tyecia L Franklin" userId="S::tfranklin30@pvamu.edu::2c36059a-cf38-4420-8d94-61faadba3c1d" providerId="AD" clId="Web-{B9052D16-676A-4C1D-A63C-20FFB7F6418A}" dt="2022-04-19T19:44:34.881" v="20"/>
      <pc:docMkLst>
        <pc:docMk/>
      </pc:docMkLst>
      <pc:sldChg chg="del">
        <pc:chgData name="Tyecia L Franklin" userId="S::tfranklin30@pvamu.edu::2c36059a-cf38-4420-8d94-61faadba3c1d" providerId="AD" clId="Web-{B9052D16-676A-4C1D-A63C-20FFB7F6418A}" dt="2022-04-19T19:43:54.927" v="16"/>
        <pc:sldMkLst>
          <pc:docMk/>
          <pc:sldMk cId="659354888" sldId="257"/>
        </pc:sldMkLst>
      </pc:sldChg>
      <pc:sldChg chg="modSp">
        <pc:chgData name="Tyecia L Franklin" userId="S::tfranklin30@pvamu.edu::2c36059a-cf38-4420-8d94-61faadba3c1d" providerId="AD" clId="Web-{B9052D16-676A-4C1D-A63C-20FFB7F6418A}" dt="2022-04-19T19:21:38.968" v="14" actId="1076"/>
        <pc:sldMkLst>
          <pc:docMk/>
          <pc:sldMk cId="973382334" sldId="263"/>
        </pc:sldMkLst>
        <pc:picChg chg="mod">
          <ac:chgData name="Tyecia L Franklin" userId="S::tfranklin30@pvamu.edu::2c36059a-cf38-4420-8d94-61faadba3c1d" providerId="AD" clId="Web-{B9052D16-676A-4C1D-A63C-20FFB7F6418A}" dt="2022-04-19T19:21:38.968" v="14" actId="1076"/>
          <ac:picMkLst>
            <pc:docMk/>
            <pc:sldMk cId="973382334" sldId="263"/>
            <ac:picMk id="4" creationId="{4F18F390-5D3D-09A8-374C-32B088725B89}"/>
          </ac:picMkLst>
        </pc:picChg>
      </pc:sldChg>
      <pc:sldChg chg="delSp modSp">
        <pc:chgData name="Tyecia L Franklin" userId="S::tfranklin30@pvamu.edu::2c36059a-cf38-4420-8d94-61faadba3c1d" providerId="AD" clId="Web-{B9052D16-676A-4C1D-A63C-20FFB7F6418A}" dt="2022-04-19T19:44:18.693" v="17"/>
        <pc:sldMkLst>
          <pc:docMk/>
          <pc:sldMk cId="3599784184" sldId="264"/>
        </pc:sldMkLst>
        <pc:spChg chg="del mod">
          <ac:chgData name="Tyecia L Franklin" userId="S::tfranklin30@pvamu.edu::2c36059a-cf38-4420-8d94-61faadba3c1d" providerId="AD" clId="Web-{B9052D16-676A-4C1D-A63C-20FFB7F6418A}" dt="2022-04-19T19:44:18.693" v="17"/>
          <ac:spMkLst>
            <pc:docMk/>
            <pc:sldMk cId="3599784184" sldId="264"/>
            <ac:spMk id="2" creationId="{5D83D677-ADE8-E2F4-0CAA-ACB99AA01DBD}"/>
          </ac:spMkLst>
        </pc:spChg>
      </pc:sldChg>
      <pc:sldChg chg="delSp">
        <pc:chgData name="Tyecia L Franklin" userId="S::tfranklin30@pvamu.edu::2c36059a-cf38-4420-8d94-61faadba3c1d" providerId="AD" clId="Web-{B9052D16-676A-4C1D-A63C-20FFB7F6418A}" dt="2022-04-19T19:44:22.459" v="18"/>
        <pc:sldMkLst>
          <pc:docMk/>
          <pc:sldMk cId="1430873527" sldId="265"/>
        </pc:sldMkLst>
        <pc:spChg chg="del">
          <ac:chgData name="Tyecia L Franklin" userId="S::tfranklin30@pvamu.edu::2c36059a-cf38-4420-8d94-61faadba3c1d" providerId="AD" clId="Web-{B9052D16-676A-4C1D-A63C-20FFB7F6418A}" dt="2022-04-19T19:44:22.459" v="18"/>
          <ac:spMkLst>
            <pc:docMk/>
            <pc:sldMk cId="1430873527" sldId="265"/>
            <ac:spMk id="2" creationId="{37094ED2-C2AC-DD53-BF51-917FBCFBB755}"/>
          </ac:spMkLst>
        </pc:spChg>
      </pc:sldChg>
      <pc:sldChg chg="delSp">
        <pc:chgData name="Tyecia L Franklin" userId="S::tfranklin30@pvamu.edu::2c36059a-cf38-4420-8d94-61faadba3c1d" providerId="AD" clId="Web-{B9052D16-676A-4C1D-A63C-20FFB7F6418A}" dt="2022-04-19T19:44:30.006" v="19"/>
        <pc:sldMkLst>
          <pc:docMk/>
          <pc:sldMk cId="2480050801" sldId="266"/>
        </pc:sldMkLst>
        <pc:spChg chg="del">
          <ac:chgData name="Tyecia L Franklin" userId="S::tfranklin30@pvamu.edu::2c36059a-cf38-4420-8d94-61faadba3c1d" providerId="AD" clId="Web-{B9052D16-676A-4C1D-A63C-20FFB7F6418A}" dt="2022-04-19T19:44:30.006" v="19"/>
          <ac:spMkLst>
            <pc:docMk/>
            <pc:sldMk cId="2480050801" sldId="266"/>
            <ac:spMk id="2" creationId="{0F8746B9-6C26-E1F3-A2C2-82BB07682F8F}"/>
          </ac:spMkLst>
        </pc:spChg>
      </pc:sldChg>
      <pc:sldChg chg="delSp">
        <pc:chgData name="Tyecia L Franklin" userId="S::tfranklin30@pvamu.edu::2c36059a-cf38-4420-8d94-61faadba3c1d" providerId="AD" clId="Web-{B9052D16-676A-4C1D-A63C-20FFB7F6418A}" dt="2022-04-19T19:44:34.881" v="20"/>
        <pc:sldMkLst>
          <pc:docMk/>
          <pc:sldMk cId="734168238" sldId="267"/>
        </pc:sldMkLst>
        <pc:spChg chg="del">
          <ac:chgData name="Tyecia L Franklin" userId="S::tfranklin30@pvamu.edu::2c36059a-cf38-4420-8d94-61faadba3c1d" providerId="AD" clId="Web-{B9052D16-676A-4C1D-A63C-20FFB7F6418A}" dt="2022-04-19T19:44:34.881" v="20"/>
          <ac:spMkLst>
            <pc:docMk/>
            <pc:sldMk cId="734168238" sldId="267"/>
            <ac:spMk id="2" creationId="{9E789164-D4BB-1621-D0B5-E41161C5982B}"/>
          </ac:spMkLst>
        </pc:spChg>
      </pc:sldChg>
      <pc:sldChg chg="modSp">
        <pc:chgData name="Tyecia L Franklin" userId="S::tfranklin30@pvamu.edu::2c36059a-cf38-4420-8d94-61faadba3c1d" providerId="AD" clId="Web-{B9052D16-676A-4C1D-A63C-20FFB7F6418A}" dt="2022-04-19T19:18:37.994" v="7" actId="20577"/>
        <pc:sldMkLst>
          <pc:docMk/>
          <pc:sldMk cId="2808236357" sldId="269"/>
        </pc:sldMkLst>
        <pc:spChg chg="mod">
          <ac:chgData name="Tyecia L Franklin" userId="S::tfranklin30@pvamu.edu::2c36059a-cf38-4420-8d94-61faadba3c1d" providerId="AD" clId="Web-{B9052D16-676A-4C1D-A63C-20FFB7F6418A}" dt="2022-04-19T19:18:37.994" v="7" actId="20577"/>
          <ac:spMkLst>
            <pc:docMk/>
            <pc:sldMk cId="2808236357" sldId="269"/>
            <ac:spMk id="5" creationId="{0C4FF3C6-034A-8F90-4266-42D000726771}"/>
          </ac:spMkLst>
        </pc:spChg>
        <pc:spChg chg="mod">
          <ac:chgData name="Tyecia L Franklin" userId="S::tfranklin30@pvamu.edu::2c36059a-cf38-4420-8d94-61faadba3c1d" providerId="AD" clId="Web-{B9052D16-676A-4C1D-A63C-20FFB7F6418A}" dt="2022-04-19T19:17:44.946" v="5" actId="20577"/>
          <ac:spMkLst>
            <pc:docMk/>
            <pc:sldMk cId="2808236357" sldId="269"/>
            <ac:spMk id="6" creationId="{68A9C23F-3CB5-70AC-1DEC-749DE18D7E41}"/>
          </ac:spMkLst>
        </pc:spChg>
        <pc:spChg chg="mod">
          <ac:chgData name="Tyecia L Franklin" userId="S::tfranklin30@pvamu.edu::2c36059a-cf38-4420-8d94-61faadba3c1d" providerId="AD" clId="Web-{B9052D16-676A-4C1D-A63C-20FFB7F6418A}" dt="2022-04-19T19:17:36.508" v="3" actId="20577"/>
          <ac:spMkLst>
            <pc:docMk/>
            <pc:sldMk cId="2808236357" sldId="269"/>
            <ac:spMk id="7" creationId="{BBCC5650-BF0D-A556-C83C-F423DBA090F0}"/>
          </ac:spMkLst>
        </pc:spChg>
      </pc:sldChg>
    </pc:docChg>
  </pc:docChgLst>
  <pc:docChgLst>
    <pc:chgData name="Wasil Ahmad Mahmood" userId="S::wmahmood@pvamu.edu::0e644637-0494-4006-bbb7-9a73be49788b" providerId="AD" clId="Web-{9BD3D393-005A-4BD5-9470-FD62535E327D}"/>
    <pc:docChg chg="modSld">
      <pc:chgData name="Wasil Ahmad Mahmood" userId="S::wmahmood@pvamu.edu::0e644637-0494-4006-bbb7-9a73be49788b" providerId="AD" clId="Web-{9BD3D393-005A-4BD5-9470-FD62535E327D}" dt="2022-04-23T08:59:04.423" v="157"/>
      <pc:docMkLst>
        <pc:docMk/>
      </pc:docMkLst>
      <pc:sldChg chg="modSp">
        <pc:chgData name="Wasil Ahmad Mahmood" userId="S::wmahmood@pvamu.edu::0e644637-0494-4006-bbb7-9a73be49788b" providerId="AD" clId="Web-{9BD3D393-005A-4BD5-9470-FD62535E327D}" dt="2022-04-23T08:59:04.423" v="157"/>
        <pc:sldMkLst>
          <pc:docMk/>
          <pc:sldMk cId="4104278355" sldId="261"/>
        </pc:sldMkLst>
        <pc:graphicFrameChg chg="mod modGraphic">
          <ac:chgData name="Wasil Ahmad Mahmood" userId="S::wmahmood@pvamu.edu::0e644637-0494-4006-bbb7-9a73be49788b" providerId="AD" clId="Web-{9BD3D393-005A-4BD5-9470-FD62535E327D}" dt="2022-04-23T08:59:04.423" v="157"/>
          <ac:graphicFrameMkLst>
            <pc:docMk/>
            <pc:sldMk cId="4104278355" sldId="261"/>
            <ac:graphicFrameMk id="5" creationId="{5567D5C8-5F09-9BAE-54C9-787A8B3C8ABE}"/>
          </ac:graphicFrameMkLst>
        </pc:graphicFrameChg>
      </pc:sldChg>
    </pc:docChg>
  </pc:docChgLst>
  <pc:docChgLst>
    <pc:chgData name="Wasil Ahmad Mahmood" userId="S::wmahmood@pvamu.edu::0e644637-0494-4006-bbb7-9a73be49788b" providerId="AD" clId="Web-{720D75BF-C6E4-4BF6-89C1-A8A286622BA5}"/>
    <pc:docChg chg="addSld modSld">
      <pc:chgData name="Wasil Ahmad Mahmood" userId="S::wmahmood@pvamu.edu::0e644637-0494-4006-bbb7-9a73be49788b" providerId="AD" clId="Web-{720D75BF-C6E4-4BF6-89C1-A8A286622BA5}" dt="2022-04-22T08:46:42.259" v="33"/>
      <pc:docMkLst>
        <pc:docMk/>
      </pc:docMkLst>
      <pc:sldChg chg="modSp">
        <pc:chgData name="Wasil Ahmad Mahmood" userId="S::wmahmood@pvamu.edu::0e644637-0494-4006-bbb7-9a73be49788b" providerId="AD" clId="Web-{720D75BF-C6E4-4BF6-89C1-A8A286622BA5}" dt="2022-04-22T08:46:42.259" v="33"/>
        <pc:sldMkLst>
          <pc:docMk/>
          <pc:sldMk cId="1939146328" sldId="273"/>
        </pc:sldMkLst>
        <pc:graphicFrameChg chg="mod modGraphic">
          <ac:chgData name="Wasil Ahmad Mahmood" userId="S::wmahmood@pvamu.edu::0e644637-0494-4006-bbb7-9a73be49788b" providerId="AD" clId="Web-{720D75BF-C6E4-4BF6-89C1-A8A286622BA5}" dt="2022-04-22T08:46:42.259" v="33"/>
          <ac:graphicFrameMkLst>
            <pc:docMk/>
            <pc:sldMk cId="1939146328" sldId="273"/>
            <ac:graphicFrameMk id="6" creationId="{9EDF40D0-33B0-EF47-9EE6-08D297BB6E25}"/>
          </ac:graphicFrameMkLst>
        </pc:graphicFrameChg>
      </pc:sldChg>
      <pc:sldChg chg="addSp modSp">
        <pc:chgData name="Wasil Ahmad Mahmood" userId="S::wmahmood@pvamu.edu::0e644637-0494-4006-bbb7-9a73be49788b" providerId="AD" clId="Web-{720D75BF-C6E4-4BF6-89C1-A8A286622BA5}" dt="2022-04-22T08:45:04.677" v="7" actId="20577"/>
        <pc:sldMkLst>
          <pc:docMk/>
          <pc:sldMk cId="3644540127" sldId="282"/>
        </pc:sldMkLst>
        <pc:spChg chg="mod">
          <ac:chgData name="Wasil Ahmad Mahmood" userId="S::wmahmood@pvamu.edu::0e644637-0494-4006-bbb7-9a73be49788b" providerId="AD" clId="Web-{720D75BF-C6E4-4BF6-89C1-A8A286622BA5}" dt="2022-04-22T08:45:04.677" v="7" actId="20577"/>
          <ac:spMkLst>
            <pc:docMk/>
            <pc:sldMk cId="3644540127" sldId="282"/>
            <ac:spMk id="2" creationId="{210A5B65-4846-32FF-398E-B6F0749D5423}"/>
          </ac:spMkLst>
        </pc:spChg>
        <pc:spChg chg="mod">
          <ac:chgData name="Wasil Ahmad Mahmood" userId="S::wmahmood@pvamu.edu::0e644637-0494-4006-bbb7-9a73be49788b" providerId="AD" clId="Web-{720D75BF-C6E4-4BF6-89C1-A8A286622BA5}" dt="2022-04-22T08:44:48.786" v="0" actId="1076"/>
          <ac:spMkLst>
            <pc:docMk/>
            <pc:sldMk cId="3644540127" sldId="282"/>
            <ac:spMk id="3" creationId="{3F47E561-92AF-8755-042D-1F30D6579DC3}"/>
          </ac:spMkLst>
        </pc:spChg>
        <pc:spChg chg="add">
          <ac:chgData name="Wasil Ahmad Mahmood" userId="S::wmahmood@pvamu.edu::0e644637-0494-4006-bbb7-9a73be49788b" providerId="AD" clId="Web-{720D75BF-C6E4-4BF6-89C1-A8A286622BA5}" dt="2022-04-22T08:44:50.521" v="1"/>
          <ac:spMkLst>
            <pc:docMk/>
            <pc:sldMk cId="3644540127" sldId="282"/>
            <ac:spMk id="8" creationId="{3C20CAF5-E7FF-301E-6C89-F7D32F3DB100}"/>
          </ac:spMkLst>
        </pc:spChg>
        <pc:spChg chg="add">
          <ac:chgData name="Wasil Ahmad Mahmood" userId="S::wmahmood@pvamu.edu::0e644637-0494-4006-bbb7-9a73be49788b" providerId="AD" clId="Web-{720D75BF-C6E4-4BF6-89C1-A8A286622BA5}" dt="2022-04-22T08:44:50.521" v="1"/>
          <ac:spMkLst>
            <pc:docMk/>
            <pc:sldMk cId="3644540127" sldId="282"/>
            <ac:spMk id="9" creationId="{E7295CE9-A98A-EE80-25E1-5AA9C00960B1}"/>
          </ac:spMkLst>
        </pc:spChg>
        <pc:spChg chg="add">
          <ac:chgData name="Wasil Ahmad Mahmood" userId="S::wmahmood@pvamu.edu::0e644637-0494-4006-bbb7-9a73be49788b" providerId="AD" clId="Web-{720D75BF-C6E4-4BF6-89C1-A8A286622BA5}" dt="2022-04-22T08:44:50.521" v="1"/>
          <ac:spMkLst>
            <pc:docMk/>
            <pc:sldMk cId="3644540127" sldId="282"/>
            <ac:spMk id="10" creationId="{4291B17C-A125-866A-11E0-F6BB2CDEF70B}"/>
          </ac:spMkLst>
        </pc:spChg>
        <pc:picChg chg="add">
          <ac:chgData name="Wasil Ahmad Mahmood" userId="S::wmahmood@pvamu.edu::0e644637-0494-4006-bbb7-9a73be49788b" providerId="AD" clId="Web-{720D75BF-C6E4-4BF6-89C1-A8A286622BA5}" dt="2022-04-22T08:44:50.521" v="1"/>
          <ac:picMkLst>
            <pc:docMk/>
            <pc:sldMk cId="3644540127" sldId="282"/>
            <ac:picMk id="5" creationId="{49E25AC7-1CB9-2712-F82C-1605F5312D02}"/>
          </ac:picMkLst>
        </pc:picChg>
        <pc:picChg chg="add">
          <ac:chgData name="Wasil Ahmad Mahmood" userId="S::wmahmood@pvamu.edu::0e644637-0494-4006-bbb7-9a73be49788b" providerId="AD" clId="Web-{720D75BF-C6E4-4BF6-89C1-A8A286622BA5}" dt="2022-04-22T08:44:50.521" v="1"/>
          <ac:picMkLst>
            <pc:docMk/>
            <pc:sldMk cId="3644540127" sldId="282"/>
            <ac:picMk id="6" creationId="{98C67B66-1BB4-5C66-7ADE-0658EE1EA16D}"/>
          </ac:picMkLst>
        </pc:picChg>
        <pc:picChg chg="add">
          <ac:chgData name="Wasil Ahmad Mahmood" userId="S::wmahmood@pvamu.edu::0e644637-0494-4006-bbb7-9a73be49788b" providerId="AD" clId="Web-{720D75BF-C6E4-4BF6-89C1-A8A286622BA5}" dt="2022-04-22T08:44:50.521" v="1"/>
          <ac:picMkLst>
            <pc:docMk/>
            <pc:sldMk cId="3644540127" sldId="282"/>
            <ac:picMk id="7" creationId="{4350EDA9-13D4-31C0-3CD7-E996481035EB}"/>
          </ac:picMkLst>
        </pc:picChg>
      </pc:sldChg>
      <pc:sldChg chg="addSp delSp modSp new">
        <pc:chgData name="Wasil Ahmad Mahmood" userId="S::wmahmood@pvamu.edu::0e644637-0494-4006-bbb7-9a73be49788b" providerId="AD" clId="Web-{720D75BF-C6E4-4BF6-89C1-A8A286622BA5}" dt="2022-04-22T08:46:31.758" v="31" actId="20577"/>
        <pc:sldMkLst>
          <pc:docMk/>
          <pc:sldMk cId="3772296953" sldId="287"/>
        </pc:sldMkLst>
        <pc:spChg chg="del mod">
          <ac:chgData name="Wasil Ahmad Mahmood" userId="S::wmahmood@pvamu.edu::0e644637-0494-4006-bbb7-9a73be49788b" providerId="AD" clId="Web-{720D75BF-C6E4-4BF6-89C1-A8A286622BA5}" dt="2022-04-22T08:45:39.210" v="15"/>
          <ac:spMkLst>
            <pc:docMk/>
            <pc:sldMk cId="3772296953" sldId="287"/>
            <ac:spMk id="2" creationId="{BB8307F2-8DE3-E480-1E0A-2670ED6FCB2F}"/>
          </ac:spMkLst>
        </pc:spChg>
        <pc:spChg chg="del">
          <ac:chgData name="Wasil Ahmad Mahmood" userId="S::wmahmood@pvamu.edu::0e644637-0494-4006-bbb7-9a73be49788b" providerId="AD" clId="Web-{720D75BF-C6E4-4BF6-89C1-A8A286622BA5}" dt="2022-04-22T08:45:24.913" v="9"/>
          <ac:spMkLst>
            <pc:docMk/>
            <pc:sldMk cId="3772296953" sldId="287"/>
            <ac:spMk id="3" creationId="{1039B95F-C55A-424E-F757-22C5482438AA}"/>
          </ac:spMkLst>
        </pc:spChg>
        <pc:spChg chg="add mod">
          <ac:chgData name="Wasil Ahmad Mahmood" userId="S::wmahmood@pvamu.edu::0e644637-0494-4006-bbb7-9a73be49788b" providerId="AD" clId="Web-{720D75BF-C6E4-4BF6-89C1-A8A286622BA5}" dt="2022-04-22T08:45:58.055" v="21" actId="20577"/>
          <ac:spMkLst>
            <pc:docMk/>
            <pc:sldMk cId="3772296953" sldId="287"/>
            <ac:spMk id="6" creationId="{51CCD2B5-6B64-5DED-CE2B-DD2271774633}"/>
          </ac:spMkLst>
        </pc:spChg>
        <pc:spChg chg="add mod">
          <ac:chgData name="Wasil Ahmad Mahmood" userId="S::wmahmood@pvamu.edu::0e644637-0494-4006-bbb7-9a73be49788b" providerId="AD" clId="Web-{720D75BF-C6E4-4BF6-89C1-A8A286622BA5}" dt="2022-04-22T08:46:15.461" v="27" actId="14100"/>
          <ac:spMkLst>
            <pc:docMk/>
            <pc:sldMk cId="3772296953" sldId="287"/>
            <ac:spMk id="7" creationId="{34BD0967-F22D-C075-4A06-8F49DDD8DDDC}"/>
          </ac:spMkLst>
        </pc:spChg>
        <pc:spChg chg="add mod">
          <ac:chgData name="Wasil Ahmad Mahmood" userId="S::wmahmood@pvamu.edu::0e644637-0494-4006-bbb7-9a73be49788b" providerId="AD" clId="Web-{720D75BF-C6E4-4BF6-89C1-A8A286622BA5}" dt="2022-04-22T08:46:31.758" v="31" actId="20577"/>
          <ac:spMkLst>
            <pc:docMk/>
            <pc:sldMk cId="3772296953" sldId="287"/>
            <ac:spMk id="8" creationId="{72F4A969-62C6-F579-4BEE-CE6C74D8E67C}"/>
          </ac:spMkLst>
        </pc:spChg>
      </pc:sldChg>
    </pc:docChg>
  </pc:docChgLst>
  <pc:docChgLst>
    <pc:chgData name="Taylor S Linton" userId="S::tlinton2@pvamu.edu::733cb7f5-a834-469b-bebf-e257c2c62b61" providerId="AD" clId="Web-{BCC57A8B-9416-4378-94BB-E676CB19005D}"/>
    <pc:docChg chg="modSld">
      <pc:chgData name="Taylor S Linton" userId="S::tlinton2@pvamu.edu::733cb7f5-a834-469b-bebf-e257c2c62b61" providerId="AD" clId="Web-{BCC57A8B-9416-4378-94BB-E676CB19005D}" dt="2022-04-13T13:54:49.677" v="9"/>
      <pc:docMkLst>
        <pc:docMk/>
      </pc:docMkLst>
      <pc:sldChg chg="delSp">
        <pc:chgData name="Taylor S Linton" userId="S::tlinton2@pvamu.edu::733cb7f5-a834-469b-bebf-e257c2c62b61" providerId="AD" clId="Web-{BCC57A8B-9416-4378-94BB-E676CB19005D}" dt="2022-04-13T13:54:49.677" v="9"/>
        <pc:sldMkLst>
          <pc:docMk/>
          <pc:sldMk cId="3614567990" sldId="258"/>
        </pc:sldMkLst>
        <pc:spChg chg="del">
          <ac:chgData name="Taylor S Linton" userId="S::tlinton2@pvamu.edu::733cb7f5-a834-469b-bebf-e257c2c62b61" providerId="AD" clId="Web-{BCC57A8B-9416-4378-94BB-E676CB19005D}" dt="2022-04-13T13:54:49.677" v="9"/>
          <ac:spMkLst>
            <pc:docMk/>
            <pc:sldMk cId="3614567990" sldId="258"/>
            <ac:spMk id="3" creationId="{34F0072E-9367-874A-564F-35F3FDC1F478}"/>
          </ac:spMkLst>
        </pc:spChg>
      </pc:sldChg>
      <pc:sldChg chg="addSp delSp modSp">
        <pc:chgData name="Taylor S Linton" userId="S::tlinton2@pvamu.edu::733cb7f5-a834-469b-bebf-e257c2c62b61" providerId="AD" clId="Web-{BCC57A8B-9416-4378-94BB-E676CB19005D}" dt="2022-04-13T13:49:48.638" v="8" actId="1076"/>
        <pc:sldMkLst>
          <pc:docMk/>
          <pc:sldMk cId="2199750453" sldId="262"/>
        </pc:sldMkLst>
        <pc:spChg chg="mod">
          <ac:chgData name="Taylor S Linton" userId="S::tlinton2@pvamu.edu::733cb7f5-a834-469b-bebf-e257c2c62b61" providerId="AD" clId="Web-{BCC57A8B-9416-4378-94BB-E676CB19005D}" dt="2022-04-13T13:49:43.435" v="7" actId="1076"/>
          <ac:spMkLst>
            <pc:docMk/>
            <pc:sldMk cId="2199750453" sldId="262"/>
            <ac:spMk id="2" creationId="{4903AAF2-6503-98D6-CED3-86C6A4FABEE4}"/>
          </ac:spMkLst>
        </pc:spChg>
        <pc:spChg chg="del">
          <ac:chgData name="Taylor S Linton" userId="S::tlinton2@pvamu.edu::733cb7f5-a834-469b-bebf-e257c2c62b61" providerId="AD" clId="Web-{BCC57A8B-9416-4378-94BB-E676CB19005D}" dt="2022-04-13T13:49:16.528" v="0"/>
          <ac:spMkLst>
            <pc:docMk/>
            <pc:sldMk cId="2199750453" sldId="262"/>
            <ac:spMk id="3" creationId="{93B3C119-1EBB-1B72-8B37-2FB6E1617AA2}"/>
          </ac:spMkLst>
        </pc:spChg>
        <pc:picChg chg="add mod">
          <ac:chgData name="Taylor S Linton" userId="S::tlinton2@pvamu.edu::733cb7f5-a834-469b-bebf-e257c2c62b61" providerId="AD" clId="Web-{BCC57A8B-9416-4378-94BB-E676CB19005D}" dt="2022-04-13T13:49:48.638" v="8" actId="1076"/>
          <ac:picMkLst>
            <pc:docMk/>
            <pc:sldMk cId="2199750453" sldId="262"/>
            <ac:picMk id="4" creationId="{AC0A65DA-9BA3-B2CF-BF81-FDDACD064182}"/>
          </ac:picMkLst>
        </pc:picChg>
      </pc:sldChg>
    </pc:docChg>
  </pc:docChgLst>
  <pc:docChgLst>
    <pc:chgData name="Tyecia L Franklin" userId="S::tfranklin30@pvamu.edu::2c36059a-cf38-4420-8d94-61faadba3c1d" providerId="AD" clId="Web-{BE76534E-8E12-4CF0-A7E4-050E23727BFE}"/>
    <pc:docChg chg="addSld delSld modSld sldOrd">
      <pc:chgData name="Tyecia L Franklin" userId="S::tfranklin30@pvamu.edu::2c36059a-cf38-4420-8d94-61faadba3c1d" providerId="AD" clId="Web-{BE76534E-8E12-4CF0-A7E4-050E23727BFE}" dt="2022-04-23T07:17:36.657" v="112"/>
      <pc:docMkLst>
        <pc:docMk/>
      </pc:docMkLst>
      <pc:sldChg chg="modSp">
        <pc:chgData name="Tyecia L Franklin" userId="S::tfranklin30@pvamu.edu::2c36059a-cf38-4420-8d94-61faadba3c1d" providerId="AD" clId="Web-{BE76534E-8E12-4CF0-A7E4-050E23727BFE}" dt="2022-04-23T07:03:42.756" v="7" actId="14100"/>
        <pc:sldMkLst>
          <pc:docMk/>
          <pc:sldMk cId="973382334" sldId="263"/>
        </pc:sldMkLst>
        <pc:picChg chg="mod">
          <ac:chgData name="Tyecia L Franklin" userId="S::tfranklin30@pvamu.edu::2c36059a-cf38-4420-8d94-61faadba3c1d" providerId="AD" clId="Web-{BE76534E-8E12-4CF0-A7E4-050E23727BFE}" dt="2022-04-23T07:03:42.756" v="7" actId="14100"/>
          <ac:picMkLst>
            <pc:docMk/>
            <pc:sldMk cId="973382334" sldId="263"/>
            <ac:picMk id="6" creationId="{00151C64-2B5C-F565-A0E7-6233D27FF591}"/>
          </ac:picMkLst>
        </pc:picChg>
      </pc:sldChg>
      <pc:sldChg chg="modSp addAnim modAnim">
        <pc:chgData name="Tyecia L Franklin" userId="S::tfranklin30@pvamu.edu::2c36059a-cf38-4420-8d94-61faadba3c1d" providerId="AD" clId="Web-{BE76534E-8E12-4CF0-A7E4-050E23727BFE}" dt="2022-04-23T07:08:38.109" v="28" actId="14100"/>
        <pc:sldMkLst>
          <pc:docMk/>
          <pc:sldMk cId="3599784184" sldId="264"/>
        </pc:sldMkLst>
        <pc:spChg chg="mod">
          <ac:chgData name="Tyecia L Franklin" userId="S::tfranklin30@pvamu.edu::2c36059a-cf38-4420-8d94-61faadba3c1d" providerId="AD" clId="Web-{BE76534E-8E12-4CF0-A7E4-050E23727BFE}" dt="2022-04-23T07:05:50.478" v="17" actId="14100"/>
          <ac:spMkLst>
            <pc:docMk/>
            <pc:sldMk cId="3599784184" sldId="264"/>
            <ac:spMk id="14" creationId="{3BC44407-692F-425F-7A75-ED5D78C0E46E}"/>
          </ac:spMkLst>
        </pc:spChg>
        <pc:spChg chg="mod">
          <ac:chgData name="Tyecia L Franklin" userId="S::tfranklin30@pvamu.edu::2c36059a-cf38-4420-8d94-61faadba3c1d" providerId="AD" clId="Web-{BE76534E-8E12-4CF0-A7E4-050E23727BFE}" dt="2022-04-23T07:07:34.888" v="27" actId="14100"/>
          <ac:spMkLst>
            <pc:docMk/>
            <pc:sldMk cId="3599784184" sldId="264"/>
            <ac:spMk id="19" creationId="{DFC62798-A890-EE83-5769-DA35229C1D15}"/>
          </ac:spMkLst>
        </pc:spChg>
        <pc:picChg chg="mod">
          <ac:chgData name="Tyecia L Franklin" userId="S::tfranklin30@pvamu.edu::2c36059a-cf38-4420-8d94-61faadba3c1d" providerId="AD" clId="Web-{BE76534E-8E12-4CF0-A7E4-050E23727BFE}" dt="2022-04-23T07:08:38.109" v="28" actId="14100"/>
          <ac:picMkLst>
            <pc:docMk/>
            <pc:sldMk cId="3599784184" sldId="264"/>
            <ac:picMk id="11" creationId="{0BC861D2-F955-3A9B-29FC-B6AE90E48C6A}"/>
          </ac:picMkLst>
        </pc:picChg>
        <pc:picChg chg="mod">
          <ac:chgData name="Tyecia L Franklin" userId="S::tfranklin30@pvamu.edu::2c36059a-cf38-4420-8d94-61faadba3c1d" providerId="AD" clId="Web-{BE76534E-8E12-4CF0-A7E4-050E23727BFE}" dt="2022-04-23T07:05:25.196" v="16"/>
          <ac:picMkLst>
            <pc:docMk/>
            <pc:sldMk cId="3599784184" sldId="264"/>
            <ac:picMk id="13" creationId="{8D1AFF1E-3BA3-54AF-7B9A-4F4B2AC641D6}"/>
          </ac:picMkLst>
        </pc:picChg>
      </pc:sldChg>
      <pc:sldChg chg="addSp delSp modSp">
        <pc:chgData name="Tyecia L Franklin" userId="S::tfranklin30@pvamu.edu::2c36059a-cf38-4420-8d94-61faadba3c1d" providerId="AD" clId="Web-{BE76534E-8E12-4CF0-A7E4-050E23727BFE}" dt="2022-04-23T07:11:46.161" v="50" actId="20577"/>
        <pc:sldMkLst>
          <pc:docMk/>
          <pc:sldMk cId="1430873527" sldId="265"/>
        </pc:sldMkLst>
        <pc:spChg chg="add mod">
          <ac:chgData name="Tyecia L Franklin" userId="S::tfranklin30@pvamu.edu::2c36059a-cf38-4420-8d94-61faadba3c1d" providerId="AD" clId="Web-{BE76534E-8E12-4CF0-A7E4-050E23727BFE}" dt="2022-04-23T07:11:04.738" v="43" actId="1076"/>
          <ac:spMkLst>
            <pc:docMk/>
            <pc:sldMk cId="1430873527" sldId="265"/>
            <ac:spMk id="2" creationId="{C6E3E21C-5E22-06C7-6C96-5436476D26EE}"/>
          </ac:spMkLst>
        </pc:spChg>
        <pc:spChg chg="del">
          <ac:chgData name="Tyecia L Franklin" userId="S::tfranklin30@pvamu.edu::2c36059a-cf38-4420-8d94-61faadba3c1d" providerId="AD" clId="Web-{BE76534E-8E12-4CF0-A7E4-050E23727BFE}" dt="2022-04-23T07:09:58.252" v="34"/>
          <ac:spMkLst>
            <pc:docMk/>
            <pc:sldMk cId="1430873527" sldId="265"/>
            <ac:spMk id="5" creationId="{312CB63B-38F3-C4F4-2C81-0A57DD2A5B08}"/>
          </ac:spMkLst>
        </pc:spChg>
        <pc:spChg chg="mod">
          <ac:chgData name="Tyecia L Franklin" userId="S::tfranklin30@pvamu.edu::2c36059a-cf38-4420-8d94-61faadba3c1d" providerId="AD" clId="Web-{BE76534E-8E12-4CF0-A7E4-050E23727BFE}" dt="2022-04-23T07:10:06.658" v="35" actId="1076"/>
          <ac:spMkLst>
            <pc:docMk/>
            <pc:sldMk cId="1430873527" sldId="265"/>
            <ac:spMk id="10" creationId="{8F6C3936-EE05-603E-E537-A9515C377C17}"/>
          </ac:spMkLst>
        </pc:spChg>
        <pc:spChg chg="mod">
          <ac:chgData name="Tyecia L Franklin" userId="S::tfranklin30@pvamu.edu::2c36059a-cf38-4420-8d94-61faadba3c1d" providerId="AD" clId="Web-{BE76534E-8E12-4CF0-A7E4-050E23727BFE}" dt="2022-04-23T07:11:45.130" v="48" actId="20577"/>
          <ac:spMkLst>
            <pc:docMk/>
            <pc:sldMk cId="1430873527" sldId="265"/>
            <ac:spMk id="12" creationId="{F83E764F-D52A-7C2B-C9FA-081439803CE4}"/>
          </ac:spMkLst>
        </pc:spChg>
        <pc:spChg chg="mod">
          <ac:chgData name="Tyecia L Franklin" userId="S::tfranklin30@pvamu.edu::2c36059a-cf38-4420-8d94-61faadba3c1d" providerId="AD" clId="Web-{BE76534E-8E12-4CF0-A7E4-050E23727BFE}" dt="2022-04-23T07:11:46.161" v="50" actId="20577"/>
          <ac:spMkLst>
            <pc:docMk/>
            <pc:sldMk cId="1430873527" sldId="265"/>
            <ac:spMk id="14" creationId="{953EFCC0-C18E-EA37-8385-C39A4FFFAEEF}"/>
          </ac:spMkLst>
        </pc:spChg>
        <pc:spChg chg="mod">
          <ac:chgData name="Tyecia L Franklin" userId="S::tfranklin30@pvamu.edu::2c36059a-cf38-4420-8d94-61faadba3c1d" providerId="AD" clId="Web-{BE76534E-8E12-4CF0-A7E4-050E23727BFE}" dt="2022-04-23T07:11:39.442" v="45" actId="20577"/>
          <ac:spMkLst>
            <pc:docMk/>
            <pc:sldMk cId="1430873527" sldId="265"/>
            <ac:spMk id="20" creationId="{E3881E0B-2EB8-CCC8-379D-FBB4160DA6A6}"/>
          </ac:spMkLst>
        </pc:spChg>
        <pc:picChg chg="mod">
          <ac:chgData name="Tyecia L Franklin" userId="S::tfranklin30@pvamu.edu::2c36059a-cf38-4420-8d94-61faadba3c1d" providerId="AD" clId="Web-{BE76534E-8E12-4CF0-A7E4-050E23727BFE}" dt="2022-04-23T07:09:33.298" v="33" actId="14100"/>
          <ac:picMkLst>
            <pc:docMk/>
            <pc:sldMk cId="1430873527" sldId="265"/>
            <ac:picMk id="8" creationId="{29B74095-9500-08B7-5CB7-EEFFB0A029FC}"/>
          </ac:picMkLst>
        </pc:picChg>
      </pc:sldChg>
      <pc:sldChg chg="addSp delSp modSp">
        <pc:chgData name="Tyecia L Franklin" userId="S::tfranklin30@pvamu.edu::2c36059a-cf38-4420-8d94-61faadba3c1d" providerId="AD" clId="Web-{BE76534E-8E12-4CF0-A7E4-050E23727BFE}" dt="2022-04-23T07:11:55.099" v="51"/>
        <pc:sldMkLst>
          <pc:docMk/>
          <pc:sldMk cId="4226187460" sldId="268"/>
        </pc:sldMkLst>
        <pc:spChg chg="add mod">
          <ac:chgData name="Tyecia L Franklin" userId="S::tfranklin30@pvamu.edu::2c36059a-cf38-4420-8d94-61faadba3c1d" providerId="AD" clId="Web-{BE76534E-8E12-4CF0-A7E4-050E23727BFE}" dt="2022-04-23T07:11:55.099" v="51"/>
          <ac:spMkLst>
            <pc:docMk/>
            <pc:sldMk cId="4226187460" sldId="268"/>
            <ac:spMk id="11" creationId="{765672AF-99FF-75EE-9E3D-3BC3DE2A2CD9}"/>
          </ac:spMkLst>
        </pc:spChg>
        <pc:picChg chg="del">
          <ac:chgData name="Tyecia L Franklin" userId="S::tfranklin30@pvamu.edu::2c36059a-cf38-4420-8d94-61faadba3c1d" providerId="AD" clId="Web-{BE76534E-8E12-4CF0-A7E4-050E23727BFE}" dt="2022-04-23T07:11:55.099" v="51"/>
          <ac:picMkLst>
            <pc:docMk/>
            <pc:sldMk cId="4226187460" sldId="268"/>
            <ac:picMk id="4" creationId="{437E4244-0B9B-C00C-705A-5BAC1DAC5AD8}"/>
          </ac:picMkLst>
        </pc:picChg>
      </pc:sldChg>
      <pc:sldChg chg="addSp modSp add del ord addAnim modAnim">
        <pc:chgData name="Tyecia L Franklin" userId="S::tfranklin30@pvamu.edu::2c36059a-cf38-4420-8d94-61faadba3c1d" providerId="AD" clId="Web-{BE76534E-8E12-4CF0-A7E4-050E23727BFE}" dt="2022-04-23T07:17:36.657" v="112"/>
        <pc:sldMkLst>
          <pc:docMk/>
          <pc:sldMk cId="2808236357" sldId="269"/>
        </pc:sldMkLst>
        <pc:spChg chg="add mod">
          <ac:chgData name="Tyecia L Franklin" userId="S::tfranklin30@pvamu.edu::2c36059a-cf38-4420-8d94-61faadba3c1d" providerId="AD" clId="Web-{BE76534E-8E12-4CF0-A7E4-050E23727BFE}" dt="2022-04-23T07:12:52.992" v="55" actId="14100"/>
          <ac:spMkLst>
            <pc:docMk/>
            <pc:sldMk cId="2808236357" sldId="269"/>
            <ac:spMk id="2" creationId="{7288FC1A-6A44-95CE-F162-D8CF0E5950DA}"/>
          </ac:spMkLst>
        </pc:spChg>
        <pc:spChg chg="mod">
          <ac:chgData name="Tyecia L Franklin" userId="S::tfranklin30@pvamu.edu::2c36059a-cf38-4420-8d94-61faadba3c1d" providerId="AD" clId="Web-{BE76534E-8E12-4CF0-A7E4-050E23727BFE}" dt="2022-04-23T07:16:02.232" v="101" actId="1076"/>
          <ac:spMkLst>
            <pc:docMk/>
            <pc:sldMk cId="2808236357" sldId="269"/>
            <ac:spMk id="5" creationId="{0C4FF3C6-034A-8F90-4266-42D000726771}"/>
          </ac:spMkLst>
        </pc:spChg>
        <pc:spChg chg="mod">
          <ac:chgData name="Tyecia L Franklin" userId="S::tfranklin30@pvamu.edu::2c36059a-cf38-4420-8d94-61faadba3c1d" providerId="AD" clId="Web-{BE76534E-8E12-4CF0-A7E4-050E23727BFE}" dt="2022-04-23T07:15:53.497" v="100" actId="1076"/>
          <ac:spMkLst>
            <pc:docMk/>
            <pc:sldMk cId="2808236357" sldId="269"/>
            <ac:spMk id="6" creationId="{68A9C23F-3CB5-70AC-1DEC-749DE18D7E41}"/>
          </ac:spMkLst>
        </pc:spChg>
        <pc:spChg chg="mod">
          <ac:chgData name="Tyecia L Franklin" userId="S::tfranklin30@pvamu.edu::2c36059a-cf38-4420-8d94-61faadba3c1d" providerId="AD" clId="Web-{BE76534E-8E12-4CF0-A7E4-050E23727BFE}" dt="2022-04-23T07:16:23.967" v="110" actId="20577"/>
          <ac:spMkLst>
            <pc:docMk/>
            <pc:sldMk cId="2808236357" sldId="269"/>
            <ac:spMk id="7" creationId="{BBCC5650-BF0D-A556-C83C-F423DBA090F0}"/>
          </ac:spMkLst>
        </pc:spChg>
      </pc:sldChg>
      <pc:sldChg chg="modSp">
        <pc:chgData name="Tyecia L Franklin" userId="S::tfranklin30@pvamu.edu::2c36059a-cf38-4420-8d94-61faadba3c1d" providerId="AD" clId="Web-{BE76534E-8E12-4CF0-A7E4-050E23727BFE}" dt="2022-04-23T07:03:09.708" v="5" actId="14100"/>
        <pc:sldMkLst>
          <pc:docMk/>
          <pc:sldMk cId="1749515302" sldId="278"/>
        </pc:sldMkLst>
        <pc:picChg chg="mod">
          <ac:chgData name="Tyecia L Franklin" userId="S::tfranklin30@pvamu.edu::2c36059a-cf38-4420-8d94-61faadba3c1d" providerId="AD" clId="Web-{BE76534E-8E12-4CF0-A7E4-050E23727BFE}" dt="2022-04-23T07:03:09.708" v="5" actId="14100"/>
          <ac:picMkLst>
            <pc:docMk/>
            <pc:sldMk cId="1749515302" sldId="278"/>
            <ac:picMk id="3" creationId="{84CEEA17-2E60-B951-7DA7-1505F9C3819A}"/>
          </ac:picMkLst>
        </pc:picChg>
      </pc:sldChg>
    </pc:docChg>
  </pc:docChgLst>
  <pc:docChgLst>
    <pc:chgData name="Tyecia L Franklin" userId="S::tfranklin30@pvamu.edu::2c36059a-cf38-4420-8d94-61faadba3c1d" providerId="AD" clId="Web-{CB16CCA1-CC68-4CD2-9CFB-3FB910BCEFD4}"/>
    <pc:docChg chg="modSld">
      <pc:chgData name="Tyecia L Franklin" userId="S::tfranklin30@pvamu.edu::2c36059a-cf38-4420-8d94-61faadba3c1d" providerId="AD" clId="Web-{CB16CCA1-CC68-4CD2-9CFB-3FB910BCEFD4}" dt="2022-04-23T16:06:03.403" v="63" actId="14100"/>
      <pc:docMkLst>
        <pc:docMk/>
      </pc:docMkLst>
      <pc:sldChg chg="modSp">
        <pc:chgData name="Tyecia L Franklin" userId="S::tfranklin30@pvamu.edu::2c36059a-cf38-4420-8d94-61faadba3c1d" providerId="AD" clId="Web-{CB16CCA1-CC68-4CD2-9CFB-3FB910BCEFD4}" dt="2022-04-23T16:02:39.616" v="40" actId="20577"/>
        <pc:sldMkLst>
          <pc:docMk/>
          <pc:sldMk cId="1345378501" sldId="272"/>
        </pc:sldMkLst>
        <pc:spChg chg="mod ord">
          <ac:chgData name="Tyecia L Franklin" userId="S::tfranklin30@pvamu.edu::2c36059a-cf38-4420-8d94-61faadba3c1d" providerId="AD" clId="Web-{CB16CCA1-CC68-4CD2-9CFB-3FB910BCEFD4}" dt="2022-04-23T16:02:39.616" v="40" actId="20577"/>
          <ac:spMkLst>
            <pc:docMk/>
            <pc:sldMk cId="1345378501" sldId="272"/>
            <ac:spMk id="2" creationId="{3D266B4D-A36B-82A0-B236-7032F927706F}"/>
          </ac:spMkLst>
        </pc:spChg>
        <pc:spChg chg="mod">
          <ac:chgData name="Tyecia L Franklin" userId="S::tfranklin30@pvamu.edu::2c36059a-cf38-4420-8d94-61faadba3c1d" providerId="AD" clId="Web-{CB16CCA1-CC68-4CD2-9CFB-3FB910BCEFD4}" dt="2022-04-23T16:02:00.334" v="33" actId="1076"/>
          <ac:spMkLst>
            <pc:docMk/>
            <pc:sldMk cId="1345378501" sldId="272"/>
            <ac:spMk id="5" creationId="{6037FDFA-A527-B9B3-2FEC-BEC4BEA9AA65}"/>
          </ac:spMkLst>
        </pc:spChg>
        <pc:picChg chg="mod">
          <ac:chgData name="Tyecia L Franklin" userId="S::tfranklin30@pvamu.edu::2c36059a-cf38-4420-8d94-61faadba3c1d" providerId="AD" clId="Web-{CB16CCA1-CC68-4CD2-9CFB-3FB910BCEFD4}" dt="2022-04-23T16:01:49.725" v="32" actId="14100"/>
          <ac:picMkLst>
            <pc:docMk/>
            <pc:sldMk cId="1345378501" sldId="272"/>
            <ac:picMk id="7" creationId="{EAB8EFB2-B76F-A754-42ED-0CE7246FA5B7}"/>
          </ac:picMkLst>
        </pc:picChg>
      </pc:sldChg>
      <pc:sldChg chg="modSp">
        <pc:chgData name="Tyecia L Franklin" userId="S::tfranklin30@pvamu.edu::2c36059a-cf38-4420-8d94-61faadba3c1d" providerId="AD" clId="Web-{CB16CCA1-CC68-4CD2-9CFB-3FB910BCEFD4}" dt="2022-04-23T16:06:03.403" v="63" actId="14100"/>
        <pc:sldMkLst>
          <pc:docMk/>
          <pc:sldMk cId="1515424709" sldId="280"/>
        </pc:sldMkLst>
        <pc:spChg chg="mod">
          <ac:chgData name="Tyecia L Franklin" userId="S::tfranklin30@pvamu.edu::2c36059a-cf38-4420-8d94-61faadba3c1d" providerId="AD" clId="Web-{CB16CCA1-CC68-4CD2-9CFB-3FB910BCEFD4}" dt="2022-04-23T16:05:16.558" v="61" actId="1076"/>
          <ac:spMkLst>
            <pc:docMk/>
            <pc:sldMk cId="1515424709" sldId="280"/>
            <ac:spMk id="18" creationId="{D4229E17-2829-433E-EFCF-EF84900EF13C}"/>
          </ac:spMkLst>
        </pc:spChg>
        <pc:spChg chg="mod">
          <ac:chgData name="Tyecia L Franklin" userId="S::tfranklin30@pvamu.edu::2c36059a-cf38-4420-8d94-61faadba3c1d" providerId="AD" clId="Web-{CB16CCA1-CC68-4CD2-9CFB-3FB910BCEFD4}" dt="2022-04-23T16:06:03.403" v="63" actId="14100"/>
          <ac:spMkLst>
            <pc:docMk/>
            <pc:sldMk cId="1515424709" sldId="280"/>
            <ac:spMk id="27" creationId="{13630572-44CF-D5D8-1788-7CD0F148F512}"/>
          </ac:spMkLst>
        </pc:spChg>
        <pc:cxnChg chg="mod">
          <ac:chgData name="Tyecia L Franklin" userId="S::tfranklin30@pvamu.edu::2c36059a-cf38-4420-8d94-61faadba3c1d" providerId="AD" clId="Web-{CB16CCA1-CC68-4CD2-9CFB-3FB910BCEFD4}" dt="2022-04-23T16:05:07.495" v="60" actId="1076"/>
          <ac:cxnSpMkLst>
            <pc:docMk/>
            <pc:sldMk cId="1515424709" sldId="280"/>
            <ac:cxnSpMk id="9" creationId="{E482929B-2E33-7376-DFAD-999B1C7D52B4}"/>
          </ac:cxnSpMkLst>
        </pc:cxnChg>
      </pc:sldChg>
      <pc:sldChg chg="addSp modSp">
        <pc:chgData name="Tyecia L Franklin" userId="S::tfranklin30@pvamu.edu::2c36059a-cf38-4420-8d94-61faadba3c1d" providerId="AD" clId="Web-{CB16CCA1-CC68-4CD2-9CFB-3FB910BCEFD4}" dt="2022-04-23T15:57:44.108" v="22" actId="1076"/>
        <pc:sldMkLst>
          <pc:docMk/>
          <pc:sldMk cId="283996720" sldId="288"/>
        </pc:sldMkLst>
        <pc:spChg chg="mod">
          <ac:chgData name="Tyecia L Franklin" userId="S::tfranklin30@pvamu.edu::2c36059a-cf38-4420-8d94-61faadba3c1d" providerId="AD" clId="Web-{CB16CCA1-CC68-4CD2-9CFB-3FB910BCEFD4}" dt="2022-04-23T15:57:44.108" v="22" actId="1076"/>
          <ac:spMkLst>
            <pc:docMk/>
            <pc:sldMk cId="283996720" sldId="288"/>
            <ac:spMk id="2" creationId="{B606B878-5551-8A15-40A8-95E20A7E5E23}"/>
          </ac:spMkLst>
        </pc:spChg>
        <pc:spChg chg="add mod">
          <ac:chgData name="Tyecia L Franklin" userId="S::tfranklin30@pvamu.edu::2c36059a-cf38-4420-8d94-61faadba3c1d" providerId="AD" clId="Web-{CB16CCA1-CC68-4CD2-9CFB-3FB910BCEFD4}" dt="2022-04-23T15:55:30.556" v="12" actId="1076"/>
          <ac:spMkLst>
            <pc:docMk/>
            <pc:sldMk cId="283996720" sldId="288"/>
            <ac:spMk id="6" creationId="{F4767E24-19F4-7584-45B8-493B4E874581}"/>
          </ac:spMkLst>
        </pc:spChg>
      </pc:sldChg>
      <pc:sldChg chg="modSp">
        <pc:chgData name="Tyecia L Franklin" userId="S::tfranklin30@pvamu.edu::2c36059a-cf38-4420-8d94-61faadba3c1d" providerId="AD" clId="Web-{CB16CCA1-CC68-4CD2-9CFB-3FB910BCEFD4}" dt="2022-04-23T15:57:16.467" v="20" actId="1076"/>
        <pc:sldMkLst>
          <pc:docMk/>
          <pc:sldMk cId="3109384478" sldId="289"/>
        </pc:sldMkLst>
        <pc:spChg chg="mod">
          <ac:chgData name="Tyecia L Franklin" userId="S::tfranklin30@pvamu.edu::2c36059a-cf38-4420-8d94-61faadba3c1d" providerId="AD" clId="Web-{CB16CCA1-CC68-4CD2-9CFB-3FB910BCEFD4}" dt="2022-04-23T15:57:16.467" v="20" actId="1076"/>
          <ac:spMkLst>
            <pc:docMk/>
            <pc:sldMk cId="3109384478" sldId="289"/>
            <ac:spMk id="2" creationId="{C9C3307E-8D7A-03A7-0770-C2F8EEFE42EB}"/>
          </ac:spMkLst>
        </pc:spChg>
      </pc:sldChg>
    </pc:docChg>
  </pc:docChgLst>
  <pc:docChgLst>
    <pc:chgData name="Taylor S Linton" userId="S::tlinton2@pvamu.edu::733cb7f5-a834-469b-bebf-e257c2c62b61" providerId="AD" clId="Web-{C661C0E7-1CC0-47A3-A3C3-E21CACCA14BA}"/>
    <pc:docChg chg="modSld">
      <pc:chgData name="Taylor S Linton" userId="S::tlinton2@pvamu.edu::733cb7f5-a834-469b-bebf-e257c2c62b61" providerId="AD" clId="Web-{C661C0E7-1CC0-47A3-A3C3-E21CACCA14BA}" dt="2022-04-13T16:35:23.679" v="2" actId="14100"/>
      <pc:docMkLst>
        <pc:docMk/>
      </pc:docMkLst>
      <pc:sldChg chg="addSp delSp modSp">
        <pc:chgData name="Taylor S Linton" userId="S::tlinton2@pvamu.edu::733cb7f5-a834-469b-bebf-e257c2c62b61" providerId="AD" clId="Web-{C661C0E7-1CC0-47A3-A3C3-E21CACCA14BA}" dt="2022-04-13T16:35:23.679" v="2" actId="14100"/>
        <pc:sldMkLst>
          <pc:docMk/>
          <pc:sldMk cId="597560148" sldId="259"/>
        </pc:sldMkLst>
        <pc:spChg chg="del">
          <ac:chgData name="Taylor S Linton" userId="S::tlinton2@pvamu.edu::733cb7f5-a834-469b-bebf-e257c2c62b61" providerId="AD" clId="Web-{C661C0E7-1CC0-47A3-A3C3-E21CACCA14BA}" dt="2022-04-13T16:35:15.335" v="0"/>
          <ac:spMkLst>
            <pc:docMk/>
            <pc:sldMk cId="597560148" sldId="259"/>
            <ac:spMk id="5" creationId="{83888E7D-5D8F-F480-E0C3-977F86857B04}"/>
          </ac:spMkLst>
        </pc:spChg>
        <pc:picChg chg="add mod ord">
          <ac:chgData name="Taylor S Linton" userId="S::tlinton2@pvamu.edu::733cb7f5-a834-469b-bebf-e257c2c62b61" providerId="AD" clId="Web-{C661C0E7-1CC0-47A3-A3C3-E21CACCA14BA}" dt="2022-04-13T16:35:23.679" v="2" actId="14100"/>
          <ac:picMkLst>
            <pc:docMk/>
            <pc:sldMk cId="597560148" sldId="259"/>
            <ac:picMk id="3" creationId="{45DAE7FB-A485-A9BA-84C0-335828821765}"/>
          </ac:picMkLst>
        </pc:picChg>
      </pc:sldChg>
    </pc:docChg>
  </pc:docChgLst>
  <pc:docChgLst>
    <pc:chgData name="Taylor S Linton" userId="S::tlinton2@pvamu.edu::733cb7f5-a834-469b-bebf-e257c2c62b61" providerId="AD" clId="Web-{EB778363-C8CB-4A7A-B377-E594B17ED6DF}"/>
    <pc:docChg chg="addSld delSld addMainMaster">
      <pc:chgData name="Taylor S Linton" userId="S::tlinton2@pvamu.edu::733cb7f5-a834-469b-bebf-e257c2c62b61" providerId="AD" clId="Web-{EB778363-C8CB-4A7A-B377-E594B17ED6DF}" dt="2022-04-23T14:26:53.696" v="1"/>
      <pc:docMkLst>
        <pc:docMk/>
      </pc:docMkLst>
      <pc:sldChg chg="add del">
        <pc:chgData name="Taylor S Linton" userId="S::tlinton2@pvamu.edu::733cb7f5-a834-469b-bebf-e257c2c62b61" providerId="AD" clId="Web-{EB778363-C8CB-4A7A-B377-E594B17ED6DF}" dt="2022-04-23T14:26:53.696" v="1"/>
        <pc:sldMkLst>
          <pc:docMk/>
          <pc:sldMk cId="1498067262" sldId="308"/>
        </pc:sldMkLst>
      </pc:sldChg>
      <pc:sldMasterChg chg="add addSldLayout">
        <pc:chgData name="Taylor S Linton" userId="S::tlinton2@pvamu.edu::733cb7f5-a834-469b-bebf-e257c2c62b61" providerId="AD" clId="Web-{EB778363-C8CB-4A7A-B377-E594B17ED6DF}" dt="2022-04-23T14:26:29.664" v="0"/>
        <pc:sldMasterMkLst>
          <pc:docMk/>
          <pc:sldMasterMk cId="3836347737" sldId="2147484115"/>
        </pc:sldMasterMkLst>
        <pc:sldLayoutChg chg="add">
          <pc:chgData name="Taylor S Linton" userId="S::tlinton2@pvamu.edu::733cb7f5-a834-469b-bebf-e257c2c62b61" providerId="AD" clId="Web-{EB778363-C8CB-4A7A-B377-E594B17ED6DF}" dt="2022-04-23T14:26:29.664" v="0"/>
          <pc:sldLayoutMkLst>
            <pc:docMk/>
            <pc:sldMasterMk cId="3836347737" sldId="2147484115"/>
            <pc:sldLayoutMk cId="2510383892" sldId="2147484116"/>
          </pc:sldLayoutMkLst>
        </pc:sldLayoutChg>
        <pc:sldLayoutChg chg="add">
          <pc:chgData name="Taylor S Linton" userId="S::tlinton2@pvamu.edu::733cb7f5-a834-469b-bebf-e257c2c62b61" providerId="AD" clId="Web-{EB778363-C8CB-4A7A-B377-E594B17ED6DF}" dt="2022-04-23T14:26:29.664" v="0"/>
          <pc:sldLayoutMkLst>
            <pc:docMk/>
            <pc:sldMasterMk cId="3836347737" sldId="2147484115"/>
            <pc:sldLayoutMk cId="2656501465" sldId="2147484117"/>
          </pc:sldLayoutMkLst>
        </pc:sldLayoutChg>
        <pc:sldLayoutChg chg="add">
          <pc:chgData name="Taylor S Linton" userId="S::tlinton2@pvamu.edu::733cb7f5-a834-469b-bebf-e257c2c62b61" providerId="AD" clId="Web-{EB778363-C8CB-4A7A-B377-E594B17ED6DF}" dt="2022-04-23T14:26:29.664" v="0"/>
          <pc:sldLayoutMkLst>
            <pc:docMk/>
            <pc:sldMasterMk cId="3836347737" sldId="2147484115"/>
            <pc:sldLayoutMk cId="872479307" sldId="2147484118"/>
          </pc:sldLayoutMkLst>
        </pc:sldLayoutChg>
        <pc:sldLayoutChg chg="add">
          <pc:chgData name="Taylor S Linton" userId="S::tlinton2@pvamu.edu::733cb7f5-a834-469b-bebf-e257c2c62b61" providerId="AD" clId="Web-{EB778363-C8CB-4A7A-B377-E594B17ED6DF}" dt="2022-04-23T14:26:29.664" v="0"/>
          <pc:sldLayoutMkLst>
            <pc:docMk/>
            <pc:sldMasterMk cId="3836347737" sldId="2147484115"/>
            <pc:sldLayoutMk cId="2244824444" sldId="2147484119"/>
          </pc:sldLayoutMkLst>
        </pc:sldLayoutChg>
        <pc:sldLayoutChg chg="add">
          <pc:chgData name="Taylor S Linton" userId="S::tlinton2@pvamu.edu::733cb7f5-a834-469b-bebf-e257c2c62b61" providerId="AD" clId="Web-{EB778363-C8CB-4A7A-B377-E594B17ED6DF}" dt="2022-04-23T14:26:29.664" v="0"/>
          <pc:sldLayoutMkLst>
            <pc:docMk/>
            <pc:sldMasterMk cId="3836347737" sldId="2147484115"/>
            <pc:sldLayoutMk cId="3273658136" sldId="2147484120"/>
          </pc:sldLayoutMkLst>
        </pc:sldLayoutChg>
        <pc:sldLayoutChg chg="add">
          <pc:chgData name="Taylor S Linton" userId="S::tlinton2@pvamu.edu::733cb7f5-a834-469b-bebf-e257c2c62b61" providerId="AD" clId="Web-{EB778363-C8CB-4A7A-B377-E594B17ED6DF}" dt="2022-04-23T14:26:29.664" v="0"/>
          <pc:sldLayoutMkLst>
            <pc:docMk/>
            <pc:sldMasterMk cId="3836347737" sldId="2147484115"/>
            <pc:sldLayoutMk cId="2130919743" sldId="2147484121"/>
          </pc:sldLayoutMkLst>
        </pc:sldLayoutChg>
        <pc:sldLayoutChg chg="add">
          <pc:chgData name="Taylor S Linton" userId="S::tlinton2@pvamu.edu::733cb7f5-a834-469b-bebf-e257c2c62b61" providerId="AD" clId="Web-{EB778363-C8CB-4A7A-B377-E594B17ED6DF}" dt="2022-04-23T14:26:29.664" v="0"/>
          <pc:sldLayoutMkLst>
            <pc:docMk/>
            <pc:sldMasterMk cId="3836347737" sldId="2147484115"/>
            <pc:sldLayoutMk cId="1513291542" sldId="2147484122"/>
          </pc:sldLayoutMkLst>
        </pc:sldLayoutChg>
        <pc:sldLayoutChg chg="add">
          <pc:chgData name="Taylor S Linton" userId="S::tlinton2@pvamu.edu::733cb7f5-a834-469b-bebf-e257c2c62b61" providerId="AD" clId="Web-{EB778363-C8CB-4A7A-B377-E594B17ED6DF}" dt="2022-04-23T14:26:29.664" v="0"/>
          <pc:sldLayoutMkLst>
            <pc:docMk/>
            <pc:sldMasterMk cId="3836347737" sldId="2147484115"/>
            <pc:sldLayoutMk cId="1109313382" sldId="2147484123"/>
          </pc:sldLayoutMkLst>
        </pc:sldLayoutChg>
        <pc:sldLayoutChg chg="add">
          <pc:chgData name="Taylor S Linton" userId="S::tlinton2@pvamu.edu::733cb7f5-a834-469b-bebf-e257c2c62b61" providerId="AD" clId="Web-{EB778363-C8CB-4A7A-B377-E594B17ED6DF}" dt="2022-04-23T14:26:29.664" v="0"/>
          <pc:sldLayoutMkLst>
            <pc:docMk/>
            <pc:sldMasterMk cId="3836347737" sldId="2147484115"/>
            <pc:sldLayoutMk cId="4227711772" sldId="2147484124"/>
          </pc:sldLayoutMkLst>
        </pc:sldLayoutChg>
        <pc:sldLayoutChg chg="add">
          <pc:chgData name="Taylor S Linton" userId="S::tlinton2@pvamu.edu::733cb7f5-a834-469b-bebf-e257c2c62b61" providerId="AD" clId="Web-{EB778363-C8CB-4A7A-B377-E594B17ED6DF}" dt="2022-04-23T14:26:29.664" v="0"/>
          <pc:sldLayoutMkLst>
            <pc:docMk/>
            <pc:sldMasterMk cId="3836347737" sldId="2147484115"/>
            <pc:sldLayoutMk cId="4141997785" sldId="2147484125"/>
          </pc:sldLayoutMkLst>
        </pc:sldLayoutChg>
        <pc:sldLayoutChg chg="add">
          <pc:chgData name="Taylor S Linton" userId="S::tlinton2@pvamu.edu::733cb7f5-a834-469b-bebf-e257c2c62b61" providerId="AD" clId="Web-{EB778363-C8CB-4A7A-B377-E594B17ED6DF}" dt="2022-04-23T14:26:29.664" v="0"/>
          <pc:sldLayoutMkLst>
            <pc:docMk/>
            <pc:sldMasterMk cId="3836347737" sldId="2147484115"/>
            <pc:sldLayoutMk cId="1891864356" sldId="2147484126"/>
          </pc:sldLayoutMkLst>
        </pc:sldLayoutChg>
        <pc:sldLayoutChg chg="add">
          <pc:chgData name="Taylor S Linton" userId="S::tlinton2@pvamu.edu::733cb7f5-a834-469b-bebf-e257c2c62b61" providerId="AD" clId="Web-{EB778363-C8CB-4A7A-B377-E594B17ED6DF}" dt="2022-04-23T14:26:29.664" v="0"/>
          <pc:sldLayoutMkLst>
            <pc:docMk/>
            <pc:sldMasterMk cId="3836347737" sldId="2147484115"/>
            <pc:sldLayoutMk cId="1249485775" sldId="2147484127"/>
          </pc:sldLayoutMkLst>
        </pc:sldLayoutChg>
        <pc:sldLayoutChg chg="add">
          <pc:chgData name="Taylor S Linton" userId="S::tlinton2@pvamu.edu::733cb7f5-a834-469b-bebf-e257c2c62b61" providerId="AD" clId="Web-{EB778363-C8CB-4A7A-B377-E594B17ED6DF}" dt="2022-04-23T14:26:29.664" v="0"/>
          <pc:sldLayoutMkLst>
            <pc:docMk/>
            <pc:sldMasterMk cId="3836347737" sldId="2147484115"/>
            <pc:sldLayoutMk cId="586094710" sldId="2147484128"/>
          </pc:sldLayoutMkLst>
        </pc:sldLayoutChg>
        <pc:sldLayoutChg chg="add">
          <pc:chgData name="Taylor S Linton" userId="S::tlinton2@pvamu.edu::733cb7f5-a834-469b-bebf-e257c2c62b61" providerId="AD" clId="Web-{EB778363-C8CB-4A7A-B377-E594B17ED6DF}" dt="2022-04-23T14:26:29.664" v="0"/>
          <pc:sldLayoutMkLst>
            <pc:docMk/>
            <pc:sldMasterMk cId="3836347737" sldId="2147484115"/>
            <pc:sldLayoutMk cId="2901014731" sldId="2147484129"/>
          </pc:sldLayoutMkLst>
        </pc:sldLayoutChg>
        <pc:sldLayoutChg chg="add">
          <pc:chgData name="Taylor S Linton" userId="S::tlinton2@pvamu.edu::733cb7f5-a834-469b-bebf-e257c2c62b61" providerId="AD" clId="Web-{EB778363-C8CB-4A7A-B377-E594B17ED6DF}" dt="2022-04-23T14:26:29.664" v="0"/>
          <pc:sldLayoutMkLst>
            <pc:docMk/>
            <pc:sldMasterMk cId="3836347737" sldId="2147484115"/>
            <pc:sldLayoutMk cId="2870131626" sldId="2147484130"/>
          </pc:sldLayoutMkLst>
        </pc:sldLayoutChg>
        <pc:sldLayoutChg chg="add">
          <pc:chgData name="Taylor S Linton" userId="S::tlinton2@pvamu.edu::733cb7f5-a834-469b-bebf-e257c2c62b61" providerId="AD" clId="Web-{EB778363-C8CB-4A7A-B377-E594B17ED6DF}" dt="2022-04-23T14:26:29.664" v="0"/>
          <pc:sldLayoutMkLst>
            <pc:docMk/>
            <pc:sldMasterMk cId="3836347737" sldId="2147484115"/>
            <pc:sldLayoutMk cId="2329876125" sldId="2147484131"/>
          </pc:sldLayoutMkLst>
        </pc:sldLayoutChg>
        <pc:sldLayoutChg chg="add">
          <pc:chgData name="Taylor S Linton" userId="S::tlinton2@pvamu.edu::733cb7f5-a834-469b-bebf-e257c2c62b61" providerId="AD" clId="Web-{EB778363-C8CB-4A7A-B377-E594B17ED6DF}" dt="2022-04-23T14:26:29.664" v="0"/>
          <pc:sldLayoutMkLst>
            <pc:docMk/>
            <pc:sldMasterMk cId="3836347737" sldId="2147484115"/>
            <pc:sldLayoutMk cId="1803218125" sldId="2147484132"/>
          </pc:sldLayoutMkLst>
        </pc:sldLayoutChg>
      </pc:sldMasterChg>
    </pc:docChg>
  </pc:docChgLst>
  <pc:docChgLst>
    <pc:chgData name="Taylor S Linton" userId="S::tlinton2@pvamu.edu::733cb7f5-a834-469b-bebf-e257c2c62b61" providerId="AD" clId="Web-{218918A4-B5C4-4541-A44D-607468451AB4}"/>
    <pc:docChg chg="addSld modSld sldOrd">
      <pc:chgData name="Taylor S Linton" userId="S::tlinton2@pvamu.edu::733cb7f5-a834-469b-bebf-e257c2c62b61" providerId="AD" clId="Web-{218918A4-B5C4-4541-A44D-607468451AB4}" dt="2022-04-22T05:08:09.570" v="198"/>
      <pc:docMkLst>
        <pc:docMk/>
      </pc:docMkLst>
      <pc:sldChg chg="addSp delSp modSp mod setBg">
        <pc:chgData name="Taylor S Linton" userId="S::tlinton2@pvamu.edu::733cb7f5-a834-469b-bebf-e257c2c62b61" providerId="AD" clId="Web-{218918A4-B5C4-4541-A44D-607468451AB4}" dt="2022-04-22T04:15:44.880" v="11" actId="20577"/>
        <pc:sldMkLst>
          <pc:docMk/>
          <pc:sldMk cId="194259562" sldId="274"/>
        </pc:sldMkLst>
        <pc:spChg chg="mod ord">
          <ac:chgData name="Taylor S Linton" userId="S::tlinton2@pvamu.edu::733cb7f5-a834-469b-bebf-e257c2c62b61" providerId="AD" clId="Web-{218918A4-B5C4-4541-A44D-607468451AB4}" dt="2022-04-22T04:15:23.629" v="6" actId="1076"/>
          <ac:spMkLst>
            <pc:docMk/>
            <pc:sldMk cId="194259562" sldId="274"/>
            <ac:spMk id="2" creationId="{EAB93E71-26E4-3604-7AC2-2A8F26DF89C6}"/>
          </ac:spMkLst>
        </pc:spChg>
        <pc:spChg chg="del">
          <ac:chgData name="Taylor S Linton" userId="S::tlinton2@pvamu.edu::733cb7f5-a834-469b-bebf-e257c2c62b61" providerId="AD" clId="Web-{218918A4-B5C4-4541-A44D-607468451AB4}" dt="2022-04-22T04:14:53.987" v="0"/>
          <ac:spMkLst>
            <pc:docMk/>
            <pc:sldMk cId="194259562" sldId="274"/>
            <ac:spMk id="3" creationId="{8B19516C-AB9B-CA25-D964-3F7E16A0FC7A}"/>
          </ac:spMkLst>
        </pc:spChg>
        <pc:spChg chg="mod">
          <ac:chgData name="Taylor S Linton" userId="S::tlinton2@pvamu.edu::733cb7f5-a834-469b-bebf-e257c2c62b61" providerId="AD" clId="Web-{218918A4-B5C4-4541-A44D-607468451AB4}" dt="2022-04-22T04:15:44.880" v="11" actId="20577"/>
          <ac:spMkLst>
            <pc:docMk/>
            <pc:sldMk cId="194259562" sldId="274"/>
            <ac:spMk id="4" creationId="{54F3C2D8-0976-6788-7CCB-92429EFA835E}"/>
          </ac:spMkLst>
        </pc:spChg>
        <pc:spChg chg="add del">
          <ac:chgData name="Taylor S Linton" userId="S::tlinton2@pvamu.edu::733cb7f5-a834-469b-bebf-e257c2c62b61" providerId="AD" clId="Web-{218918A4-B5C4-4541-A44D-607468451AB4}" dt="2022-04-22T04:15:11.238" v="2"/>
          <ac:spMkLst>
            <pc:docMk/>
            <pc:sldMk cId="194259562" sldId="274"/>
            <ac:spMk id="20" creationId="{7A675F33-98AF-4B83-A3BB-0780A23145E6}"/>
          </ac:spMkLst>
        </pc:spChg>
        <pc:picChg chg="add mod ord">
          <ac:chgData name="Taylor S Linton" userId="S::tlinton2@pvamu.edu::733cb7f5-a834-469b-bebf-e257c2c62b61" providerId="AD" clId="Web-{218918A4-B5C4-4541-A44D-607468451AB4}" dt="2022-04-22T04:15:26.785" v="7" actId="14100"/>
          <ac:picMkLst>
            <pc:docMk/>
            <pc:sldMk cId="194259562" sldId="274"/>
            <ac:picMk id="5" creationId="{2FEDBF9B-8020-4177-5F8A-C48DC322ACB5}"/>
          </ac:picMkLst>
        </pc:picChg>
        <pc:cxnChg chg="add del">
          <ac:chgData name="Taylor S Linton" userId="S::tlinton2@pvamu.edu::733cb7f5-a834-469b-bebf-e257c2c62b61" providerId="AD" clId="Web-{218918A4-B5C4-4541-A44D-607468451AB4}" dt="2022-04-22T04:15:11.238" v="2"/>
          <ac:cxnSpMkLst>
            <pc:docMk/>
            <pc:sldMk cId="194259562" sldId="274"/>
            <ac:cxnSpMk id="10" creationId="{8FD48FB1-66D8-4676-B0AA-C139A1DB78D1}"/>
          </ac:cxnSpMkLst>
        </pc:cxnChg>
        <pc:cxnChg chg="add del">
          <ac:chgData name="Taylor S Linton" userId="S::tlinton2@pvamu.edu::733cb7f5-a834-469b-bebf-e257c2c62b61" providerId="AD" clId="Web-{218918A4-B5C4-4541-A44D-607468451AB4}" dt="2022-04-22T04:15:11.238" v="2"/>
          <ac:cxnSpMkLst>
            <pc:docMk/>
            <pc:sldMk cId="194259562" sldId="274"/>
            <ac:cxnSpMk id="12" creationId="{F033F5AE-6728-4F19-8DED-658E674B31B9}"/>
          </ac:cxnSpMkLst>
        </pc:cxnChg>
        <pc:cxnChg chg="add del">
          <ac:chgData name="Taylor S Linton" userId="S::tlinton2@pvamu.edu::733cb7f5-a834-469b-bebf-e257c2c62b61" providerId="AD" clId="Web-{218918A4-B5C4-4541-A44D-607468451AB4}" dt="2022-04-22T04:15:11.238" v="2"/>
          <ac:cxnSpMkLst>
            <pc:docMk/>
            <pc:sldMk cId="194259562" sldId="274"/>
            <ac:cxnSpMk id="14" creationId="{82C7D74A-18BA-4709-A808-44E8815C4430}"/>
          </ac:cxnSpMkLst>
        </pc:cxnChg>
        <pc:cxnChg chg="add del">
          <ac:chgData name="Taylor S Linton" userId="S::tlinton2@pvamu.edu::733cb7f5-a834-469b-bebf-e257c2c62b61" providerId="AD" clId="Web-{218918A4-B5C4-4541-A44D-607468451AB4}" dt="2022-04-22T04:15:11.238" v="2"/>
          <ac:cxnSpMkLst>
            <pc:docMk/>
            <pc:sldMk cId="194259562" sldId="274"/>
            <ac:cxnSpMk id="16" creationId="{B5164A3F-1561-4039-8185-AB0EEB713EA7}"/>
          </ac:cxnSpMkLst>
        </pc:cxnChg>
        <pc:cxnChg chg="add del">
          <ac:chgData name="Taylor S Linton" userId="S::tlinton2@pvamu.edu::733cb7f5-a834-469b-bebf-e257c2c62b61" providerId="AD" clId="Web-{218918A4-B5C4-4541-A44D-607468451AB4}" dt="2022-04-22T04:15:11.238" v="2"/>
          <ac:cxnSpMkLst>
            <pc:docMk/>
            <pc:sldMk cId="194259562" sldId="274"/>
            <ac:cxnSpMk id="18" creationId="{2A35DB53-42BE-460E-9CA1-1294C98463CB}"/>
          </ac:cxnSpMkLst>
        </pc:cxnChg>
      </pc:sldChg>
      <pc:sldChg chg="modSp">
        <pc:chgData name="Taylor S Linton" userId="S::tlinton2@pvamu.edu::733cb7f5-a834-469b-bebf-e257c2c62b61" providerId="AD" clId="Web-{218918A4-B5C4-4541-A44D-607468451AB4}" dt="2022-04-22T04:18:19.619" v="55" actId="14100"/>
        <pc:sldMkLst>
          <pc:docMk/>
          <pc:sldMk cId="3981019794" sldId="276"/>
        </pc:sldMkLst>
        <pc:spChg chg="mod">
          <ac:chgData name="Taylor S Linton" userId="S::tlinton2@pvamu.edu::733cb7f5-a834-469b-bebf-e257c2c62b61" providerId="AD" clId="Web-{218918A4-B5C4-4541-A44D-607468451AB4}" dt="2022-04-22T04:18:12.072" v="53" actId="1076"/>
          <ac:spMkLst>
            <pc:docMk/>
            <pc:sldMk cId="3981019794" sldId="276"/>
            <ac:spMk id="2" creationId="{31D965A0-89FA-26C8-9FE6-2AEE1A8A4552}"/>
          </ac:spMkLst>
        </pc:spChg>
        <pc:spChg chg="mod">
          <ac:chgData name="Taylor S Linton" userId="S::tlinton2@pvamu.edu::733cb7f5-a834-469b-bebf-e257c2c62b61" providerId="AD" clId="Web-{218918A4-B5C4-4541-A44D-607468451AB4}" dt="2022-04-22T04:18:19.619" v="55" actId="14100"/>
          <ac:spMkLst>
            <pc:docMk/>
            <pc:sldMk cId="3981019794" sldId="276"/>
            <ac:spMk id="3" creationId="{FC8AEB31-F83E-4886-1F06-508A41AA9EF8}"/>
          </ac:spMkLst>
        </pc:spChg>
      </pc:sldChg>
      <pc:sldChg chg="addSp delSp modSp">
        <pc:chgData name="Taylor S Linton" userId="S::tlinton2@pvamu.edu::733cb7f5-a834-469b-bebf-e257c2c62b61" providerId="AD" clId="Web-{218918A4-B5C4-4541-A44D-607468451AB4}" dt="2022-04-22T05:06:06.645" v="184" actId="1076"/>
        <pc:sldMkLst>
          <pc:docMk/>
          <pc:sldMk cId="34461051" sldId="279"/>
        </pc:sldMkLst>
        <pc:spChg chg="mod">
          <ac:chgData name="Taylor S Linton" userId="S::tlinton2@pvamu.edu::733cb7f5-a834-469b-bebf-e257c2c62b61" providerId="AD" clId="Web-{218918A4-B5C4-4541-A44D-607468451AB4}" dt="2022-04-22T05:06:06.645" v="184" actId="1076"/>
          <ac:spMkLst>
            <pc:docMk/>
            <pc:sldMk cId="34461051" sldId="279"/>
            <ac:spMk id="2" creationId="{C2E359A7-221B-66A9-4C6B-42FCB35AC920}"/>
          </ac:spMkLst>
        </pc:spChg>
        <pc:spChg chg="del mod">
          <ac:chgData name="Taylor S Linton" userId="S::tlinton2@pvamu.edu::733cb7f5-a834-469b-bebf-e257c2c62b61" providerId="AD" clId="Web-{218918A4-B5C4-4541-A44D-607468451AB4}" dt="2022-04-22T05:02:29.545" v="62"/>
          <ac:spMkLst>
            <pc:docMk/>
            <pc:sldMk cId="34461051" sldId="279"/>
            <ac:spMk id="3" creationId="{FA7194B6-1222-A848-FC79-32818209AA91}"/>
          </ac:spMkLst>
        </pc:spChg>
        <pc:spChg chg="add mod">
          <ac:chgData name="Taylor S Linton" userId="S::tlinton2@pvamu.edu::733cb7f5-a834-469b-bebf-e257c2c62b61" providerId="AD" clId="Web-{218918A4-B5C4-4541-A44D-607468451AB4}" dt="2022-04-22T05:06:01.910" v="183" actId="1076"/>
          <ac:spMkLst>
            <pc:docMk/>
            <pc:sldMk cId="34461051" sldId="279"/>
            <ac:spMk id="5" creationId="{4D5ED6A3-A770-9F68-EEEA-35CACD1D1842}"/>
          </ac:spMkLst>
        </pc:spChg>
      </pc:sldChg>
      <pc:sldChg chg="modSp">
        <pc:chgData name="Taylor S Linton" userId="S::tlinton2@pvamu.edu::733cb7f5-a834-469b-bebf-e257c2c62b61" providerId="AD" clId="Web-{218918A4-B5C4-4541-A44D-607468451AB4}" dt="2022-04-22T04:18:55.323" v="60" actId="14100"/>
        <pc:sldMkLst>
          <pc:docMk/>
          <pc:sldMk cId="1515424709" sldId="280"/>
        </pc:sldMkLst>
        <pc:spChg chg="mod">
          <ac:chgData name="Taylor S Linton" userId="S::tlinton2@pvamu.edu::733cb7f5-a834-469b-bebf-e257c2c62b61" providerId="AD" clId="Web-{218918A4-B5C4-4541-A44D-607468451AB4}" dt="2022-04-22T04:18:46.120" v="58" actId="1076"/>
          <ac:spMkLst>
            <pc:docMk/>
            <pc:sldMk cId="1515424709" sldId="280"/>
            <ac:spMk id="2" creationId="{C5F1CB4A-DA19-33B4-7487-6CE99DA1E2E6}"/>
          </ac:spMkLst>
        </pc:spChg>
        <pc:spChg chg="mod">
          <ac:chgData name="Taylor S Linton" userId="S::tlinton2@pvamu.edu::733cb7f5-a834-469b-bebf-e257c2c62b61" providerId="AD" clId="Web-{218918A4-B5C4-4541-A44D-607468451AB4}" dt="2022-04-22T04:18:55.323" v="60" actId="14100"/>
          <ac:spMkLst>
            <pc:docMk/>
            <pc:sldMk cId="1515424709" sldId="280"/>
            <ac:spMk id="3" creationId="{60B95AB5-3D1A-4ECE-8F43-A20C69B67FF8}"/>
          </ac:spMkLst>
        </pc:spChg>
      </pc:sldChg>
      <pc:sldChg chg="modSp">
        <pc:chgData name="Taylor S Linton" userId="S::tlinton2@pvamu.edu::733cb7f5-a834-469b-bebf-e257c2c62b61" providerId="AD" clId="Web-{218918A4-B5C4-4541-A44D-607468451AB4}" dt="2022-04-22T04:18:36.775" v="57" actId="1076"/>
        <pc:sldMkLst>
          <pc:docMk/>
          <pc:sldMk cId="2240821508" sldId="281"/>
        </pc:sldMkLst>
        <pc:spChg chg="mod">
          <ac:chgData name="Taylor S Linton" userId="S::tlinton2@pvamu.edu::733cb7f5-a834-469b-bebf-e257c2c62b61" providerId="AD" clId="Web-{218918A4-B5C4-4541-A44D-607468451AB4}" dt="2022-04-22T04:18:32.463" v="56" actId="1076"/>
          <ac:spMkLst>
            <pc:docMk/>
            <pc:sldMk cId="2240821508" sldId="281"/>
            <ac:spMk id="2" creationId="{31D965A0-89FA-26C8-9FE6-2AEE1A8A4552}"/>
          </ac:spMkLst>
        </pc:spChg>
        <pc:spChg chg="mod">
          <ac:chgData name="Taylor S Linton" userId="S::tlinton2@pvamu.edu::733cb7f5-a834-469b-bebf-e257c2c62b61" providerId="AD" clId="Web-{218918A4-B5C4-4541-A44D-607468451AB4}" dt="2022-04-22T04:18:36.775" v="57" actId="1076"/>
          <ac:spMkLst>
            <pc:docMk/>
            <pc:sldMk cId="2240821508" sldId="281"/>
            <ac:spMk id="3" creationId="{FC8AEB31-F83E-4886-1F06-508A41AA9EF8}"/>
          </ac:spMkLst>
        </pc:spChg>
      </pc:sldChg>
      <pc:sldChg chg="modSp">
        <pc:chgData name="Taylor S Linton" userId="S::tlinton2@pvamu.edu::733cb7f5-a834-469b-bebf-e257c2c62b61" providerId="AD" clId="Web-{218918A4-B5C4-4541-A44D-607468451AB4}" dt="2022-04-22T04:17:57.556" v="52" actId="1076"/>
        <pc:sldMkLst>
          <pc:docMk/>
          <pc:sldMk cId="3644540127" sldId="282"/>
        </pc:sldMkLst>
        <pc:spChg chg="mod">
          <ac:chgData name="Taylor S Linton" userId="S::tlinton2@pvamu.edu::733cb7f5-a834-469b-bebf-e257c2c62b61" providerId="AD" clId="Web-{218918A4-B5C4-4541-A44D-607468451AB4}" dt="2022-04-22T04:17:46.993" v="51" actId="1076"/>
          <ac:spMkLst>
            <pc:docMk/>
            <pc:sldMk cId="3644540127" sldId="282"/>
            <ac:spMk id="2" creationId="{210A5B65-4846-32FF-398E-B6F0749D5423}"/>
          </ac:spMkLst>
        </pc:spChg>
        <pc:spChg chg="mod">
          <ac:chgData name="Taylor S Linton" userId="S::tlinton2@pvamu.edu::733cb7f5-a834-469b-bebf-e257c2c62b61" providerId="AD" clId="Web-{218918A4-B5C4-4541-A44D-607468451AB4}" dt="2022-04-22T04:17:57.556" v="52" actId="1076"/>
          <ac:spMkLst>
            <pc:docMk/>
            <pc:sldMk cId="3644540127" sldId="282"/>
            <ac:spMk id="3" creationId="{3F47E561-92AF-8755-042D-1F30D6579DC3}"/>
          </ac:spMkLst>
        </pc:spChg>
      </pc:sldChg>
      <pc:sldChg chg="modSp new ord">
        <pc:chgData name="Taylor S Linton" userId="S::tlinton2@pvamu.edu::733cb7f5-a834-469b-bebf-e257c2c62b61" providerId="AD" clId="Web-{218918A4-B5C4-4541-A44D-607468451AB4}" dt="2022-04-22T04:17:40.368" v="50" actId="1076"/>
        <pc:sldMkLst>
          <pc:docMk/>
          <pc:sldMk cId="3057515359" sldId="283"/>
        </pc:sldMkLst>
        <pc:spChg chg="mod">
          <ac:chgData name="Taylor S Linton" userId="S::tlinton2@pvamu.edu::733cb7f5-a834-469b-bebf-e257c2c62b61" providerId="AD" clId="Web-{218918A4-B5C4-4541-A44D-607468451AB4}" dt="2022-04-22T04:17:33.227" v="49" actId="1076"/>
          <ac:spMkLst>
            <pc:docMk/>
            <pc:sldMk cId="3057515359" sldId="283"/>
            <ac:spMk id="2" creationId="{21476A2A-CCDF-B8BB-E110-19F3F4D6A96E}"/>
          </ac:spMkLst>
        </pc:spChg>
        <pc:spChg chg="mod">
          <ac:chgData name="Taylor S Linton" userId="S::tlinton2@pvamu.edu::733cb7f5-a834-469b-bebf-e257c2c62b61" providerId="AD" clId="Web-{218918A4-B5C4-4541-A44D-607468451AB4}" dt="2022-04-22T04:17:40.368" v="50" actId="1076"/>
          <ac:spMkLst>
            <pc:docMk/>
            <pc:sldMk cId="3057515359" sldId="283"/>
            <ac:spMk id="3" creationId="{5BE09B1C-3762-39CC-1513-8C36C8C10605}"/>
          </ac:spMkLst>
        </pc:spChg>
      </pc:sldChg>
      <pc:sldChg chg="modSp new">
        <pc:chgData name="Taylor S Linton" userId="S::tlinton2@pvamu.edu::733cb7f5-a834-469b-bebf-e257c2c62b61" providerId="AD" clId="Web-{218918A4-B5C4-4541-A44D-607468451AB4}" dt="2022-04-22T04:17:10.726" v="34" actId="20577"/>
        <pc:sldMkLst>
          <pc:docMk/>
          <pc:sldMk cId="1933442326" sldId="284"/>
        </pc:sldMkLst>
        <pc:spChg chg="mod">
          <ac:chgData name="Taylor S Linton" userId="S::tlinton2@pvamu.edu::733cb7f5-a834-469b-bebf-e257c2c62b61" providerId="AD" clId="Web-{218918A4-B5C4-4541-A44D-607468451AB4}" dt="2022-04-22T04:17:10.726" v="34" actId="20577"/>
          <ac:spMkLst>
            <pc:docMk/>
            <pc:sldMk cId="1933442326" sldId="284"/>
            <ac:spMk id="2" creationId="{786AA00E-74CE-ADD0-D9DF-03EEC761DB4C}"/>
          </ac:spMkLst>
        </pc:spChg>
      </pc:sldChg>
      <pc:sldChg chg="modSp new">
        <pc:chgData name="Taylor S Linton" userId="S::tlinton2@pvamu.edu::733cb7f5-a834-469b-bebf-e257c2c62b61" providerId="AD" clId="Web-{218918A4-B5C4-4541-A44D-607468451AB4}" dt="2022-04-22T05:07:32.819" v="195" actId="20577"/>
        <pc:sldMkLst>
          <pc:docMk/>
          <pc:sldMk cId="649804329" sldId="285"/>
        </pc:sldMkLst>
        <pc:spChg chg="mod">
          <ac:chgData name="Taylor S Linton" userId="S::tlinton2@pvamu.edu::733cb7f5-a834-469b-bebf-e257c2c62b61" providerId="AD" clId="Web-{218918A4-B5C4-4541-A44D-607468451AB4}" dt="2022-04-22T05:07:32.819" v="195" actId="20577"/>
          <ac:spMkLst>
            <pc:docMk/>
            <pc:sldMk cId="649804329" sldId="285"/>
            <ac:spMk id="2" creationId="{6391E02E-62EF-5C76-1B99-7787E8BAACF3}"/>
          </ac:spMkLst>
        </pc:spChg>
      </pc:sldChg>
      <pc:sldChg chg="delSp modSp new ord">
        <pc:chgData name="Taylor S Linton" userId="S::tlinton2@pvamu.edu::733cb7f5-a834-469b-bebf-e257c2c62b61" providerId="AD" clId="Web-{218918A4-B5C4-4541-A44D-607468451AB4}" dt="2022-04-22T05:08:09.570" v="198"/>
        <pc:sldMkLst>
          <pc:docMk/>
          <pc:sldMk cId="3018816930" sldId="286"/>
        </pc:sldMkLst>
        <pc:spChg chg="mod">
          <ac:chgData name="Taylor S Linton" userId="S::tlinton2@pvamu.edu::733cb7f5-a834-469b-bebf-e257c2c62b61" providerId="AD" clId="Web-{218918A4-B5C4-4541-A44D-607468451AB4}" dt="2022-04-22T05:07:54.851" v="196" actId="1076"/>
          <ac:spMkLst>
            <pc:docMk/>
            <pc:sldMk cId="3018816930" sldId="286"/>
            <ac:spMk id="2" creationId="{F648C770-75BB-678F-EA65-456A7549F185}"/>
          </ac:spMkLst>
        </pc:spChg>
        <pc:spChg chg="del mod">
          <ac:chgData name="Taylor S Linton" userId="S::tlinton2@pvamu.edu::733cb7f5-a834-469b-bebf-e257c2c62b61" providerId="AD" clId="Web-{218918A4-B5C4-4541-A44D-607468451AB4}" dt="2022-04-22T05:08:09.570" v="198"/>
          <ac:spMkLst>
            <pc:docMk/>
            <pc:sldMk cId="3018816930" sldId="286"/>
            <ac:spMk id="3" creationId="{5A472D01-25CC-1F64-A6A8-4CF3982AA0BA}"/>
          </ac:spMkLst>
        </pc:spChg>
      </pc:sldChg>
    </pc:docChg>
  </pc:docChgLst>
  <pc:docChgLst>
    <pc:chgData name="Taylor S Linton" userId="S::tlinton2@pvamu.edu::733cb7f5-a834-469b-bebf-e257c2c62b61" providerId="AD" clId="Web-{B8A1C1B6-7F8B-441D-AF5C-B6C690CD5859}"/>
    <pc:docChg chg="modSld">
      <pc:chgData name="Taylor S Linton" userId="S::tlinton2@pvamu.edu::733cb7f5-a834-469b-bebf-e257c2c62b61" providerId="AD" clId="Web-{B8A1C1B6-7F8B-441D-AF5C-B6C690CD5859}" dt="2022-04-23T11:46:03.331" v="73" actId="14100"/>
      <pc:docMkLst>
        <pc:docMk/>
      </pc:docMkLst>
      <pc:sldChg chg="addSp modSp">
        <pc:chgData name="Taylor S Linton" userId="S::tlinton2@pvamu.edu::733cb7f5-a834-469b-bebf-e257c2c62b61" providerId="AD" clId="Web-{B8A1C1B6-7F8B-441D-AF5C-B6C690CD5859}" dt="2022-04-23T11:37:58.913" v="49" actId="20577"/>
        <pc:sldMkLst>
          <pc:docMk/>
          <pc:sldMk cId="2526634002" sldId="275"/>
        </pc:sldMkLst>
        <pc:spChg chg="mod">
          <ac:chgData name="Taylor S Linton" userId="S::tlinton2@pvamu.edu::733cb7f5-a834-469b-bebf-e257c2c62b61" providerId="AD" clId="Web-{B8A1C1B6-7F8B-441D-AF5C-B6C690CD5859}" dt="2022-04-23T11:37:58.913" v="49" actId="20577"/>
          <ac:spMkLst>
            <pc:docMk/>
            <pc:sldMk cId="2526634002" sldId="275"/>
            <ac:spMk id="2" creationId="{433EC70F-2A87-E807-7995-8378C25B802B}"/>
          </ac:spMkLst>
        </pc:spChg>
        <pc:graphicFrameChg chg="add mod modGraphic">
          <ac:chgData name="Taylor S Linton" userId="S::tlinton2@pvamu.edu::733cb7f5-a834-469b-bebf-e257c2c62b61" providerId="AD" clId="Web-{B8A1C1B6-7F8B-441D-AF5C-B6C690CD5859}" dt="2022-04-23T11:37:48.491" v="27" actId="1076"/>
          <ac:graphicFrameMkLst>
            <pc:docMk/>
            <pc:sldMk cId="2526634002" sldId="275"/>
            <ac:graphicFrameMk id="6" creationId="{D92EB398-7A32-3B3A-7D6C-3D037DAA60BE}"/>
          </ac:graphicFrameMkLst>
        </pc:graphicFrameChg>
      </pc:sldChg>
      <pc:sldChg chg="addSp modSp">
        <pc:chgData name="Taylor S Linton" userId="S::tlinton2@pvamu.edu::733cb7f5-a834-469b-bebf-e257c2c62b61" providerId="AD" clId="Web-{B8A1C1B6-7F8B-441D-AF5C-B6C690CD5859}" dt="2022-04-23T11:46:03.331" v="73" actId="14100"/>
        <pc:sldMkLst>
          <pc:docMk/>
          <pc:sldMk cId="3057515359" sldId="283"/>
        </pc:sldMkLst>
        <pc:spChg chg="mod">
          <ac:chgData name="Taylor S Linton" userId="S::tlinton2@pvamu.edu::733cb7f5-a834-469b-bebf-e257c2c62b61" providerId="AD" clId="Web-{B8A1C1B6-7F8B-441D-AF5C-B6C690CD5859}" dt="2022-04-23T11:46:03.331" v="73" actId="14100"/>
          <ac:spMkLst>
            <pc:docMk/>
            <pc:sldMk cId="3057515359" sldId="283"/>
            <ac:spMk id="2" creationId="{21476A2A-CCDF-B8BB-E110-19F3F4D6A96E}"/>
          </ac:spMkLst>
        </pc:spChg>
        <pc:spChg chg="add mod">
          <ac:chgData name="Taylor S Linton" userId="S::tlinton2@pvamu.edu::733cb7f5-a834-469b-bebf-e257c2c62b61" providerId="AD" clId="Web-{B8A1C1B6-7F8B-441D-AF5C-B6C690CD5859}" dt="2022-04-23T11:45:19.440" v="67" actId="20577"/>
          <ac:spMkLst>
            <pc:docMk/>
            <pc:sldMk cId="3057515359" sldId="283"/>
            <ac:spMk id="3" creationId="{9DD676B0-068E-0879-8305-5933A296380C}"/>
          </ac:spMkLst>
        </pc:spChg>
        <pc:picChg chg="mod">
          <ac:chgData name="Taylor S Linton" userId="S::tlinton2@pvamu.edu::733cb7f5-a834-469b-bebf-e257c2c62b61" providerId="AD" clId="Web-{B8A1C1B6-7F8B-441D-AF5C-B6C690CD5859}" dt="2022-04-23T11:38:05.241" v="50" actId="1076"/>
          <ac:picMkLst>
            <pc:docMk/>
            <pc:sldMk cId="3057515359" sldId="283"/>
            <ac:picMk id="5" creationId="{F36933F4-8E0B-C673-4369-BA9449E9E8C1}"/>
          </ac:picMkLst>
        </pc:picChg>
      </pc:sldChg>
    </pc:docChg>
  </pc:docChgLst>
  <pc:docChgLst>
    <pc:chgData name="Taylor S Linton" userId="S::tlinton2@pvamu.edu::733cb7f5-a834-469b-bebf-e257c2c62b61" providerId="AD" clId="Web-{1B6F7442-1374-477E-8790-7D424485F2F7}"/>
    <pc:docChg chg="modSld sldOrd">
      <pc:chgData name="Taylor S Linton" userId="S::tlinton2@pvamu.edu::733cb7f5-a834-469b-bebf-e257c2c62b61" providerId="AD" clId="Web-{1B6F7442-1374-477E-8790-7D424485F2F7}" dt="2022-04-22T04:13:34.704" v="25" actId="1076"/>
      <pc:docMkLst>
        <pc:docMk/>
      </pc:docMkLst>
      <pc:sldChg chg="ord">
        <pc:chgData name="Taylor S Linton" userId="S::tlinton2@pvamu.edu::733cb7f5-a834-469b-bebf-e257c2c62b61" providerId="AD" clId="Web-{1B6F7442-1374-477E-8790-7D424485F2F7}" dt="2022-04-22T04:10:38.380" v="5"/>
        <pc:sldMkLst>
          <pc:docMk/>
          <pc:sldMk cId="2199750453" sldId="262"/>
        </pc:sldMkLst>
      </pc:sldChg>
      <pc:sldChg chg="modSp ord">
        <pc:chgData name="Taylor S Linton" userId="S::tlinton2@pvamu.edu::733cb7f5-a834-469b-bebf-e257c2c62b61" providerId="AD" clId="Web-{1B6F7442-1374-477E-8790-7D424485F2F7}" dt="2022-04-22T04:13:30.298" v="24" actId="20577"/>
        <pc:sldMkLst>
          <pc:docMk/>
          <pc:sldMk cId="574712403" sldId="271"/>
        </pc:sldMkLst>
        <pc:spChg chg="mod">
          <ac:chgData name="Taylor S Linton" userId="S::tlinton2@pvamu.edu::733cb7f5-a834-469b-bebf-e257c2c62b61" providerId="AD" clId="Web-{1B6F7442-1374-477E-8790-7D424485F2F7}" dt="2022-04-22T04:13:30.298" v="24" actId="20577"/>
          <ac:spMkLst>
            <pc:docMk/>
            <pc:sldMk cId="574712403" sldId="271"/>
            <ac:spMk id="2" creationId="{61EDF820-5F5A-6D62-D777-18BAC975DCE0}"/>
          </ac:spMkLst>
        </pc:spChg>
      </pc:sldChg>
      <pc:sldChg chg="ord">
        <pc:chgData name="Taylor S Linton" userId="S::tlinton2@pvamu.edu::733cb7f5-a834-469b-bebf-e257c2c62b61" providerId="AD" clId="Web-{1B6F7442-1374-477E-8790-7D424485F2F7}" dt="2022-04-22T04:10:59.350" v="7"/>
        <pc:sldMkLst>
          <pc:docMk/>
          <pc:sldMk cId="194259562" sldId="274"/>
        </pc:sldMkLst>
      </pc:sldChg>
      <pc:sldChg chg="ord">
        <pc:chgData name="Taylor S Linton" userId="S::tlinton2@pvamu.edu::733cb7f5-a834-469b-bebf-e257c2c62b61" providerId="AD" clId="Web-{1B6F7442-1374-477E-8790-7D424485F2F7}" dt="2022-04-22T04:11:06.976" v="8"/>
        <pc:sldMkLst>
          <pc:docMk/>
          <pc:sldMk cId="2526634002" sldId="275"/>
        </pc:sldMkLst>
      </pc:sldChg>
      <pc:sldChg chg="ord">
        <pc:chgData name="Taylor S Linton" userId="S::tlinton2@pvamu.edu::733cb7f5-a834-469b-bebf-e257c2c62b61" providerId="AD" clId="Web-{1B6F7442-1374-477E-8790-7D424485F2F7}" dt="2022-04-22T04:10:40.083" v="6"/>
        <pc:sldMkLst>
          <pc:docMk/>
          <pc:sldMk cId="3981019794" sldId="276"/>
        </pc:sldMkLst>
      </pc:sldChg>
      <pc:sldChg chg="ord">
        <pc:chgData name="Taylor S Linton" userId="S::tlinton2@pvamu.edu::733cb7f5-a834-469b-bebf-e257c2c62b61" providerId="AD" clId="Web-{1B6F7442-1374-477E-8790-7D424485F2F7}" dt="2022-04-22T04:10:01.143" v="2"/>
        <pc:sldMkLst>
          <pc:docMk/>
          <pc:sldMk cId="126193253" sldId="277"/>
        </pc:sldMkLst>
      </pc:sldChg>
      <pc:sldChg chg="ord">
        <pc:chgData name="Taylor S Linton" userId="S::tlinton2@pvamu.edu::733cb7f5-a834-469b-bebf-e257c2c62b61" providerId="AD" clId="Web-{1B6F7442-1374-477E-8790-7D424485F2F7}" dt="2022-04-22T04:09:37.392" v="0"/>
        <pc:sldMkLst>
          <pc:docMk/>
          <pc:sldMk cId="1749515302" sldId="278"/>
        </pc:sldMkLst>
      </pc:sldChg>
      <pc:sldChg chg="modSp ord">
        <pc:chgData name="Taylor S Linton" userId="S::tlinton2@pvamu.edu::733cb7f5-a834-469b-bebf-e257c2c62b61" providerId="AD" clId="Web-{1B6F7442-1374-477E-8790-7D424485F2F7}" dt="2022-04-22T04:13:34.704" v="25" actId="1076"/>
        <pc:sldMkLst>
          <pc:docMk/>
          <pc:sldMk cId="34461051" sldId="279"/>
        </pc:sldMkLst>
        <pc:spChg chg="mod">
          <ac:chgData name="Taylor S Linton" userId="S::tlinton2@pvamu.edu::733cb7f5-a834-469b-bebf-e257c2c62b61" providerId="AD" clId="Web-{1B6F7442-1374-477E-8790-7D424485F2F7}" dt="2022-04-22T04:13:34.704" v="25" actId="1076"/>
          <ac:spMkLst>
            <pc:docMk/>
            <pc:sldMk cId="34461051" sldId="279"/>
            <ac:spMk id="3" creationId="{FA7194B6-1222-A848-FC79-32818209AA91}"/>
          </ac:spMkLst>
        </pc:spChg>
      </pc:sldChg>
      <pc:sldChg chg="ord">
        <pc:chgData name="Taylor S Linton" userId="S::tlinton2@pvamu.edu::733cb7f5-a834-469b-bebf-e257c2c62b61" providerId="AD" clId="Web-{1B6F7442-1374-477E-8790-7D424485F2F7}" dt="2022-04-22T04:10:21.129" v="3"/>
        <pc:sldMkLst>
          <pc:docMk/>
          <pc:sldMk cId="1515424709" sldId="280"/>
        </pc:sldMkLst>
      </pc:sldChg>
      <pc:sldChg chg="ord">
        <pc:chgData name="Taylor S Linton" userId="S::tlinton2@pvamu.edu::733cb7f5-a834-469b-bebf-e257c2c62b61" providerId="AD" clId="Web-{1B6F7442-1374-477E-8790-7D424485F2F7}" dt="2022-04-22T04:10:36.271" v="4"/>
        <pc:sldMkLst>
          <pc:docMk/>
          <pc:sldMk cId="2240821508" sldId="281"/>
        </pc:sldMkLst>
      </pc:sldChg>
    </pc:docChg>
  </pc:docChgLst>
  <pc:docChgLst>
    <pc:chgData name="Franck Darole Nangomoko" userId="S::fnangomoko@pvamu.edu::d3a2341b-0653-4b1d-9547-ebaad386269c" providerId="AD" clId="Web-{07DC2C6D-A315-492E-BBA0-57B29D43B3B1}"/>
    <pc:docChg chg="modSld">
      <pc:chgData name="Franck Darole Nangomoko" userId="S::fnangomoko@pvamu.edu::d3a2341b-0653-4b1d-9547-ebaad386269c" providerId="AD" clId="Web-{07DC2C6D-A315-492E-BBA0-57B29D43B3B1}" dt="2022-04-23T02:06:45.569" v="30" actId="1076"/>
      <pc:docMkLst>
        <pc:docMk/>
      </pc:docMkLst>
      <pc:sldChg chg="addSp modSp">
        <pc:chgData name="Franck Darole Nangomoko" userId="S::fnangomoko@pvamu.edu::d3a2341b-0653-4b1d-9547-ebaad386269c" providerId="AD" clId="Web-{07DC2C6D-A315-492E-BBA0-57B29D43B3B1}" dt="2022-04-23T02:06:45.569" v="30" actId="1076"/>
        <pc:sldMkLst>
          <pc:docMk/>
          <pc:sldMk cId="597560148" sldId="259"/>
        </pc:sldMkLst>
        <pc:spChg chg="mod">
          <ac:chgData name="Franck Darole Nangomoko" userId="S::fnangomoko@pvamu.edu::d3a2341b-0653-4b1d-9547-ebaad386269c" providerId="AD" clId="Web-{07DC2C6D-A315-492E-BBA0-57B29D43B3B1}" dt="2022-04-23T02:06:45.553" v="29" actId="1076"/>
          <ac:spMkLst>
            <pc:docMk/>
            <pc:sldMk cId="597560148" sldId="259"/>
            <ac:spMk id="8" creationId="{C434932B-D582-C953-1FE6-8999D2E01519}"/>
          </ac:spMkLst>
        </pc:spChg>
        <pc:picChg chg="add mod">
          <ac:chgData name="Franck Darole Nangomoko" userId="S::fnangomoko@pvamu.edu::d3a2341b-0653-4b1d-9547-ebaad386269c" providerId="AD" clId="Web-{07DC2C6D-A315-492E-BBA0-57B29D43B3B1}" dt="2022-04-23T02:06:45.569" v="30" actId="1076"/>
          <ac:picMkLst>
            <pc:docMk/>
            <pc:sldMk cId="597560148" sldId="259"/>
            <ac:picMk id="4" creationId="{40F63027-F744-0812-9D75-6168DBCB9846}"/>
          </ac:picMkLst>
        </pc:picChg>
        <pc:picChg chg="mod">
          <ac:chgData name="Franck Darole Nangomoko" userId="S::fnangomoko@pvamu.edu::d3a2341b-0653-4b1d-9547-ebaad386269c" providerId="AD" clId="Web-{07DC2C6D-A315-492E-BBA0-57B29D43B3B1}" dt="2022-04-23T02:06:45.537" v="25" actId="1076"/>
          <ac:picMkLst>
            <pc:docMk/>
            <pc:sldMk cId="597560148" sldId="259"/>
            <ac:picMk id="6" creationId="{193F1F58-E978-EF6E-66CC-F2B774EA1E06}"/>
          </ac:picMkLst>
        </pc:picChg>
        <pc:picChg chg="mod">
          <ac:chgData name="Franck Darole Nangomoko" userId="S::fnangomoko@pvamu.edu::d3a2341b-0653-4b1d-9547-ebaad386269c" providerId="AD" clId="Web-{07DC2C6D-A315-492E-BBA0-57B29D43B3B1}" dt="2022-04-23T02:06:45.537" v="26" actId="1076"/>
          <ac:picMkLst>
            <pc:docMk/>
            <pc:sldMk cId="597560148" sldId="259"/>
            <ac:picMk id="7" creationId="{2A185796-C85F-A91A-16CF-97DB357ABCE1}"/>
          </ac:picMkLst>
        </pc:picChg>
        <pc:picChg chg="mod">
          <ac:chgData name="Franck Darole Nangomoko" userId="S::fnangomoko@pvamu.edu::d3a2341b-0653-4b1d-9547-ebaad386269c" providerId="AD" clId="Web-{07DC2C6D-A315-492E-BBA0-57B29D43B3B1}" dt="2022-04-23T02:06:45.537" v="27" actId="1076"/>
          <ac:picMkLst>
            <pc:docMk/>
            <pc:sldMk cId="597560148" sldId="259"/>
            <ac:picMk id="9" creationId="{1B02D8A3-E437-273F-A36A-CDED61CB620A}"/>
          </ac:picMkLst>
        </pc:picChg>
        <pc:picChg chg="mod">
          <ac:chgData name="Franck Darole Nangomoko" userId="S::fnangomoko@pvamu.edu::d3a2341b-0653-4b1d-9547-ebaad386269c" providerId="AD" clId="Web-{07DC2C6D-A315-492E-BBA0-57B29D43B3B1}" dt="2022-04-23T02:06:45.553" v="28" actId="1076"/>
          <ac:picMkLst>
            <pc:docMk/>
            <pc:sldMk cId="597560148" sldId="259"/>
            <ac:picMk id="11" creationId="{DA1842D3-F7ED-9DD9-BCB0-89002F181FD7}"/>
          </ac:picMkLst>
        </pc:picChg>
      </pc:sldChg>
      <pc:sldChg chg="modSp">
        <pc:chgData name="Franck Darole Nangomoko" userId="S::fnangomoko@pvamu.edu::d3a2341b-0653-4b1d-9547-ebaad386269c" providerId="AD" clId="Web-{07DC2C6D-A315-492E-BBA0-57B29D43B3B1}" dt="2022-04-23T02:03:15.640" v="6" actId="1076"/>
        <pc:sldMkLst>
          <pc:docMk/>
          <pc:sldMk cId="283996720" sldId="288"/>
        </pc:sldMkLst>
        <pc:picChg chg="mod">
          <ac:chgData name="Franck Darole Nangomoko" userId="S::fnangomoko@pvamu.edu::d3a2341b-0653-4b1d-9547-ebaad386269c" providerId="AD" clId="Web-{07DC2C6D-A315-492E-BBA0-57B29D43B3B1}" dt="2022-04-23T02:03:15.640" v="6" actId="1076"/>
          <ac:picMkLst>
            <pc:docMk/>
            <pc:sldMk cId="283996720" sldId="288"/>
            <ac:picMk id="5" creationId="{1A95295B-A11D-90EE-5E8D-22AC5AA5A991}"/>
          </ac:picMkLst>
        </pc:picChg>
      </pc:sldChg>
    </pc:docChg>
  </pc:docChgLst>
  <pc:docChgLst>
    <pc:chgData name="Franck Darole Nangomoko" userId="S::fnangomoko@pvamu.edu::d3a2341b-0653-4b1d-9547-ebaad386269c" providerId="AD" clId="Web-{56923819-2068-48A8-BAEB-A661910E19C3}"/>
    <pc:docChg chg="modSld">
      <pc:chgData name="Franck Darole Nangomoko" userId="S::fnangomoko@pvamu.edu::d3a2341b-0653-4b1d-9547-ebaad386269c" providerId="AD" clId="Web-{56923819-2068-48A8-BAEB-A661910E19C3}" dt="2022-04-23T02:47:55.013" v="24" actId="1076"/>
      <pc:docMkLst>
        <pc:docMk/>
      </pc:docMkLst>
      <pc:sldChg chg="addSp delSp modSp mod setBg addAnim setClrOvrMap">
        <pc:chgData name="Franck Darole Nangomoko" userId="S::fnangomoko@pvamu.edu::d3a2341b-0653-4b1d-9547-ebaad386269c" providerId="AD" clId="Web-{56923819-2068-48A8-BAEB-A661910E19C3}" dt="2022-04-23T02:47:55.013" v="24" actId="1076"/>
        <pc:sldMkLst>
          <pc:docMk/>
          <pc:sldMk cId="194259562" sldId="274"/>
        </pc:sldMkLst>
        <pc:spChg chg="mod">
          <ac:chgData name="Franck Darole Nangomoko" userId="S::fnangomoko@pvamu.edu::d3a2341b-0653-4b1d-9547-ebaad386269c" providerId="AD" clId="Web-{56923819-2068-48A8-BAEB-A661910E19C3}" dt="2022-04-23T02:47:50.935" v="23"/>
          <ac:spMkLst>
            <pc:docMk/>
            <pc:sldMk cId="194259562" sldId="274"/>
            <ac:spMk id="2" creationId="{EAB93E71-26E4-3604-7AC2-2A8F26DF89C6}"/>
          </ac:spMkLst>
        </pc:spChg>
        <pc:spChg chg="mod ord">
          <ac:chgData name="Franck Darole Nangomoko" userId="S::fnangomoko@pvamu.edu::d3a2341b-0653-4b1d-9547-ebaad386269c" providerId="AD" clId="Web-{56923819-2068-48A8-BAEB-A661910E19C3}" dt="2022-04-23T02:47:50.935" v="23"/>
          <ac:spMkLst>
            <pc:docMk/>
            <pc:sldMk cId="194259562" sldId="274"/>
            <ac:spMk id="4" creationId="{54F3C2D8-0976-6788-7CCB-92429EFA835E}"/>
          </ac:spMkLst>
        </pc:spChg>
        <pc:spChg chg="add del mod">
          <ac:chgData name="Franck Darole Nangomoko" userId="S::fnangomoko@pvamu.edu::d3a2341b-0653-4b1d-9547-ebaad386269c" providerId="AD" clId="Web-{56923819-2068-48A8-BAEB-A661910E19C3}" dt="2022-04-23T02:46:43.839" v="12"/>
          <ac:spMkLst>
            <pc:docMk/>
            <pc:sldMk cId="194259562" sldId="274"/>
            <ac:spMk id="6" creationId="{1C3478A6-0815-FEF3-C401-AFA41462186E}"/>
          </ac:spMkLst>
        </pc:spChg>
        <pc:spChg chg="add del">
          <ac:chgData name="Franck Darole Nangomoko" userId="S::fnangomoko@pvamu.edu::d3a2341b-0653-4b1d-9547-ebaad386269c" providerId="AD" clId="Web-{56923819-2068-48A8-BAEB-A661910E19C3}" dt="2022-04-23T02:47:11.903" v="18"/>
          <ac:spMkLst>
            <pc:docMk/>
            <pc:sldMk cId="194259562" sldId="274"/>
            <ac:spMk id="21" creationId="{E49B76A8-D4D2-428D-84FA-657EEA587ED8}"/>
          </ac:spMkLst>
        </pc:spChg>
        <pc:spChg chg="add del">
          <ac:chgData name="Franck Darole Nangomoko" userId="S::fnangomoko@pvamu.edu::d3a2341b-0653-4b1d-9547-ebaad386269c" providerId="AD" clId="Web-{56923819-2068-48A8-BAEB-A661910E19C3}" dt="2022-04-23T02:47:11.903" v="18"/>
          <ac:spMkLst>
            <pc:docMk/>
            <pc:sldMk cId="194259562" sldId="274"/>
            <ac:spMk id="30" creationId="{15A54023-E435-4098-A370-AE54A007EB91}"/>
          </ac:spMkLst>
        </pc:spChg>
        <pc:spChg chg="add del">
          <ac:chgData name="Franck Darole Nangomoko" userId="S::fnangomoko@pvamu.edu::d3a2341b-0653-4b1d-9547-ebaad386269c" providerId="AD" clId="Web-{56923819-2068-48A8-BAEB-A661910E19C3}" dt="2022-04-23T02:47:25.809" v="19"/>
          <ac:spMkLst>
            <pc:docMk/>
            <pc:sldMk cId="194259562" sldId="274"/>
            <ac:spMk id="34" creationId="{4FA99B59-EAC7-848D-016B-2CCE9F64E9DB}"/>
          </ac:spMkLst>
        </pc:spChg>
        <pc:spChg chg="add del">
          <ac:chgData name="Franck Darole Nangomoko" userId="S::fnangomoko@pvamu.edu::d3a2341b-0653-4b1d-9547-ebaad386269c" providerId="AD" clId="Web-{56923819-2068-48A8-BAEB-A661910E19C3}" dt="2022-04-23T02:47:28.591" v="20"/>
          <ac:spMkLst>
            <pc:docMk/>
            <pc:sldMk cId="194259562" sldId="274"/>
            <ac:spMk id="37" creationId="{8F4E830A-06F9-4EAA-9E65-110CF2421798}"/>
          </ac:spMkLst>
        </pc:spChg>
        <pc:spChg chg="add del">
          <ac:chgData name="Franck Darole Nangomoko" userId="S::fnangomoko@pvamu.edu::d3a2341b-0653-4b1d-9547-ebaad386269c" providerId="AD" clId="Web-{56923819-2068-48A8-BAEB-A661910E19C3}" dt="2022-04-23T02:47:50.935" v="23"/>
          <ac:spMkLst>
            <pc:docMk/>
            <pc:sldMk cId="194259562" sldId="274"/>
            <ac:spMk id="52" creationId="{58A973E8-C2D4-4C81-8ADE-C5C021A615E7}"/>
          </ac:spMkLst>
        </pc:spChg>
        <pc:spChg chg="add del">
          <ac:chgData name="Franck Darole Nangomoko" userId="S::fnangomoko@pvamu.edu::d3a2341b-0653-4b1d-9547-ebaad386269c" providerId="AD" clId="Web-{56923819-2068-48A8-BAEB-A661910E19C3}" dt="2022-04-23T02:47:50.935" v="23"/>
          <ac:spMkLst>
            <pc:docMk/>
            <pc:sldMk cId="194259562" sldId="274"/>
            <ac:spMk id="61" creationId="{E05CABE9-5E7C-4773-BFCD-24B199FA1AE3}"/>
          </ac:spMkLst>
        </pc:spChg>
        <pc:spChg chg="add">
          <ac:chgData name="Franck Darole Nangomoko" userId="S::fnangomoko@pvamu.edu::d3a2341b-0653-4b1d-9547-ebaad386269c" providerId="AD" clId="Web-{56923819-2068-48A8-BAEB-A661910E19C3}" dt="2022-04-23T02:47:50.935" v="23"/>
          <ac:spMkLst>
            <pc:docMk/>
            <pc:sldMk cId="194259562" sldId="274"/>
            <ac:spMk id="76" creationId="{6DCB64DE-FB3A-4D83-9241-A0D26824BE54}"/>
          </ac:spMkLst>
        </pc:spChg>
        <pc:spChg chg="add">
          <ac:chgData name="Franck Darole Nangomoko" userId="S::fnangomoko@pvamu.edu::d3a2341b-0653-4b1d-9547-ebaad386269c" providerId="AD" clId="Web-{56923819-2068-48A8-BAEB-A661910E19C3}" dt="2022-04-23T02:47:50.935" v="23"/>
          <ac:spMkLst>
            <pc:docMk/>
            <pc:sldMk cId="194259562" sldId="274"/>
            <ac:spMk id="78" creationId="{5E94C64B-831C-45FA-B484-591F4D577C60}"/>
          </ac:spMkLst>
        </pc:spChg>
        <pc:grpChg chg="add del">
          <ac:chgData name="Franck Darole Nangomoko" userId="S::fnangomoko@pvamu.edu::d3a2341b-0653-4b1d-9547-ebaad386269c" providerId="AD" clId="Web-{56923819-2068-48A8-BAEB-A661910E19C3}" dt="2022-04-23T02:47:11.903" v="18"/>
          <ac:grpSpMkLst>
            <pc:docMk/>
            <pc:sldMk cId="194259562" sldId="274"/>
            <ac:grpSpMk id="23" creationId="{8D463EDB-0644-4F84-9901-D2434D550912}"/>
          </ac:grpSpMkLst>
        </pc:grpChg>
        <pc:grpChg chg="add del">
          <ac:chgData name="Franck Darole Nangomoko" userId="S::fnangomoko@pvamu.edu::d3a2341b-0653-4b1d-9547-ebaad386269c" providerId="AD" clId="Web-{56923819-2068-48A8-BAEB-A661910E19C3}" dt="2022-04-23T02:47:50.935" v="23"/>
          <ac:grpSpMkLst>
            <pc:docMk/>
            <pc:sldMk cId="194259562" sldId="274"/>
            <ac:grpSpMk id="54" creationId="{A08E251A-5371-4E82-A0F3-2CA0C15AB09C}"/>
          </ac:grpSpMkLst>
        </pc:grpChg>
        <pc:grpChg chg="add">
          <ac:chgData name="Franck Darole Nangomoko" userId="S::fnangomoko@pvamu.edu::d3a2341b-0653-4b1d-9547-ebaad386269c" providerId="AD" clId="Web-{56923819-2068-48A8-BAEB-A661910E19C3}" dt="2022-04-23T02:47:50.935" v="23"/>
          <ac:grpSpMkLst>
            <pc:docMk/>
            <pc:sldMk cId="194259562" sldId="274"/>
            <ac:grpSpMk id="80" creationId="{AC96E397-7705-43C9-AC81-FA8EF1951DD2}"/>
          </ac:grpSpMkLst>
        </pc:grpChg>
        <pc:picChg chg="add del mod">
          <ac:chgData name="Franck Darole Nangomoko" userId="S::fnangomoko@pvamu.edu::d3a2341b-0653-4b1d-9547-ebaad386269c" providerId="AD" clId="Web-{56923819-2068-48A8-BAEB-A661910E19C3}" dt="2022-04-23T02:46:43.839" v="12"/>
          <ac:picMkLst>
            <pc:docMk/>
            <pc:sldMk cId="194259562" sldId="274"/>
            <ac:picMk id="3" creationId="{C58F3C11-9A78-D4E7-B17C-89D08D24EA11}"/>
          </ac:picMkLst>
        </pc:picChg>
        <pc:picChg chg="mod ord">
          <ac:chgData name="Franck Darole Nangomoko" userId="S::fnangomoko@pvamu.edu::d3a2341b-0653-4b1d-9547-ebaad386269c" providerId="AD" clId="Web-{56923819-2068-48A8-BAEB-A661910E19C3}" dt="2022-04-23T02:47:55.013" v="24" actId="1076"/>
          <ac:picMkLst>
            <pc:docMk/>
            <pc:sldMk cId="194259562" sldId="274"/>
            <ac:picMk id="5" creationId="{2FEDBF9B-8020-4177-5F8A-C48DC322ACB5}"/>
          </ac:picMkLst>
        </pc:picChg>
        <pc:cxnChg chg="add del">
          <ac:chgData name="Franck Darole Nangomoko" userId="S::fnangomoko@pvamu.edu::d3a2341b-0653-4b1d-9547-ebaad386269c" providerId="AD" clId="Web-{56923819-2068-48A8-BAEB-A661910E19C3}" dt="2022-04-23T02:47:11.903" v="18"/>
          <ac:cxnSpMkLst>
            <pc:docMk/>
            <pc:sldMk cId="194259562" sldId="274"/>
            <ac:cxnSpMk id="11" creationId="{8C152077-984A-4612-B0E1-251C62EB1528}"/>
          </ac:cxnSpMkLst>
        </pc:cxnChg>
        <pc:cxnChg chg="add del">
          <ac:chgData name="Franck Darole Nangomoko" userId="S::fnangomoko@pvamu.edu::d3a2341b-0653-4b1d-9547-ebaad386269c" providerId="AD" clId="Web-{56923819-2068-48A8-BAEB-A661910E19C3}" dt="2022-04-23T02:47:11.903" v="18"/>
          <ac:cxnSpMkLst>
            <pc:docMk/>
            <pc:sldMk cId="194259562" sldId="274"/>
            <ac:cxnSpMk id="13" creationId="{C05450BA-2A87-4847-A5A0-E7D960557220}"/>
          </ac:cxnSpMkLst>
        </pc:cxnChg>
        <pc:cxnChg chg="add del">
          <ac:chgData name="Franck Darole Nangomoko" userId="S::fnangomoko@pvamu.edu::d3a2341b-0653-4b1d-9547-ebaad386269c" providerId="AD" clId="Web-{56923819-2068-48A8-BAEB-A661910E19C3}" dt="2022-04-23T02:47:11.903" v="18"/>
          <ac:cxnSpMkLst>
            <pc:docMk/>
            <pc:sldMk cId="194259562" sldId="274"/>
            <ac:cxnSpMk id="15" creationId="{A16F9ADA-A824-456A-9728-D5BFFE04D3A2}"/>
          </ac:cxnSpMkLst>
        </pc:cxnChg>
        <pc:cxnChg chg="add del">
          <ac:chgData name="Franck Darole Nangomoko" userId="S::fnangomoko@pvamu.edu::d3a2341b-0653-4b1d-9547-ebaad386269c" providerId="AD" clId="Web-{56923819-2068-48A8-BAEB-A661910E19C3}" dt="2022-04-23T02:47:11.903" v="18"/>
          <ac:cxnSpMkLst>
            <pc:docMk/>
            <pc:sldMk cId="194259562" sldId="274"/>
            <ac:cxnSpMk id="17" creationId="{63034157-938C-45F5-8DCA-208D22E5BBE4}"/>
          </ac:cxnSpMkLst>
        </pc:cxnChg>
        <pc:cxnChg chg="add del">
          <ac:chgData name="Franck Darole Nangomoko" userId="S::fnangomoko@pvamu.edu::d3a2341b-0653-4b1d-9547-ebaad386269c" providerId="AD" clId="Web-{56923819-2068-48A8-BAEB-A661910E19C3}" dt="2022-04-23T02:47:11.903" v="18"/>
          <ac:cxnSpMkLst>
            <pc:docMk/>
            <pc:sldMk cId="194259562" sldId="274"/>
            <ac:cxnSpMk id="19" creationId="{2369327A-A6C5-4293-80D1-DECEBA3F5FF0}"/>
          </ac:cxnSpMkLst>
        </pc:cxnChg>
        <pc:cxnChg chg="add del">
          <ac:chgData name="Franck Darole Nangomoko" userId="S::fnangomoko@pvamu.edu::d3a2341b-0653-4b1d-9547-ebaad386269c" providerId="AD" clId="Web-{56923819-2068-48A8-BAEB-A661910E19C3}" dt="2022-04-23T02:47:50.935" v="23"/>
          <ac:cxnSpMkLst>
            <pc:docMk/>
            <pc:sldMk cId="194259562" sldId="274"/>
            <ac:cxnSpMk id="42" creationId="{8FD48FB1-66D8-4676-B0AA-C139A1DB78D1}"/>
          </ac:cxnSpMkLst>
        </pc:cxnChg>
        <pc:cxnChg chg="add del">
          <ac:chgData name="Franck Darole Nangomoko" userId="S::fnangomoko@pvamu.edu::d3a2341b-0653-4b1d-9547-ebaad386269c" providerId="AD" clId="Web-{56923819-2068-48A8-BAEB-A661910E19C3}" dt="2022-04-23T02:47:50.935" v="23"/>
          <ac:cxnSpMkLst>
            <pc:docMk/>
            <pc:sldMk cId="194259562" sldId="274"/>
            <ac:cxnSpMk id="44" creationId="{F033F5AE-6728-4F19-8DED-658E674B31B9}"/>
          </ac:cxnSpMkLst>
        </pc:cxnChg>
        <pc:cxnChg chg="add del">
          <ac:chgData name="Franck Darole Nangomoko" userId="S::fnangomoko@pvamu.edu::d3a2341b-0653-4b1d-9547-ebaad386269c" providerId="AD" clId="Web-{56923819-2068-48A8-BAEB-A661910E19C3}" dt="2022-04-23T02:47:50.935" v="23"/>
          <ac:cxnSpMkLst>
            <pc:docMk/>
            <pc:sldMk cId="194259562" sldId="274"/>
            <ac:cxnSpMk id="46" creationId="{82C7D74A-18BA-4709-A808-44E8815C4430}"/>
          </ac:cxnSpMkLst>
        </pc:cxnChg>
        <pc:cxnChg chg="add del">
          <ac:chgData name="Franck Darole Nangomoko" userId="S::fnangomoko@pvamu.edu::d3a2341b-0653-4b1d-9547-ebaad386269c" providerId="AD" clId="Web-{56923819-2068-48A8-BAEB-A661910E19C3}" dt="2022-04-23T02:47:50.935" v="23"/>
          <ac:cxnSpMkLst>
            <pc:docMk/>
            <pc:sldMk cId="194259562" sldId="274"/>
            <ac:cxnSpMk id="48" creationId="{B5164A3F-1561-4039-8185-AB0EEB713EA7}"/>
          </ac:cxnSpMkLst>
        </pc:cxnChg>
        <pc:cxnChg chg="add del">
          <ac:chgData name="Franck Darole Nangomoko" userId="S::fnangomoko@pvamu.edu::d3a2341b-0653-4b1d-9547-ebaad386269c" providerId="AD" clId="Web-{56923819-2068-48A8-BAEB-A661910E19C3}" dt="2022-04-23T02:47:50.935" v="23"/>
          <ac:cxnSpMkLst>
            <pc:docMk/>
            <pc:sldMk cId="194259562" sldId="274"/>
            <ac:cxnSpMk id="50" creationId="{2A35DB53-42BE-460E-9CA1-1294C98463CB}"/>
          </ac:cxnSpMkLst>
        </pc:cxnChg>
        <pc:cxnChg chg="add">
          <ac:chgData name="Franck Darole Nangomoko" userId="S::fnangomoko@pvamu.edu::d3a2341b-0653-4b1d-9547-ebaad386269c" providerId="AD" clId="Web-{56923819-2068-48A8-BAEB-A661910E19C3}" dt="2022-04-23T02:47:50.935" v="23"/>
          <ac:cxnSpMkLst>
            <pc:docMk/>
            <pc:sldMk cId="194259562" sldId="274"/>
            <ac:cxnSpMk id="66" creationId="{0512F9CB-A1A0-4043-A103-F6A4B94B695A}"/>
          </ac:cxnSpMkLst>
        </pc:cxnChg>
        <pc:cxnChg chg="add">
          <ac:chgData name="Franck Darole Nangomoko" userId="S::fnangomoko@pvamu.edu::d3a2341b-0653-4b1d-9547-ebaad386269c" providerId="AD" clId="Web-{56923819-2068-48A8-BAEB-A661910E19C3}" dt="2022-04-23T02:47:50.935" v="23"/>
          <ac:cxnSpMkLst>
            <pc:docMk/>
            <pc:sldMk cId="194259562" sldId="274"/>
            <ac:cxnSpMk id="68" creationId="{ADBE6588-EE16-4389-857C-86A156D49E5D}"/>
          </ac:cxnSpMkLst>
        </pc:cxnChg>
        <pc:cxnChg chg="add">
          <ac:chgData name="Franck Darole Nangomoko" userId="S::fnangomoko@pvamu.edu::d3a2341b-0653-4b1d-9547-ebaad386269c" providerId="AD" clId="Web-{56923819-2068-48A8-BAEB-A661910E19C3}" dt="2022-04-23T02:47:50.935" v="23"/>
          <ac:cxnSpMkLst>
            <pc:docMk/>
            <pc:sldMk cId="194259562" sldId="274"/>
            <ac:cxnSpMk id="70" creationId="{17FD48D2-B0A7-413D-B947-AA55AC1296D5}"/>
          </ac:cxnSpMkLst>
        </pc:cxnChg>
        <pc:cxnChg chg="add">
          <ac:chgData name="Franck Darole Nangomoko" userId="S::fnangomoko@pvamu.edu::d3a2341b-0653-4b1d-9547-ebaad386269c" providerId="AD" clId="Web-{56923819-2068-48A8-BAEB-A661910E19C3}" dt="2022-04-23T02:47:50.935" v="23"/>
          <ac:cxnSpMkLst>
            <pc:docMk/>
            <pc:sldMk cId="194259562" sldId="274"/>
            <ac:cxnSpMk id="72" creationId="{2BE668D0-D906-4EEE-B32F-8C028624B837}"/>
          </ac:cxnSpMkLst>
        </pc:cxnChg>
        <pc:cxnChg chg="add">
          <ac:chgData name="Franck Darole Nangomoko" userId="S::fnangomoko@pvamu.edu::d3a2341b-0653-4b1d-9547-ebaad386269c" providerId="AD" clId="Web-{56923819-2068-48A8-BAEB-A661910E19C3}" dt="2022-04-23T02:47:50.935" v="23"/>
          <ac:cxnSpMkLst>
            <pc:docMk/>
            <pc:sldMk cId="194259562" sldId="274"/>
            <ac:cxnSpMk id="74" creationId="{D1DE67A3-B8F6-4CFD-A8E0-D15200F23152}"/>
          </ac:cxnSpMkLst>
        </pc:cxnChg>
      </pc:sldChg>
    </pc:docChg>
  </pc:docChgLst>
  <pc:docChgLst>
    <pc:chgData name="Wasil Ahmad Mahmood" userId="S::wmahmood@pvamu.edu::0e644637-0494-4006-bbb7-9a73be49788b" providerId="AD" clId="Web-{BB58076E-2003-4BAE-B3E7-903CF44D45CF}"/>
    <pc:docChg chg="modSld">
      <pc:chgData name="Wasil Ahmad Mahmood" userId="S::wmahmood@pvamu.edu::0e644637-0494-4006-bbb7-9a73be49788b" providerId="AD" clId="Web-{BB58076E-2003-4BAE-B3E7-903CF44D45CF}" dt="2022-04-23T06:19:36.635" v="18"/>
      <pc:docMkLst>
        <pc:docMk/>
      </pc:docMkLst>
      <pc:sldChg chg="modSp">
        <pc:chgData name="Wasil Ahmad Mahmood" userId="S::wmahmood@pvamu.edu::0e644637-0494-4006-bbb7-9a73be49788b" providerId="AD" clId="Web-{BB58076E-2003-4BAE-B3E7-903CF44D45CF}" dt="2022-04-23T06:12:57.055" v="11"/>
        <pc:sldMkLst>
          <pc:docMk/>
          <pc:sldMk cId="4104278355" sldId="261"/>
        </pc:sldMkLst>
        <pc:graphicFrameChg chg="mod modGraphic">
          <ac:chgData name="Wasil Ahmad Mahmood" userId="S::wmahmood@pvamu.edu::0e644637-0494-4006-bbb7-9a73be49788b" providerId="AD" clId="Web-{BB58076E-2003-4BAE-B3E7-903CF44D45CF}" dt="2022-04-23T06:12:57.055" v="11"/>
          <ac:graphicFrameMkLst>
            <pc:docMk/>
            <pc:sldMk cId="4104278355" sldId="261"/>
            <ac:graphicFrameMk id="5" creationId="{5567D5C8-5F09-9BAE-54C9-787A8B3C8ABE}"/>
          </ac:graphicFrameMkLst>
        </pc:graphicFrameChg>
      </pc:sldChg>
      <pc:sldChg chg="modSp">
        <pc:chgData name="Wasil Ahmad Mahmood" userId="S::wmahmood@pvamu.edu::0e644637-0494-4006-bbb7-9a73be49788b" providerId="AD" clId="Web-{BB58076E-2003-4BAE-B3E7-903CF44D45CF}" dt="2022-04-23T06:19:36.635" v="18"/>
        <pc:sldMkLst>
          <pc:docMk/>
          <pc:sldMk cId="3772296953" sldId="287"/>
        </pc:sldMkLst>
        <pc:graphicFrameChg chg="mod modGraphic">
          <ac:chgData name="Wasil Ahmad Mahmood" userId="S::wmahmood@pvamu.edu::0e644637-0494-4006-bbb7-9a73be49788b" providerId="AD" clId="Web-{BB58076E-2003-4BAE-B3E7-903CF44D45CF}" dt="2022-04-23T06:19:36.635" v="18"/>
          <ac:graphicFrameMkLst>
            <pc:docMk/>
            <pc:sldMk cId="3772296953" sldId="287"/>
            <ac:graphicFrameMk id="3" creationId="{C2948228-AB15-F905-C598-C7C7A021A384}"/>
          </ac:graphicFrameMkLst>
        </pc:graphicFrameChg>
      </pc:sldChg>
    </pc:docChg>
  </pc:docChgLst>
  <pc:docChgLst>
    <pc:chgData name="Wasil Ahmad Mahmood" userId="S::wmahmood@pvamu.edu::0e644637-0494-4006-bbb7-9a73be49788b" providerId="AD" clId="Web-{6A040BA8-F5F5-41AB-B10A-43248DA5FFC5}"/>
    <pc:docChg chg="modSld">
      <pc:chgData name="Wasil Ahmad Mahmood" userId="S::wmahmood@pvamu.edu::0e644637-0494-4006-bbb7-9a73be49788b" providerId="AD" clId="Web-{6A040BA8-F5F5-41AB-B10A-43248DA5FFC5}" dt="2022-04-23T08:20:59.016" v="7"/>
      <pc:docMkLst>
        <pc:docMk/>
      </pc:docMkLst>
      <pc:sldChg chg="modSp">
        <pc:chgData name="Wasil Ahmad Mahmood" userId="S::wmahmood@pvamu.edu::0e644637-0494-4006-bbb7-9a73be49788b" providerId="AD" clId="Web-{6A040BA8-F5F5-41AB-B10A-43248DA5FFC5}" dt="2022-04-23T08:20:59.016" v="7"/>
        <pc:sldMkLst>
          <pc:docMk/>
          <pc:sldMk cId="4104278355" sldId="261"/>
        </pc:sldMkLst>
        <pc:graphicFrameChg chg="modGraphic">
          <ac:chgData name="Wasil Ahmad Mahmood" userId="S::wmahmood@pvamu.edu::0e644637-0494-4006-bbb7-9a73be49788b" providerId="AD" clId="Web-{6A040BA8-F5F5-41AB-B10A-43248DA5FFC5}" dt="2022-04-23T08:20:59.016" v="7"/>
          <ac:graphicFrameMkLst>
            <pc:docMk/>
            <pc:sldMk cId="4104278355" sldId="261"/>
            <ac:graphicFrameMk id="5" creationId="{5567D5C8-5F09-9BAE-54C9-787A8B3C8ABE}"/>
          </ac:graphicFrameMkLst>
        </pc:graphicFrameChg>
      </pc:sldChg>
      <pc:sldChg chg="addSp delSp modSp">
        <pc:chgData name="Wasil Ahmad Mahmood" userId="S::wmahmood@pvamu.edu::0e644637-0494-4006-bbb7-9a73be49788b" providerId="AD" clId="Web-{6A040BA8-F5F5-41AB-B10A-43248DA5FFC5}" dt="2022-04-23T08:19:03.148" v="6" actId="1076"/>
        <pc:sldMkLst>
          <pc:docMk/>
          <pc:sldMk cId="1345378501" sldId="272"/>
        </pc:sldMkLst>
        <pc:spChg chg="add del mod">
          <ac:chgData name="Wasil Ahmad Mahmood" userId="S::wmahmood@pvamu.edu::0e644637-0494-4006-bbb7-9a73be49788b" providerId="AD" clId="Web-{6A040BA8-F5F5-41AB-B10A-43248DA5FFC5}" dt="2022-04-23T08:18:51.788" v="1"/>
          <ac:spMkLst>
            <pc:docMk/>
            <pc:sldMk cId="1345378501" sldId="272"/>
            <ac:spMk id="6" creationId="{62C67DF6-47BD-F27B-CF23-EAC3A3A385F4}"/>
          </ac:spMkLst>
        </pc:spChg>
        <pc:picChg chg="del">
          <ac:chgData name="Wasil Ahmad Mahmood" userId="S::wmahmood@pvamu.edu::0e644637-0494-4006-bbb7-9a73be49788b" providerId="AD" clId="Web-{6A040BA8-F5F5-41AB-B10A-43248DA5FFC5}" dt="2022-04-23T08:18:46.631" v="0"/>
          <ac:picMkLst>
            <pc:docMk/>
            <pc:sldMk cId="1345378501" sldId="272"/>
            <ac:picMk id="4" creationId="{49AB5027-1063-E3C9-9584-CE669AED6B03}"/>
          </ac:picMkLst>
        </pc:picChg>
        <pc:picChg chg="add mod">
          <ac:chgData name="Wasil Ahmad Mahmood" userId="S::wmahmood@pvamu.edu::0e644637-0494-4006-bbb7-9a73be49788b" providerId="AD" clId="Web-{6A040BA8-F5F5-41AB-B10A-43248DA5FFC5}" dt="2022-04-23T08:19:03.148" v="6" actId="1076"/>
          <ac:picMkLst>
            <pc:docMk/>
            <pc:sldMk cId="1345378501" sldId="272"/>
            <ac:picMk id="7" creationId="{EAB8EFB2-B76F-A754-42ED-0CE7246FA5B7}"/>
          </ac:picMkLst>
        </pc:picChg>
      </pc:sldChg>
    </pc:docChg>
  </pc:docChgLst>
  <pc:docChgLst>
    <pc:chgData name="Wasil Ahmad Mahmood" userId="S::wmahmood@pvamu.edu::0e644637-0494-4006-bbb7-9a73be49788b" providerId="AD" clId="Web-{838328E8-BF09-4373-B2F3-F59F19C8447A}"/>
    <pc:docChg chg="modSld">
      <pc:chgData name="Wasil Ahmad Mahmood" userId="S::wmahmood@pvamu.edu::0e644637-0494-4006-bbb7-9a73be49788b" providerId="AD" clId="Web-{838328E8-BF09-4373-B2F3-F59F19C8447A}" dt="2022-04-19T20:39:11.325" v="0"/>
      <pc:docMkLst>
        <pc:docMk/>
      </pc:docMkLst>
      <pc:sldChg chg="delSp">
        <pc:chgData name="Wasil Ahmad Mahmood" userId="S::wmahmood@pvamu.edu::0e644637-0494-4006-bbb7-9a73be49788b" providerId="AD" clId="Web-{838328E8-BF09-4373-B2F3-F59F19C8447A}" dt="2022-04-19T20:39:11.325" v="0"/>
        <pc:sldMkLst>
          <pc:docMk/>
          <pc:sldMk cId="4104278355" sldId="261"/>
        </pc:sldMkLst>
        <pc:spChg chg="del">
          <ac:chgData name="Wasil Ahmad Mahmood" userId="S::wmahmood@pvamu.edu::0e644637-0494-4006-bbb7-9a73be49788b" providerId="AD" clId="Web-{838328E8-BF09-4373-B2F3-F59F19C8447A}" dt="2022-04-19T20:39:11.325" v="0"/>
          <ac:spMkLst>
            <pc:docMk/>
            <pc:sldMk cId="4104278355" sldId="261"/>
            <ac:spMk id="3" creationId="{DD62E575-1525-9E75-423E-55AA62F82EBD}"/>
          </ac:spMkLst>
        </pc:spChg>
      </pc:sldChg>
    </pc:docChg>
  </pc:docChgLst>
  <pc:docChgLst>
    <pc:chgData name="Franck Darole Nangomoko" userId="S::fnangomoko@pvamu.edu::d3a2341b-0653-4b1d-9547-ebaad386269c" providerId="AD" clId="Web-{35B1A5FC-9E2C-445B-9276-6062FF84DF12}"/>
    <pc:docChg chg="modSld">
      <pc:chgData name="Franck Darole Nangomoko" userId="S::fnangomoko@pvamu.edu::d3a2341b-0653-4b1d-9547-ebaad386269c" providerId="AD" clId="Web-{35B1A5FC-9E2C-445B-9276-6062FF84DF12}" dt="2022-04-19T19:37:17.757" v="16" actId="14100"/>
      <pc:docMkLst>
        <pc:docMk/>
      </pc:docMkLst>
      <pc:sldChg chg="addSp delSp modSp">
        <pc:chgData name="Franck Darole Nangomoko" userId="S::fnangomoko@pvamu.edu::d3a2341b-0653-4b1d-9547-ebaad386269c" providerId="AD" clId="Web-{35B1A5FC-9E2C-445B-9276-6062FF84DF12}" dt="2022-04-19T19:31:59.608" v="9" actId="14100"/>
        <pc:sldMkLst>
          <pc:docMk/>
          <pc:sldMk cId="597560148" sldId="259"/>
        </pc:sldMkLst>
        <pc:spChg chg="mod">
          <ac:chgData name="Franck Darole Nangomoko" userId="S::fnangomoko@pvamu.edu::d3a2341b-0653-4b1d-9547-ebaad386269c" providerId="AD" clId="Web-{35B1A5FC-9E2C-445B-9276-6062FF84DF12}" dt="2022-04-19T19:31:49.421" v="7" actId="1076"/>
          <ac:spMkLst>
            <pc:docMk/>
            <pc:sldMk cId="597560148" sldId="259"/>
            <ac:spMk id="2" creationId="{D7EA680D-8EB1-1C34-68B7-918B1B7F83FB}"/>
          </ac:spMkLst>
        </pc:spChg>
        <pc:spChg chg="add del mod">
          <ac:chgData name="Franck Darole Nangomoko" userId="S::fnangomoko@pvamu.edu::d3a2341b-0653-4b1d-9547-ebaad386269c" providerId="AD" clId="Web-{35B1A5FC-9E2C-445B-9276-6062FF84DF12}" dt="2022-04-19T19:31:24.529" v="1"/>
          <ac:spMkLst>
            <pc:docMk/>
            <pc:sldMk cId="597560148" sldId="259"/>
            <ac:spMk id="6" creationId="{9490AB16-D69A-A1B4-4417-68C842F689D9}"/>
          </ac:spMkLst>
        </pc:spChg>
        <pc:picChg chg="del">
          <ac:chgData name="Franck Darole Nangomoko" userId="S::fnangomoko@pvamu.edu::d3a2341b-0653-4b1d-9547-ebaad386269c" providerId="AD" clId="Web-{35B1A5FC-9E2C-445B-9276-6062FF84DF12}" dt="2022-04-19T19:29:41.292" v="0"/>
          <ac:picMkLst>
            <pc:docMk/>
            <pc:sldMk cId="597560148" sldId="259"/>
            <ac:picMk id="3" creationId="{45DAE7FB-A485-A9BA-84C0-335828821765}"/>
          </ac:picMkLst>
        </pc:picChg>
        <pc:picChg chg="add mod ord">
          <ac:chgData name="Franck Darole Nangomoko" userId="S::fnangomoko@pvamu.edu::d3a2341b-0653-4b1d-9547-ebaad386269c" providerId="AD" clId="Web-{35B1A5FC-9E2C-445B-9276-6062FF84DF12}" dt="2022-04-19T19:31:59.608" v="9" actId="14100"/>
          <ac:picMkLst>
            <pc:docMk/>
            <pc:sldMk cId="597560148" sldId="259"/>
            <ac:picMk id="7" creationId="{7121BE61-9E0D-64A5-78EB-115D8AEFB2E5}"/>
          </ac:picMkLst>
        </pc:picChg>
      </pc:sldChg>
      <pc:sldChg chg="addSp delSp modSp">
        <pc:chgData name="Franck Darole Nangomoko" userId="S::fnangomoko@pvamu.edu::d3a2341b-0653-4b1d-9547-ebaad386269c" providerId="AD" clId="Web-{35B1A5FC-9E2C-445B-9276-6062FF84DF12}" dt="2022-04-19T19:37:17.757" v="16" actId="14100"/>
        <pc:sldMkLst>
          <pc:docMk/>
          <pc:sldMk cId="1348859074" sldId="260"/>
        </pc:sldMkLst>
        <pc:picChg chg="add mod">
          <ac:chgData name="Franck Darole Nangomoko" userId="S::fnangomoko@pvamu.edu::d3a2341b-0653-4b1d-9547-ebaad386269c" providerId="AD" clId="Web-{35B1A5FC-9E2C-445B-9276-6062FF84DF12}" dt="2022-04-19T19:37:17.757" v="16" actId="14100"/>
          <ac:picMkLst>
            <pc:docMk/>
            <pc:sldMk cId="1348859074" sldId="260"/>
            <ac:picMk id="4" creationId="{95C28122-7EA5-FBC0-33F1-EC598BDA5D9F}"/>
          </ac:picMkLst>
        </pc:picChg>
        <pc:picChg chg="del">
          <ac:chgData name="Franck Darole Nangomoko" userId="S::fnangomoko@pvamu.edu::d3a2341b-0653-4b1d-9547-ebaad386269c" providerId="AD" clId="Web-{35B1A5FC-9E2C-445B-9276-6062FF84DF12}" dt="2022-04-19T19:32:38.687" v="10"/>
          <ac:picMkLst>
            <pc:docMk/>
            <pc:sldMk cId="1348859074" sldId="260"/>
            <ac:picMk id="5" creationId="{11B79490-C79D-1710-7E74-1DE4006FC333}"/>
          </ac:picMkLst>
        </pc:picChg>
      </pc:sldChg>
    </pc:docChg>
  </pc:docChgLst>
  <pc:docChgLst>
    <pc:chgData name="Taylor S Linton" userId="S::tlinton2@pvamu.edu::733cb7f5-a834-469b-bebf-e257c2c62b61" providerId="AD" clId="Web-{FE4098CC-4F38-413B-B652-A30C1C1F5D5C}"/>
    <pc:docChg chg="addSld delSld modSld addMainMaster delMainMaster">
      <pc:chgData name="Taylor S Linton" userId="S::tlinton2@pvamu.edu::733cb7f5-a834-469b-bebf-e257c2c62b61" providerId="AD" clId="Web-{FE4098CC-4F38-413B-B652-A30C1C1F5D5C}" dt="2022-04-13T00:11:34.720" v="167" actId="20577"/>
      <pc:docMkLst>
        <pc:docMk/>
      </pc:docMkLst>
      <pc:sldChg chg="addSp delSp modSp del mod setBg modClrScheme delDesignElem chgLayout">
        <pc:chgData name="Taylor S Linton" userId="S::tlinton2@pvamu.edu::733cb7f5-a834-469b-bebf-e257c2c62b61" providerId="AD" clId="Web-{FE4098CC-4F38-413B-B652-A30C1C1F5D5C}" dt="2022-04-12T23:53:14.037" v="7"/>
        <pc:sldMkLst>
          <pc:docMk/>
          <pc:sldMk cId="109857222" sldId="256"/>
        </pc:sldMkLst>
        <pc:spChg chg="mod ord">
          <ac:chgData name="Taylor S Linton" userId="S::tlinton2@pvamu.edu::733cb7f5-a834-469b-bebf-e257c2c62b61" providerId="AD" clId="Web-{FE4098CC-4F38-413B-B652-A30C1C1F5D5C}" dt="2022-04-12T23:53:00.615" v="6"/>
          <ac:spMkLst>
            <pc:docMk/>
            <pc:sldMk cId="109857222" sldId="256"/>
            <ac:spMk id="2" creationId="{00000000-0000-0000-0000-000000000000}"/>
          </ac:spMkLst>
        </pc:spChg>
        <pc:spChg chg="mod ord">
          <ac:chgData name="Taylor S Linton" userId="S::tlinton2@pvamu.edu::733cb7f5-a834-469b-bebf-e257c2c62b61" providerId="AD" clId="Web-{FE4098CC-4F38-413B-B652-A30C1C1F5D5C}" dt="2022-04-12T23:53:00.615" v="6"/>
          <ac:spMkLst>
            <pc:docMk/>
            <pc:sldMk cId="109857222" sldId="256"/>
            <ac:spMk id="3" creationId="{00000000-0000-0000-0000-000000000000}"/>
          </ac:spMkLst>
        </pc:spChg>
        <pc:spChg chg="add del">
          <ac:chgData name="Taylor S Linton" userId="S::tlinton2@pvamu.edu::733cb7f5-a834-469b-bebf-e257c2c62b61" providerId="AD" clId="Web-{FE4098CC-4F38-413B-B652-A30C1C1F5D5C}" dt="2022-04-12T23:53:00.615" v="6"/>
          <ac:spMkLst>
            <pc:docMk/>
            <pc:sldMk cId="109857222" sldId="256"/>
            <ac:spMk id="9" creationId="{B1C3281D-A46F-4842-9340-4CBC29E1B260}"/>
          </ac:spMkLst>
        </pc:spChg>
        <pc:picChg chg="add">
          <ac:chgData name="Taylor S Linton" userId="S::tlinton2@pvamu.edu::733cb7f5-a834-469b-bebf-e257c2c62b61" providerId="AD" clId="Web-{FE4098CC-4F38-413B-B652-A30C1C1F5D5C}" dt="2022-04-12T23:52:41.130" v="0"/>
          <ac:picMkLst>
            <pc:docMk/>
            <pc:sldMk cId="109857222" sldId="256"/>
            <ac:picMk id="4" creationId="{DE21DDB1-0D2E-7906-8BD7-3FB0D9DA2DB7}"/>
          </ac:picMkLst>
        </pc:picChg>
        <pc:cxnChg chg="add del">
          <ac:chgData name="Taylor S Linton" userId="S::tlinton2@pvamu.edu::733cb7f5-a834-469b-bebf-e257c2c62b61" providerId="AD" clId="Web-{FE4098CC-4F38-413B-B652-A30C1C1F5D5C}" dt="2022-04-12T23:53:00.615" v="6"/>
          <ac:cxnSpMkLst>
            <pc:docMk/>
            <pc:sldMk cId="109857222" sldId="256"/>
            <ac:cxnSpMk id="11" creationId="{313FECB8-44EE-4A45-9F7B-66ECF1C3C888}"/>
          </ac:cxnSpMkLst>
        </pc:cxnChg>
      </pc:sldChg>
      <pc:sldChg chg="modSp new mod modClrScheme chgLayout">
        <pc:chgData name="Taylor S Linton" userId="S::tlinton2@pvamu.edu::733cb7f5-a834-469b-bebf-e257c2c62b61" providerId="AD" clId="Web-{FE4098CC-4F38-413B-B652-A30C1C1F5D5C}" dt="2022-04-12T23:57:36.731" v="93" actId="20577"/>
        <pc:sldMkLst>
          <pc:docMk/>
          <pc:sldMk cId="1545630425" sldId="256"/>
        </pc:sldMkLst>
        <pc:spChg chg="mod ord">
          <ac:chgData name="Taylor S Linton" userId="S::tlinton2@pvamu.edu::733cb7f5-a834-469b-bebf-e257c2c62b61" providerId="AD" clId="Web-{FE4098CC-4F38-413B-B652-A30C1C1F5D5C}" dt="2022-04-12T23:56:03.072" v="46" actId="20577"/>
          <ac:spMkLst>
            <pc:docMk/>
            <pc:sldMk cId="1545630425" sldId="256"/>
            <ac:spMk id="2" creationId="{E982A974-D98B-6754-8D6F-767AB64BB28B}"/>
          </ac:spMkLst>
        </pc:spChg>
        <pc:spChg chg="mod ord">
          <ac:chgData name="Taylor S Linton" userId="S::tlinton2@pvamu.edu::733cb7f5-a834-469b-bebf-e257c2c62b61" providerId="AD" clId="Web-{FE4098CC-4F38-413B-B652-A30C1C1F5D5C}" dt="2022-04-12T23:57:36.731" v="93" actId="20577"/>
          <ac:spMkLst>
            <pc:docMk/>
            <pc:sldMk cId="1545630425" sldId="256"/>
            <ac:spMk id="3" creationId="{AF162E96-59DE-64BA-3278-B0BF21CC846A}"/>
          </ac:spMkLst>
        </pc:spChg>
      </pc:sldChg>
      <pc:sldChg chg="modSp new">
        <pc:chgData name="Taylor S Linton" userId="S::tlinton2@pvamu.edu::733cb7f5-a834-469b-bebf-e257c2c62b61" providerId="AD" clId="Web-{FE4098CC-4F38-413B-B652-A30C1C1F5D5C}" dt="2022-04-12T23:58:04.028" v="98" actId="1076"/>
        <pc:sldMkLst>
          <pc:docMk/>
          <pc:sldMk cId="659354888" sldId="257"/>
        </pc:sldMkLst>
        <pc:spChg chg="mod">
          <ac:chgData name="Taylor S Linton" userId="S::tlinton2@pvamu.edu::733cb7f5-a834-469b-bebf-e257c2c62b61" providerId="AD" clId="Web-{FE4098CC-4F38-413B-B652-A30C1C1F5D5C}" dt="2022-04-12T23:57:59.107" v="97" actId="1076"/>
          <ac:spMkLst>
            <pc:docMk/>
            <pc:sldMk cId="659354888" sldId="257"/>
            <ac:spMk id="2" creationId="{D4D10D3D-E5EA-070D-232A-B6AC43CC9B54}"/>
          </ac:spMkLst>
        </pc:spChg>
        <pc:spChg chg="mod">
          <ac:chgData name="Taylor S Linton" userId="S::tlinton2@pvamu.edu::733cb7f5-a834-469b-bebf-e257c2c62b61" providerId="AD" clId="Web-{FE4098CC-4F38-413B-B652-A30C1C1F5D5C}" dt="2022-04-12T23:58:04.028" v="98" actId="1076"/>
          <ac:spMkLst>
            <pc:docMk/>
            <pc:sldMk cId="659354888" sldId="257"/>
            <ac:spMk id="3" creationId="{E0495A77-95D7-B18F-AFBB-3B81F5F77787}"/>
          </ac:spMkLst>
        </pc:spChg>
      </pc:sldChg>
      <pc:sldChg chg="modSp new del mod modClrScheme chgLayout">
        <pc:chgData name="Taylor S Linton" userId="S::tlinton2@pvamu.edu::733cb7f5-a834-469b-bebf-e257c2c62b61" providerId="AD" clId="Web-{FE4098CC-4F38-413B-B652-A30C1C1F5D5C}" dt="2022-04-12T23:53:15.318" v="8"/>
        <pc:sldMkLst>
          <pc:docMk/>
          <pc:sldMk cId="2877142681" sldId="257"/>
        </pc:sldMkLst>
        <pc:spChg chg="mod ord">
          <ac:chgData name="Taylor S Linton" userId="S::tlinton2@pvamu.edu::733cb7f5-a834-469b-bebf-e257c2c62b61" providerId="AD" clId="Web-{FE4098CC-4F38-413B-B652-A30C1C1F5D5C}" dt="2022-04-12T23:53:00.615" v="6"/>
          <ac:spMkLst>
            <pc:docMk/>
            <pc:sldMk cId="2877142681" sldId="257"/>
            <ac:spMk id="2" creationId="{27159A3D-72C5-B67A-00E5-ED801A176E7B}"/>
          </ac:spMkLst>
        </pc:spChg>
        <pc:spChg chg="mod ord">
          <ac:chgData name="Taylor S Linton" userId="S::tlinton2@pvamu.edu::733cb7f5-a834-469b-bebf-e257c2c62b61" providerId="AD" clId="Web-{FE4098CC-4F38-413B-B652-A30C1C1F5D5C}" dt="2022-04-12T23:53:00.615" v="6"/>
          <ac:spMkLst>
            <pc:docMk/>
            <pc:sldMk cId="2877142681" sldId="257"/>
            <ac:spMk id="3" creationId="{D74DB106-8F91-20F3-EDAE-5916D48F9634}"/>
          </ac:spMkLst>
        </pc:spChg>
      </pc:sldChg>
      <pc:sldChg chg="modSp new del mod modClrScheme chgLayout">
        <pc:chgData name="Taylor S Linton" userId="S::tlinton2@pvamu.edu::733cb7f5-a834-469b-bebf-e257c2c62b61" providerId="AD" clId="Web-{FE4098CC-4F38-413B-B652-A30C1C1F5D5C}" dt="2022-04-12T23:53:15.756" v="9"/>
        <pc:sldMkLst>
          <pc:docMk/>
          <pc:sldMk cId="1271069692" sldId="258"/>
        </pc:sldMkLst>
        <pc:spChg chg="mod ord">
          <ac:chgData name="Taylor S Linton" userId="S::tlinton2@pvamu.edu::733cb7f5-a834-469b-bebf-e257c2c62b61" providerId="AD" clId="Web-{FE4098CC-4F38-413B-B652-A30C1C1F5D5C}" dt="2022-04-12T23:53:00.615" v="6"/>
          <ac:spMkLst>
            <pc:docMk/>
            <pc:sldMk cId="1271069692" sldId="258"/>
            <ac:spMk id="2" creationId="{D74DD421-8BB4-D2F4-CBD0-B414EAD3ED60}"/>
          </ac:spMkLst>
        </pc:spChg>
        <pc:spChg chg="mod ord">
          <ac:chgData name="Taylor S Linton" userId="S::tlinton2@pvamu.edu::733cb7f5-a834-469b-bebf-e257c2c62b61" providerId="AD" clId="Web-{FE4098CC-4F38-413B-B652-A30C1C1F5D5C}" dt="2022-04-12T23:53:00.615" v="6"/>
          <ac:spMkLst>
            <pc:docMk/>
            <pc:sldMk cId="1271069692" sldId="258"/>
            <ac:spMk id="3" creationId="{F209948E-01CE-B079-0E8B-2CA6B8109E23}"/>
          </ac:spMkLst>
        </pc:spChg>
      </pc:sldChg>
      <pc:sldChg chg="modSp new">
        <pc:chgData name="Taylor S Linton" userId="S::tlinton2@pvamu.edu::733cb7f5-a834-469b-bebf-e257c2c62b61" providerId="AD" clId="Web-{FE4098CC-4F38-413B-B652-A30C1C1F5D5C}" dt="2022-04-12T23:58:50.186" v="117" actId="20577"/>
        <pc:sldMkLst>
          <pc:docMk/>
          <pc:sldMk cId="3614567990" sldId="258"/>
        </pc:sldMkLst>
        <pc:spChg chg="mod">
          <ac:chgData name="Taylor S Linton" userId="S::tlinton2@pvamu.edu::733cb7f5-a834-469b-bebf-e257c2c62b61" providerId="AD" clId="Web-{FE4098CC-4F38-413B-B652-A30C1C1F5D5C}" dt="2022-04-12T23:58:50.186" v="117" actId="20577"/>
          <ac:spMkLst>
            <pc:docMk/>
            <pc:sldMk cId="3614567990" sldId="258"/>
            <ac:spMk id="2" creationId="{52D4F682-7AB5-E140-4AB0-05DC7FC27D3F}"/>
          </ac:spMkLst>
        </pc:spChg>
        <pc:spChg chg="mod">
          <ac:chgData name="Taylor S Linton" userId="S::tlinton2@pvamu.edu::733cb7f5-a834-469b-bebf-e257c2c62b61" providerId="AD" clId="Web-{FE4098CC-4F38-413B-B652-A30C1C1F5D5C}" dt="2022-04-12T23:58:36.811" v="103" actId="1076"/>
          <ac:spMkLst>
            <pc:docMk/>
            <pc:sldMk cId="3614567990" sldId="258"/>
            <ac:spMk id="3" creationId="{34F0072E-9367-874A-564F-35F3FDC1F478}"/>
          </ac:spMkLst>
        </pc:spChg>
      </pc:sldChg>
      <pc:sldChg chg="modSp new">
        <pc:chgData name="Taylor S Linton" userId="S::tlinton2@pvamu.edu::733cb7f5-a834-469b-bebf-e257c2c62b61" providerId="AD" clId="Web-{FE4098CC-4F38-413B-B652-A30C1C1F5D5C}" dt="2022-04-12T23:59:33.187" v="125" actId="20577"/>
        <pc:sldMkLst>
          <pc:docMk/>
          <pc:sldMk cId="597560148" sldId="259"/>
        </pc:sldMkLst>
        <pc:spChg chg="mod">
          <ac:chgData name="Taylor S Linton" userId="S::tlinton2@pvamu.edu::733cb7f5-a834-469b-bebf-e257c2c62b61" providerId="AD" clId="Web-{FE4098CC-4F38-413B-B652-A30C1C1F5D5C}" dt="2022-04-12T23:59:33.187" v="125" actId="20577"/>
          <ac:spMkLst>
            <pc:docMk/>
            <pc:sldMk cId="597560148" sldId="259"/>
            <ac:spMk id="2" creationId="{D7EA680D-8EB1-1C34-68B7-918B1B7F83FB}"/>
          </ac:spMkLst>
        </pc:spChg>
        <pc:spChg chg="mod">
          <ac:chgData name="Taylor S Linton" userId="S::tlinton2@pvamu.edu::733cb7f5-a834-469b-bebf-e257c2c62b61" providerId="AD" clId="Web-{FE4098CC-4F38-413B-B652-A30C1C1F5D5C}" dt="2022-04-12T23:59:25.234" v="120" actId="1076"/>
          <ac:spMkLst>
            <pc:docMk/>
            <pc:sldMk cId="597560148" sldId="259"/>
            <ac:spMk id="3" creationId="{F706D9AB-9832-C0B2-D4B6-FDB3183E8FEB}"/>
          </ac:spMkLst>
        </pc:spChg>
      </pc:sldChg>
      <pc:sldChg chg="modSp new del mod modClrScheme chgLayout">
        <pc:chgData name="Taylor S Linton" userId="S::tlinton2@pvamu.edu::733cb7f5-a834-469b-bebf-e257c2c62b61" providerId="AD" clId="Web-{FE4098CC-4F38-413B-B652-A30C1C1F5D5C}" dt="2022-04-12T23:53:18.443" v="10"/>
        <pc:sldMkLst>
          <pc:docMk/>
          <pc:sldMk cId="1245553054" sldId="259"/>
        </pc:sldMkLst>
        <pc:spChg chg="mod ord">
          <ac:chgData name="Taylor S Linton" userId="S::tlinton2@pvamu.edu::733cb7f5-a834-469b-bebf-e257c2c62b61" providerId="AD" clId="Web-{FE4098CC-4F38-413B-B652-A30C1C1F5D5C}" dt="2022-04-12T23:53:00.615" v="6"/>
          <ac:spMkLst>
            <pc:docMk/>
            <pc:sldMk cId="1245553054" sldId="259"/>
            <ac:spMk id="2" creationId="{3B19A11C-40BB-D023-CBB4-03EAE957CB76}"/>
          </ac:spMkLst>
        </pc:spChg>
        <pc:spChg chg="mod ord">
          <ac:chgData name="Taylor S Linton" userId="S::tlinton2@pvamu.edu::733cb7f5-a834-469b-bebf-e257c2c62b61" providerId="AD" clId="Web-{FE4098CC-4F38-413B-B652-A30C1C1F5D5C}" dt="2022-04-12T23:53:00.615" v="6"/>
          <ac:spMkLst>
            <pc:docMk/>
            <pc:sldMk cId="1245553054" sldId="259"/>
            <ac:spMk id="3" creationId="{AC16B3EC-753C-56A0-C413-85DB975D1C06}"/>
          </ac:spMkLst>
        </pc:spChg>
      </pc:sldChg>
      <pc:sldChg chg="modSp new">
        <pc:chgData name="Taylor S Linton" userId="S::tlinton2@pvamu.edu::733cb7f5-a834-469b-bebf-e257c2c62b61" providerId="AD" clId="Web-{FE4098CC-4F38-413B-B652-A30C1C1F5D5C}" dt="2022-04-13T00:00:30.157" v="133" actId="1076"/>
        <pc:sldMkLst>
          <pc:docMk/>
          <pc:sldMk cId="1348859074" sldId="260"/>
        </pc:sldMkLst>
        <pc:spChg chg="mod">
          <ac:chgData name="Taylor S Linton" userId="S::tlinton2@pvamu.edu::733cb7f5-a834-469b-bebf-e257c2c62b61" providerId="AD" clId="Web-{FE4098CC-4F38-413B-B652-A30C1C1F5D5C}" dt="2022-04-13T00:00:25.001" v="132" actId="20577"/>
          <ac:spMkLst>
            <pc:docMk/>
            <pc:sldMk cId="1348859074" sldId="260"/>
            <ac:spMk id="2" creationId="{F9C2F88C-9835-6381-7C9F-8C79A8628F84}"/>
          </ac:spMkLst>
        </pc:spChg>
        <pc:spChg chg="mod">
          <ac:chgData name="Taylor S Linton" userId="S::tlinton2@pvamu.edu::733cb7f5-a834-469b-bebf-e257c2c62b61" providerId="AD" clId="Web-{FE4098CC-4F38-413B-B652-A30C1C1F5D5C}" dt="2022-04-13T00:00:30.157" v="133" actId="1076"/>
          <ac:spMkLst>
            <pc:docMk/>
            <pc:sldMk cId="1348859074" sldId="260"/>
            <ac:spMk id="3" creationId="{3878ACD5-6085-E660-0FDA-38D49E0B5A48}"/>
          </ac:spMkLst>
        </pc:spChg>
      </pc:sldChg>
      <pc:sldChg chg="modSp new del mod modClrScheme chgLayout">
        <pc:chgData name="Taylor S Linton" userId="S::tlinton2@pvamu.edu::733cb7f5-a834-469b-bebf-e257c2c62b61" providerId="AD" clId="Web-{FE4098CC-4F38-413B-B652-A30C1C1F5D5C}" dt="2022-04-12T23:53:19.600" v="11"/>
        <pc:sldMkLst>
          <pc:docMk/>
          <pc:sldMk cId="4042281243" sldId="260"/>
        </pc:sldMkLst>
        <pc:spChg chg="mod ord">
          <ac:chgData name="Taylor S Linton" userId="S::tlinton2@pvamu.edu::733cb7f5-a834-469b-bebf-e257c2c62b61" providerId="AD" clId="Web-{FE4098CC-4F38-413B-B652-A30C1C1F5D5C}" dt="2022-04-12T23:53:00.615" v="6"/>
          <ac:spMkLst>
            <pc:docMk/>
            <pc:sldMk cId="4042281243" sldId="260"/>
            <ac:spMk id="2" creationId="{B9E43F7E-C311-20FF-FC8D-1D659A7F9A45}"/>
          </ac:spMkLst>
        </pc:spChg>
        <pc:spChg chg="mod ord">
          <ac:chgData name="Taylor S Linton" userId="S::tlinton2@pvamu.edu::733cb7f5-a834-469b-bebf-e257c2c62b61" providerId="AD" clId="Web-{FE4098CC-4F38-413B-B652-A30C1C1F5D5C}" dt="2022-04-12T23:53:00.615" v="6"/>
          <ac:spMkLst>
            <pc:docMk/>
            <pc:sldMk cId="4042281243" sldId="260"/>
            <ac:spMk id="3" creationId="{68825B14-A5D1-FACB-43A2-1F5E8D996D6E}"/>
          </ac:spMkLst>
        </pc:spChg>
      </pc:sldChg>
      <pc:sldChg chg="modSp new del mod modClrScheme chgLayout">
        <pc:chgData name="Taylor S Linton" userId="S::tlinton2@pvamu.edu::733cb7f5-a834-469b-bebf-e257c2c62b61" providerId="AD" clId="Web-{FE4098CC-4F38-413B-B652-A30C1C1F5D5C}" dt="2022-04-12T23:53:20.490" v="12"/>
        <pc:sldMkLst>
          <pc:docMk/>
          <pc:sldMk cId="2709555713" sldId="261"/>
        </pc:sldMkLst>
        <pc:spChg chg="mod ord">
          <ac:chgData name="Taylor S Linton" userId="S::tlinton2@pvamu.edu::733cb7f5-a834-469b-bebf-e257c2c62b61" providerId="AD" clId="Web-{FE4098CC-4F38-413B-B652-A30C1C1F5D5C}" dt="2022-04-12T23:53:00.615" v="6"/>
          <ac:spMkLst>
            <pc:docMk/>
            <pc:sldMk cId="2709555713" sldId="261"/>
            <ac:spMk id="2" creationId="{EFCCCEA6-EF9F-17DB-7444-D9B22D5E92EF}"/>
          </ac:spMkLst>
        </pc:spChg>
        <pc:spChg chg="mod ord">
          <ac:chgData name="Taylor S Linton" userId="S::tlinton2@pvamu.edu::733cb7f5-a834-469b-bebf-e257c2c62b61" providerId="AD" clId="Web-{FE4098CC-4F38-413B-B652-A30C1C1F5D5C}" dt="2022-04-12T23:53:00.615" v="6"/>
          <ac:spMkLst>
            <pc:docMk/>
            <pc:sldMk cId="2709555713" sldId="261"/>
            <ac:spMk id="3" creationId="{0C14EBDF-ADA3-A3F1-C29B-535429B047A9}"/>
          </ac:spMkLst>
        </pc:spChg>
      </pc:sldChg>
      <pc:sldChg chg="modSp new">
        <pc:chgData name="Taylor S Linton" userId="S::tlinton2@pvamu.edu::733cb7f5-a834-469b-bebf-e257c2c62b61" providerId="AD" clId="Web-{FE4098CC-4F38-413B-B652-A30C1C1F5D5C}" dt="2022-04-13T00:01:13.236" v="153" actId="20577"/>
        <pc:sldMkLst>
          <pc:docMk/>
          <pc:sldMk cId="4104278355" sldId="261"/>
        </pc:sldMkLst>
        <pc:spChg chg="mod">
          <ac:chgData name="Taylor S Linton" userId="S::tlinton2@pvamu.edu::733cb7f5-a834-469b-bebf-e257c2c62b61" providerId="AD" clId="Web-{FE4098CC-4F38-413B-B652-A30C1C1F5D5C}" dt="2022-04-13T00:01:13.236" v="153" actId="20577"/>
          <ac:spMkLst>
            <pc:docMk/>
            <pc:sldMk cId="4104278355" sldId="261"/>
            <ac:spMk id="2" creationId="{693D0719-A224-4C11-7C87-41038995EA74}"/>
          </ac:spMkLst>
        </pc:spChg>
        <pc:spChg chg="mod">
          <ac:chgData name="Taylor S Linton" userId="S::tlinton2@pvamu.edu::733cb7f5-a834-469b-bebf-e257c2c62b61" providerId="AD" clId="Web-{FE4098CC-4F38-413B-B652-A30C1C1F5D5C}" dt="2022-04-13T00:00:48.189" v="135" actId="1076"/>
          <ac:spMkLst>
            <pc:docMk/>
            <pc:sldMk cId="4104278355" sldId="261"/>
            <ac:spMk id="3" creationId="{04D5C07C-6CFC-61DF-7C7F-03D4399D55EC}"/>
          </ac:spMkLst>
        </pc:spChg>
      </pc:sldChg>
      <pc:sldChg chg="modSp new">
        <pc:chgData name="Taylor S Linton" userId="S::tlinton2@pvamu.edu::733cb7f5-a834-469b-bebf-e257c2c62b61" providerId="AD" clId="Web-{FE4098CC-4F38-413B-B652-A30C1C1F5D5C}" dt="2022-04-13T00:11:34.720" v="167" actId="20577"/>
        <pc:sldMkLst>
          <pc:docMk/>
          <pc:sldMk cId="2199750453" sldId="262"/>
        </pc:sldMkLst>
        <pc:spChg chg="mod">
          <ac:chgData name="Taylor S Linton" userId="S::tlinton2@pvamu.edu::733cb7f5-a834-469b-bebf-e257c2c62b61" providerId="AD" clId="Web-{FE4098CC-4F38-413B-B652-A30C1C1F5D5C}" dt="2022-04-13T00:11:34.720" v="167" actId="20577"/>
          <ac:spMkLst>
            <pc:docMk/>
            <pc:sldMk cId="2199750453" sldId="262"/>
            <ac:spMk id="2" creationId="{4903AAF2-6503-98D6-CED3-86C6A4FABEE4}"/>
          </ac:spMkLst>
        </pc:spChg>
        <pc:spChg chg="mod">
          <ac:chgData name="Taylor S Linton" userId="S::tlinton2@pvamu.edu::733cb7f5-a834-469b-bebf-e257c2c62b61" providerId="AD" clId="Web-{FE4098CC-4F38-413B-B652-A30C1C1F5D5C}" dt="2022-04-13T00:11:17.251" v="155" actId="1076"/>
          <ac:spMkLst>
            <pc:docMk/>
            <pc:sldMk cId="2199750453" sldId="262"/>
            <ac:spMk id="3" creationId="{93B3C119-1EBB-1B72-8B37-2FB6E1617AA2}"/>
          </ac:spMkLst>
        </pc:spChg>
      </pc:sldChg>
      <pc:sldMasterChg chg="del delSldLayout">
        <pc:chgData name="Taylor S Linton" userId="S::tlinton2@pvamu.edu::733cb7f5-a834-469b-bebf-e257c2c62b61" providerId="AD" clId="Web-{FE4098CC-4F38-413B-B652-A30C1C1F5D5C}" dt="2022-04-12T23:52:41.130" v="0"/>
        <pc:sldMasterMkLst>
          <pc:docMk/>
          <pc:sldMasterMk cId="2460954070" sldId="2147483660"/>
        </pc:sldMasterMkLst>
        <pc:sldLayoutChg chg="del">
          <pc:chgData name="Taylor S Linton" userId="S::tlinton2@pvamu.edu::733cb7f5-a834-469b-bebf-e257c2c62b61" providerId="AD" clId="Web-{FE4098CC-4F38-413B-B652-A30C1C1F5D5C}" dt="2022-04-12T23:52:41.130" v="0"/>
          <pc:sldLayoutMkLst>
            <pc:docMk/>
            <pc:sldMasterMk cId="2460954070" sldId="2147483660"/>
            <pc:sldLayoutMk cId="2385387890" sldId="2147483661"/>
          </pc:sldLayoutMkLst>
        </pc:sldLayoutChg>
        <pc:sldLayoutChg chg="del">
          <pc:chgData name="Taylor S Linton" userId="S::tlinton2@pvamu.edu::733cb7f5-a834-469b-bebf-e257c2c62b61" providerId="AD" clId="Web-{FE4098CC-4F38-413B-B652-A30C1C1F5D5C}" dt="2022-04-12T23:52:41.130" v="0"/>
          <pc:sldLayoutMkLst>
            <pc:docMk/>
            <pc:sldMasterMk cId="2460954070" sldId="2147483660"/>
            <pc:sldLayoutMk cId="949138452" sldId="2147483662"/>
          </pc:sldLayoutMkLst>
        </pc:sldLayoutChg>
        <pc:sldLayoutChg chg="del">
          <pc:chgData name="Taylor S Linton" userId="S::tlinton2@pvamu.edu::733cb7f5-a834-469b-bebf-e257c2c62b61" providerId="AD" clId="Web-{FE4098CC-4F38-413B-B652-A30C1C1F5D5C}" dt="2022-04-12T23:52:41.130" v="0"/>
          <pc:sldLayoutMkLst>
            <pc:docMk/>
            <pc:sldMasterMk cId="2460954070" sldId="2147483660"/>
            <pc:sldLayoutMk cId="2591524520" sldId="2147483663"/>
          </pc:sldLayoutMkLst>
        </pc:sldLayoutChg>
        <pc:sldLayoutChg chg="del">
          <pc:chgData name="Taylor S Linton" userId="S::tlinton2@pvamu.edu::733cb7f5-a834-469b-bebf-e257c2c62b61" providerId="AD" clId="Web-{FE4098CC-4F38-413B-B652-A30C1C1F5D5C}" dt="2022-04-12T23:52:41.130" v="0"/>
          <pc:sldLayoutMkLst>
            <pc:docMk/>
            <pc:sldMasterMk cId="2460954070" sldId="2147483660"/>
            <pc:sldLayoutMk cId="1203092039" sldId="2147483664"/>
          </pc:sldLayoutMkLst>
        </pc:sldLayoutChg>
        <pc:sldLayoutChg chg="del">
          <pc:chgData name="Taylor S Linton" userId="S::tlinton2@pvamu.edu::733cb7f5-a834-469b-bebf-e257c2c62b61" providerId="AD" clId="Web-{FE4098CC-4F38-413B-B652-A30C1C1F5D5C}" dt="2022-04-12T23:52:41.130" v="0"/>
          <pc:sldLayoutMkLst>
            <pc:docMk/>
            <pc:sldMasterMk cId="2460954070" sldId="2147483660"/>
            <pc:sldLayoutMk cId="3733172339" sldId="2147483665"/>
          </pc:sldLayoutMkLst>
        </pc:sldLayoutChg>
        <pc:sldLayoutChg chg="del">
          <pc:chgData name="Taylor S Linton" userId="S::tlinton2@pvamu.edu::733cb7f5-a834-469b-bebf-e257c2c62b61" providerId="AD" clId="Web-{FE4098CC-4F38-413B-B652-A30C1C1F5D5C}" dt="2022-04-12T23:52:41.130" v="0"/>
          <pc:sldLayoutMkLst>
            <pc:docMk/>
            <pc:sldMasterMk cId="2460954070" sldId="2147483660"/>
            <pc:sldLayoutMk cId="3210312558" sldId="2147483666"/>
          </pc:sldLayoutMkLst>
        </pc:sldLayoutChg>
        <pc:sldLayoutChg chg="del">
          <pc:chgData name="Taylor S Linton" userId="S::tlinton2@pvamu.edu::733cb7f5-a834-469b-bebf-e257c2c62b61" providerId="AD" clId="Web-{FE4098CC-4F38-413B-B652-A30C1C1F5D5C}" dt="2022-04-12T23:52:41.130" v="0"/>
          <pc:sldLayoutMkLst>
            <pc:docMk/>
            <pc:sldMasterMk cId="2460954070" sldId="2147483660"/>
            <pc:sldLayoutMk cId="3146388984" sldId="2147483667"/>
          </pc:sldLayoutMkLst>
        </pc:sldLayoutChg>
        <pc:sldLayoutChg chg="del">
          <pc:chgData name="Taylor S Linton" userId="S::tlinton2@pvamu.edu::733cb7f5-a834-469b-bebf-e257c2c62b61" providerId="AD" clId="Web-{FE4098CC-4F38-413B-B652-A30C1C1F5D5C}" dt="2022-04-12T23:52:41.130" v="0"/>
          <pc:sldLayoutMkLst>
            <pc:docMk/>
            <pc:sldMasterMk cId="2460954070" sldId="2147483660"/>
            <pc:sldLayoutMk cId="3171841454" sldId="2147483668"/>
          </pc:sldLayoutMkLst>
        </pc:sldLayoutChg>
        <pc:sldLayoutChg chg="del">
          <pc:chgData name="Taylor S Linton" userId="S::tlinton2@pvamu.edu::733cb7f5-a834-469b-bebf-e257c2c62b61" providerId="AD" clId="Web-{FE4098CC-4F38-413B-B652-A30C1C1F5D5C}" dt="2022-04-12T23:52:41.130" v="0"/>
          <pc:sldLayoutMkLst>
            <pc:docMk/>
            <pc:sldMasterMk cId="2460954070" sldId="2147483660"/>
            <pc:sldLayoutMk cId="1718958274" sldId="2147483669"/>
          </pc:sldLayoutMkLst>
        </pc:sldLayoutChg>
        <pc:sldLayoutChg chg="del">
          <pc:chgData name="Taylor S Linton" userId="S::tlinton2@pvamu.edu::733cb7f5-a834-469b-bebf-e257c2c62b61" providerId="AD" clId="Web-{FE4098CC-4F38-413B-B652-A30C1C1F5D5C}" dt="2022-04-12T23:52:41.130" v="0"/>
          <pc:sldLayoutMkLst>
            <pc:docMk/>
            <pc:sldMasterMk cId="2460954070" sldId="2147483660"/>
            <pc:sldLayoutMk cId="2202905451" sldId="2147483670"/>
          </pc:sldLayoutMkLst>
        </pc:sldLayoutChg>
        <pc:sldLayoutChg chg="del">
          <pc:chgData name="Taylor S Linton" userId="S::tlinton2@pvamu.edu::733cb7f5-a834-469b-bebf-e257c2c62b61" providerId="AD" clId="Web-{FE4098CC-4F38-413B-B652-A30C1C1F5D5C}" dt="2022-04-12T23:52:41.130" v="0"/>
          <pc:sldLayoutMkLst>
            <pc:docMk/>
            <pc:sldMasterMk cId="2460954070" sldId="2147483660"/>
            <pc:sldLayoutMk cId="3479445657" sldId="2147483671"/>
          </pc:sldLayoutMkLst>
        </pc:sldLayoutChg>
      </pc:sldMasterChg>
      <pc:sldMasterChg chg="add del addSldLayout delSldLayout">
        <pc:chgData name="Taylor S Linton" userId="S::tlinton2@pvamu.edu::733cb7f5-a834-469b-bebf-e257c2c62b61" providerId="AD" clId="Web-{FE4098CC-4F38-413B-B652-A30C1C1F5D5C}" dt="2022-04-12T23:53:00.615" v="6"/>
        <pc:sldMasterMkLst>
          <pc:docMk/>
          <pc:sldMasterMk cId="441070319" sldId="2147483737"/>
        </pc:sldMasterMkLst>
        <pc:sldLayoutChg chg="add del">
          <pc:chgData name="Taylor S Linton" userId="S::tlinton2@pvamu.edu::733cb7f5-a834-469b-bebf-e257c2c62b61" providerId="AD" clId="Web-{FE4098CC-4F38-413B-B652-A30C1C1F5D5C}" dt="2022-04-12T23:53:00.615" v="6"/>
          <pc:sldLayoutMkLst>
            <pc:docMk/>
            <pc:sldMasterMk cId="441070319" sldId="2147483737"/>
            <pc:sldLayoutMk cId="3408120230" sldId="2147483726"/>
          </pc:sldLayoutMkLst>
        </pc:sldLayoutChg>
        <pc:sldLayoutChg chg="add del">
          <pc:chgData name="Taylor S Linton" userId="S::tlinton2@pvamu.edu::733cb7f5-a834-469b-bebf-e257c2c62b61" providerId="AD" clId="Web-{FE4098CC-4F38-413B-B652-A30C1C1F5D5C}" dt="2022-04-12T23:53:00.615" v="6"/>
          <pc:sldLayoutMkLst>
            <pc:docMk/>
            <pc:sldMasterMk cId="441070319" sldId="2147483737"/>
            <pc:sldLayoutMk cId="2593920024" sldId="2147483727"/>
          </pc:sldLayoutMkLst>
        </pc:sldLayoutChg>
        <pc:sldLayoutChg chg="add del">
          <pc:chgData name="Taylor S Linton" userId="S::tlinton2@pvamu.edu::733cb7f5-a834-469b-bebf-e257c2c62b61" providerId="AD" clId="Web-{FE4098CC-4F38-413B-B652-A30C1C1F5D5C}" dt="2022-04-12T23:53:00.615" v="6"/>
          <pc:sldLayoutMkLst>
            <pc:docMk/>
            <pc:sldMasterMk cId="441070319" sldId="2147483737"/>
            <pc:sldLayoutMk cId="2333250732" sldId="2147483728"/>
          </pc:sldLayoutMkLst>
        </pc:sldLayoutChg>
        <pc:sldLayoutChg chg="add del">
          <pc:chgData name="Taylor S Linton" userId="S::tlinton2@pvamu.edu::733cb7f5-a834-469b-bebf-e257c2c62b61" providerId="AD" clId="Web-{FE4098CC-4F38-413B-B652-A30C1C1F5D5C}" dt="2022-04-12T23:53:00.615" v="6"/>
          <pc:sldLayoutMkLst>
            <pc:docMk/>
            <pc:sldMasterMk cId="441070319" sldId="2147483737"/>
            <pc:sldLayoutMk cId="1433515236" sldId="2147483729"/>
          </pc:sldLayoutMkLst>
        </pc:sldLayoutChg>
        <pc:sldLayoutChg chg="add del">
          <pc:chgData name="Taylor S Linton" userId="S::tlinton2@pvamu.edu::733cb7f5-a834-469b-bebf-e257c2c62b61" providerId="AD" clId="Web-{FE4098CC-4F38-413B-B652-A30C1C1F5D5C}" dt="2022-04-12T23:53:00.615" v="6"/>
          <pc:sldLayoutMkLst>
            <pc:docMk/>
            <pc:sldMasterMk cId="441070319" sldId="2147483737"/>
            <pc:sldLayoutMk cId="1586834215" sldId="2147483730"/>
          </pc:sldLayoutMkLst>
        </pc:sldLayoutChg>
        <pc:sldLayoutChg chg="add del">
          <pc:chgData name="Taylor S Linton" userId="S::tlinton2@pvamu.edu::733cb7f5-a834-469b-bebf-e257c2c62b61" providerId="AD" clId="Web-{FE4098CC-4F38-413B-B652-A30C1C1F5D5C}" dt="2022-04-12T23:53:00.615" v="6"/>
          <pc:sldLayoutMkLst>
            <pc:docMk/>
            <pc:sldMasterMk cId="441070319" sldId="2147483737"/>
            <pc:sldLayoutMk cId="3443956060" sldId="2147483731"/>
          </pc:sldLayoutMkLst>
        </pc:sldLayoutChg>
        <pc:sldLayoutChg chg="add del">
          <pc:chgData name="Taylor S Linton" userId="S::tlinton2@pvamu.edu::733cb7f5-a834-469b-bebf-e257c2c62b61" providerId="AD" clId="Web-{FE4098CC-4F38-413B-B652-A30C1C1F5D5C}" dt="2022-04-12T23:53:00.615" v="6"/>
          <pc:sldLayoutMkLst>
            <pc:docMk/>
            <pc:sldMasterMk cId="441070319" sldId="2147483737"/>
            <pc:sldLayoutMk cId="3890396817" sldId="2147483732"/>
          </pc:sldLayoutMkLst>
        </pc:sldLayoutChg>
        <pc:sldLayoutChg chg="add del">
          <pc:chgData name="Taylor S Linton" userId="S::tlinton2@pvamu.edu::733cb7f5-a834-469b-bebf-e257c2c62b61" providerId="AD" clId="Web-{FE4098CC-4F38-413B-B652-A30C1C1F5D5C}" dt="2022-04-12T23:53:00.615" v="6"/>
          <pc:sldLayoutMkLst>
            <pc:docMk/>
            <pc:sldMasterMk cId="441070319" sldId="2147483737"/>
            <pc:sldLayoutMk cId="2687601418" sldId="2147483733"/>
          </pc:sldLayoutMkLst>
        </pc:sldLayoutChg>
        <pc:sldLayoutChg chg="add del">
          <pc:chgData name="Taylor S Linton" userId="S::tlinton2@pvamu.edu::733cb7f5-a834-469b-bebf-e257c2c62b61" providerId="AD" clId="Web-{FE4098CC-4F38-413B-B652-A30C1C1F5D5C}" dt="2022-04-12T23:53:00.615" v="6"/>
          <pc:sldLayoutMkLst>
            <pc:docMk/>
            <pc:sldMasterMk cId="441070319" sldId="2147483737"/>
            <pc:sldLayoutMk cId="1228490863" sldId="2147483734"/>
          </pc:sldLayoutMkLst>
        </pc:sldLayoutChg>
        <pc:sldLayoutChg chg="add del">
          <pc:chgData name="Taylor S Linton" userId="S::tlinton2@pvamu.edu::733cb7f5-a834-469b-bebf-e257c2c62b61" providerId="AD" clId="Web-{FE4098CC-4F38-413B-B652-A30C1C1F5D5C}" dt="2022-04-12T23:53:00.615" v="6"/>
          <pc:sldLayoutMkLst>
            <pc:docMk/>
            <pc:sldMasterMk cId="441070319" sldId="2147483737"/>
            <pc:sldLayoutMk cId="2454743603" sldId="2147483735"/>
          </pc:sldLayoutMkLst>
        </pc:sldLayoutChg>
        <pc:sldLayoutChg chg="add del">
          <pc:chgData name="Taylor S Linton" userId="S::tlinton2@pvamu.edu::733cb7f5-a834-469b-bebf-e257c2c62b61" providerId="AD" clId="Web-{FE4098CC-4F38-413B-B652-A30C1C1F5D5C}" dt="2022-04-12T23:53:00.615" v="6"/>
          <pc:sldLayoutMkLst>
            <pc:docMk/>
            <pc:sldMasterMk cId="441070319" sldId="2147483737"/>
            <pc:sldLayoutMk cId="2346109617" sldId="2147483736"/>
          </pc:sldLayoutMkLst>
        </pc:sldLayoutChg>
      </pc:sldMasterChg>
      <pc:sldMasterChg chg="add del addSldLayout delSldLayout modSldLayout">
        <pc:chgData name="Taylor S Linton" userId="S::tlinton2@pvamu.edu::733cb7f5-a834-469b-bebf-e257c2c62b61" providerId="AD" clId="Web-{FE4098CC-4F38-413B-B652-A30C1C1F5D5C}" dt="2022-04-12T23:53:39.584" v="14"/>
        <pc:sldMasterMkLst>
          <pc:docMk/>
          <pc:sldMasterMk cId="334958558" sldId="2147483738"/>
        </pc:sldMasterMkLst>
        <pc:sldLayoutChg chg="add del mod replId">
          <pc:chgData name="Taylor S Linton" userId="S::tlinton2@pvamu.edu::733cb7f5-a834-469b-bebf-e257c2c62b61" providerId="AD" clId="Web-{FE4098CC-4F38-413B-B652-A30C1C1F5D5C}" dt="2022-04-12T23:53:39.584" v="14"/>
          <pc:sldLayoutMkLst>
            <pc:docMk/>
            <pc:sldMasterMk cId="334958558" sldId="2147483738"/>
            <pc:sldLayoutMk cId="249413872" sldId="2147483739"/>
          </pc:sldLayoutMkLst>
        </pc:sldLayoutChg>
        <pc:sldLayoutChg chg="add del mod replId">
          <pc:chgData name="Taylor S Linton" userId="S::tlinton2@pvamu.edu::733cb7f5-a834-469b-bebf-e257c2c62b61" providerId="AD" clId="Web-{FE4098CC-4F38-413B-B652-A30C1C1F5D5C}" dt="2022-04-12T23:53:39.584" v="14"/>
          <pc:sldLayoutMkLst>
            <pc:docMk/>
            <pc:sldMasterMk cId="334958558" sldId="2147483738"/>
            <pc:sldLayoutMk cId="2438161232" sldId="2147483740"/>
          </pc:sldLayoutMkLst>
        </pc:sldLayoutChg>
        <pc:sldLayoutChg chg="add del mod replId">
          <pc:chgData name="Taylor S Linton" userId="S::tlinton2@pvamu.edu::733cb7f5-a834-469b-bebf-e257c2c62b61" providerId="AD" clId="Web-{FE4098CC-4F38-413B-B652-A30C1C1F5D5C}" dt="2022-04-12T23:53:39.584" v="14"/>
          <pc:sldLayoutMkLst>
            <pc:docMk/>
            <pc:sldMasterMk cId="334958558" sldId="2147483738"/>
            <pc:sldLayoutMk cId="4155343540" sldId="2147483741"/>
          </pc:sldLayoutMkLst>
        </pc:sldLayoutChg>
        <pc:sldLayoutChg chg="add del mod replId">
          <pc:chgData name="Taylor S Linton" userId="S::tlinton2@pvamu.edu::733cb7f5-a834-469b-bebf-e257c2c62b61" providerId="AD" clId="Web-{FE4098CC-4F38-413B-B652-A30C1C1F5D5C}" dt="2022-04-12T23:53:39.584" v="14"/>
          <pc:sldLayoutMkLst>
            <pc:docMk/>
            <pc:sldMasterMk cId="334958558" sldId="2147483738"/>
            <pc:sldLayoutMk cId="2223928429" sldId="2147483742"/>
          </pc:sldLayoutMkLst>
        </pc:sldLayoutChg>
        <pc:sldLayoutChg chg="add del mod replId">
          <pc:chgData name="Taylor S Linton" userId="S::tlinton2@pvamu.edu::733cb7f5-a834-469b-bebf-e257c2c62b61" providerId="AD" clId="Web-{FE4098CC-4F38-413B-B652-A30C1C1F5D5C}" dt="2022-04-12T23:53:39.584" v="14"/>
          <pc:sldLayoutMkLst>
            <pc:docMk/>
            <pc:sldMasterMk cId="334958558" sldId="2147483738"/>
            <pc:sldLayoutMk cId="4204585551" sldId="2147483743"/>
          </pc:sldLayoutMkLst>
        </pc:sldLayoutChg>
        <pc:sldLayoutChg chg="add del mod replId">
          <pc:chgData name="Taylor S Linton" userId="S::tlinton2@pvamu.edu::733cb7f5-a834-469b-bebf-e257c2c62b61" providerId="AD" clId="Web-{FE4098CC-4F38-413B-B652-A30C1C1F5D5C}" dt="2022-04-12T23:53:39.584" v="14"/>
          <pc:sldLayoutMkLst>
            <pc:docMk/>
            <pc:sldMasterMk cId="334958558" sldId="2147483738"/>
            <pc:sldLayoutMk cId="2439474750" sldId="2147483744"/>
          </pc:sldLayoutMkLst>
        </pc:sldLayoutChg>
        <pc:sldLayoutChg chg="add del mod replId">
          <pc:chgData name="Taylor S Linton" userId="S::tlinton2@pvamu.edu::733cb7f5-a834-469b-bebf-e257c2c62b61" providerId="AD" clId="Web-{FE4098CC-4F38-413B-B652-A30C1C1F5D5C}" dt="2022-04-12T23:53:39.584" v="14"/>
          <pc:sldLayoutMkLst>
            <pc:docMk/>
            <pc:sldMasterMk cId="334958558" sldId="2147483738"/>
            <pc:sldLayoutMk cId="2873288097" sldId="2147483745"/>
          </pc:sldLayoutMkLst>
        </pc:sldLayoutChg>
        <pc:sldLayoutChg chg="add del mod replId">
          <pc:chgData name="Taylor S Linton" userId="S::tlinton2@pvamu.edu::733cb7f5-a834-469b-bebf-e257c2c62b61" providerId="AD" clId="Web-{FE4098CC-4F38-413B-B652-A30C1C1F5D5C}" dt="2022-04-12T23:53:39.584" v="14"/>
          <pc:sldLayoutMkLst>
            <pc:docMk/>
            <pc:sldMasterMk cId="334958558" sldId="2147483738"/>
            <pc:sldLayoutMk cId="2999904038" sldId="2147483746"/>
          </pc:sldLayoutMkLst>
        </pc:sldLayoutChg>
        <pc:sldLayoutChg chg="add del mod replId">
          <pc:chgData name="Taylor S Linton" userId="S::tlinton2@pvamu.edu::733cb7f5-a834-469b-bebf-e257c2c62b61" providerId="AD" clId="Web-{FE4098CC-4F38-413B-B652-A30C1C1F5D5C}" dt="2022-04-12T23:53:39.584" v="14"/>
          <pc:sldLayoutMkLst>
            <pc:docMk/>
            <pc:sldMasterMk cId="334958558" sldId="2147483738"/>
            <pc:sldLayoutMk cId="2392507507" sldId="2147483747"/>
          </pc:sldLayoutMkLst>
        </pc:sldLayoutChg>
        <pc:sldLayoutChg chg="add del mod replId">
          <pc:chgData name="Taylor S Linton" userId="S::tlinton2@pvamu.edu::733cb7f5-a834-469b-bebf-e257c2c62b61" providerId="AD" clId="Web-{FE4098CC-4F38-413B-B652-A30C1C1F5D5C}" dt="2022-04-12T23:53:39.584" v="14"/>
          <pc:sldLayoutMkLst>
            <pc:docMk/>
            <pc:sldMasterMk cId="334958558" sldId="2147483738"/>
            <pc:sldLayoutMk cId="3713271667" sldId="2147483748"/>
          </pc:sldLayoutMkLst>
        </pc:sldLayoutChg>
        <pc:sldLayoutChg chg="add del mod replId">
          <pc:chgData name="Taylor S Linton" userId="S::tlinton2@pvamu.edu::733cb7f5-a834-469b-bebf-e257c2c62b61" providerId="AD" clId="Web-{FE4098CC-4F38-413B-B652-A30C1C1F5D5C}" dt="2022-04-12T23:53:39.584" v="14"/>
          <pc:sldLayoutMkLst>
            <pc:docMk/>
            <pc:sldMasterMk cId="334958558" sldId="2147483738"/>
            <pc:sldLayoutMk cId="2512669373" sldId="2147483749"/>
          </pc:sldLayoutMkLst>
        </pc:sldLayoutChg>
        <pc:sldLayoutChg chg="add del mod replId">
          <pc:chgData name="Taylor S Linton" userId="S::tlinton2@pvamu.edu::733cb7f5-a834-469b-bebf-e257c2c62b61" providerId="AD" clId="Web-{FE4098CC-4F38-413B-B652-A30C1C1F5D5C}" dt="2022-04-12T23:53:39.584" v="14"/>
          <pc:sldLayoutMkLst>
            <pc:docMk/>
            <pc:sldMasterMk cId="334958558" sldId="2147483738"/>
            <pc:sldLayoutMk cId="1046266714" sldId="2147483750"/>
          </pc:sldLayoutMkLst>
        </pc:sldLayoutChg>
        <pc:sldLayoutChg chg="add del mod replId">
          <pc:chgData name="Taylor S Linton" userId="S::tlinton2@pvamu.edu::733cb7f5-a834-469b-bebf-e257c2c62b61" providerId="AD" clId="Web-{FE4098CC-4F38-413B-B652-A30C1C1F5D5C}" dt="2022-04-12T23:53:39.584" v="14"/>
          <pc:sldLayoutMkLst>
            <pc:docMk/>
            <pc:sldMasterMk cId="334958558" sldId="2147483738"/>
            <pc:sldLayoutMk cId="3687685587" sldId="2147483751"/>
          </pc:sldLayoutMkLst>
        </pc:sldLayoutChg>
        <pc:sldLayoutChg chg="add del mod replId">
          <pc:chgData name="Taylor S Linton" userId="S::tlinton2@pvamu.edu::733cb7f5-a834-469b-bebf-e257c2c62b61" providerId="AD" clId="Web-{FE4098CC-4F38-413B-B652-A30C1C1F5D5C}" dt="2022-04-12T23:53:39.584" v="14"/>
          <pc:sldLayoutMkLst>
            <pc:docMk/>
            <pc:sldMasterMk cId="334958558" sldId="2147483738"/>
            <pc:sldLayoutMk cId="1855553004" sldId="2147483752"/>
          </pc:sldLayoutMkLst>
        </pc:sldLayoutChg>
        <pc:sldLayoutChg chg="add del mod replId">
          <pc:chgData name="Taylor S Linton" userId="S::tlinton2@pvamu.edu::733cb7f5-a834-469b-bebf-e257c2c62b61" providerId="AD" clId="Web-{FE4098CC-4F38-413B-B652-A30C1C1F5D5C}" dt="2022-04-12T23:53:39.584" v="14"/>
          <pc:sldLayoutMkLst>
            <pc:docMk/>
            <pc:sldMasterMk cId="334958558" sldId="2147483738"/>
            <pc:sldLayoutMk cId="2381656926" sldId="2147483753"/>
          </pc:sldLayoutMkLst>
        </pc:sldLayoutChg>
        <pc:sldLayoutChg chg="add del mod replId">
          <pc:chgData name="Taylor S Linton" userId="S::tlinton2@pvamu.edu::733cb7f5-a834-469b-bebf-e257c2c62b61" providerId="AD" clId="Web-{FE4098CC-4F38-413B-B652-A30C1C1F5D5C}" dt="2022-04-12T23:53:39.584" v="14"/>
          <pc:sldLayoutMkLst>
            <pc:docMk/>
            <pc:sldMasterMk cId="334958558" sldId="2147483738"/>
            <pc:sldLayoutMk cId="2304505427" sldId="2147483754"/>
          </pc:sldLayoutMkLst>
        </pc:sldLayoutChg>
        <pc:sldLayoutChg chg="add del mod replId">
          <pc:chgData name="Taylor S Linton" userId="S::tlinton2@pvamu.edu::733cb7f5-a834-469b-bebf-e257c2c62b61" providerId="AD" clId="Web-{FE4098CC-4F38-413B-B652-A30C1C1F5D5C}" dt="2022-04-12T23:53:39.584" v="14"/>
          <pc:sldLayoutMkLst>
            <pc:docMk/>
            <pc:sldMasterMk cId="334958558" sldId="2147483738"/>
            <pc:sldLayoutMk cId="2131775422" sldId="2147483755"/>
          </pc:sldLayoutMkLst>
        </pc:sldLayoutChg>
      </pc:sldMasterChg>
      <pc:sldMasterChg chg="add addSldLayout modSldLayout">
        <pc:chgData name="Taylor S Linton" userId="S::tlinton2@pvamu.edu::733cb7f5-a834-469b-bebf-e257c2c62b61" providerId="AD" clId="Web-{FE4098CC-4F38-413B-B652-A30C1C1F5D5C}" dt="2022-04-12T23:53:39.584" v="14"/>
        <pc:sldMasterMkLst>
          <pc:docMk/>
          <pc:sldMasterMk cId="2860830370" sldId="2147483756"/>
        </pc:sldMasterMkLst>
        <pc:sldLayoutChg chg="add mod replId">
          <pc:chgData name="Taylor S Linton" userId="S::tlinton2@pvamu.edu::733cb7f5-a834-469b-bebf-e257c2c62b61" providerId="AD" clId="Web-{FE4098CC-4F38-413B-B652-A30C1C1F5D5C}" dt="2022-04-12T23:53:39.584" v="14"/>
          <pc:sldLayoutMkLst>
            <pc:docMk/>
            <pc:sldMasterMk cId="2860830370" sldId="2147483756"/>
            <pc:sldLayoutMk cId="4211576432" sldId="2147483757"/>
          </pc:sldLayoutMkLst>
        </pc:sldLayoutChg>
        <pc:sldLayoutChg chg="add mod replId">
          <pc:chgData name="Taylor S Linton" userId="S::tlinton2@pvamu.edu::733cb7f5-a834-469b-bebf-e257c2c62b61" providerId="AD" clId="Web-{FE4098CC-4F38-413B-B652-A30C1C1F5D5C}" dt="2022-04-12T23:53:39.584" v="14"/>
          <pc:sldLayoutMkLst>
            <pc:docMk/>
            <pc:sldMasterMk cId="2860830370" sldId="2147483756"/>
            <pc:sldLayoutMk cId="1278951619" sldId="2147483758"/>
          </pc:sldLayoutMkLst>
        </pc:sldLayoutChg>
        <pc:sldLayoutChg chg="add mod replId">
          <pc:chgData name="Taylor S Linton" userId="S::tlinton2@pvamu.edu::733cb7f5-a834-469b-bebf-e257c2c62b61" providerId="AD" clId="Web-{FE4098CC-4F38-413B-B652-A30C1C1F5D5C}" dt="2022-04-12T23:53:39.584" v="14"/>
          <pc:sldLayoutMkLst>
            <pc:docMk/>
            <pc:sldMasterMk cId="2860830370" sldId="2147483756"/>
            <pc:sldLayoutMk cId="3097448549" sldId="2147483759"/>
          </pc:sldLayoutMkLst>
        </pc:sldLayoutChg>
        <pc:sldLayoutChg chg="add mod replId">
          <pc:chgData name="Taylor S Linton" userId="S::tlinton2@pvamu.edu::733cb7f5-a834-469b-bebf-e257c2c62b61" providerId="AD" clId="Web-{FE4098CC-4F38-413B-B652-A30C1C1F5D5C}" dt="2022-04-12T23:53:39.584" v="14"/>
          <pc:sldLayoutMkLst>
            <pc:docMk/>
            <pc:sldMasterMk cId="2860830370" sldId="2147483756"/>
            <pc:sldLayoutMk cId="930280846" sldId="2147483760"/>
          </pc:sldLayoutMkLst>
        </pc:sldLayoutChg>
        <pc:sldLayoutChg chg="add mod replId">
          <pc:chgData name="Taylor S Linton" userId="S::tlinton2@pvamu.edu::733cb7f5-a834-469b-bebf-e257c2c62b61" providerId="AD" clId="Web-{FE4098CC-4F38-413B-B652-A30C1C1F5D5C}" dt="2022-04-12T23:53:39.584" v="14"/>
          <pc:sldLayoutMkLst>
            <pc:docMk/>
            <pc:sldMasterMk cId="2860830370" sldId="2147483756"/>
            <pc:sldLayoutMk cId="3358369803" sldId="2147483761"/>
          </pc:sldLayoutMkLst>
        </pc:sldLayoutChg>
        <pc:sldLayoutChg chg="add mod replId">
          <pc:chgData name="Taylor S Linton" userId="S::tlinton2@pvamu.edu::733cb7f5-a834-469b-bebf-e257c2c62b61" providerId="AD" clId="Web-{FE4098CC-4F38-413B-B652-A30C1C1F5D5C}" dt="2022-04-12T23:53:39.584" v="14"/>
          <pc:sldLayoutMkLst>
            <pc:docMk/>
            <pc:sldMasterMk cId="2860830370" sldId="2147483756"/>
            <pc:sldLayoutMk cId="2017960546" sldId="2147483762"/>
          </pc:sldLayoutMkLst>
        </pc:sldLayoutChg>
        <pc:sldLayoutChg chg="add mod replId">
          <pc:chgData name="Taylor S Linton" userId="S::tlinton2@pvamu.edu::733cb7f5-a834-469b-bebf-e257c2c62b61" providerId="AD" clId="Web-{FE4098CC-4F38-413B-B652-A30C1C1F5D5C}" dt="2022-04-12T23:53:39.584" v="14"/>
          <pc:sldLayoutMkLst>
            <pc:docMk/>
            <pc:sldMasterMk cId="2860830370" sldId="2147483756"/>
            <pc:sldLayoutMk cId="2595386247" sldId="2147483763"/>
          </pc:sldLayoutMkLst>
        </pc:sldLayoutChg>
        <pc:sldLayoutChg chg="add mod replId">
          <pc:chgData name="Taylor S Linton" userId="S::tlinton2@pvamu.edu::733cb7f5-a834-469b-bebf-e257c2c62b61" providerId="AD" clId="Web-{FE4098CC-4F38-413B-B652-A30C1C1F5D5C}" dt="2022-04-12T23:53:39.584" v="14"/>
          <pc:sldLayoutMkLst>
            <pc:docMk/>
            <pc:sldMasterMk cId="2860830370" sldId="2147483756"/>
            <pc:sldLayoutMk cId="100591021" sldId="2147483764"/>
          </pc:sldLayoutMkLst>
        </pc:sldLayoutChg>
        <pc:sldLayoutChg chg="add mod replId">
          <pc:chgData name="Taylor S Linton" userId="S::tlinton2@pvamu.edu::733cb7f5-a834-469b-bebf-e257c2c62b61" providerId="AD" clId="Web-{FE4098CC-4F38-413B-B652-A30C1C1F5D5C}" dt="2022-04-12T23:53:39.584" v="14"/>
          <pc:sldLayoutMkLst>
            <pc:docMk/>
            <pc:sldMasterMk cId="2860830370" sldId="2147483756"/>
            <pc:sldLayoutMk cId="3717278662" sldId="2147483765"/>
          </pc:sldLayoutMkLst>
        </pc:sldLayoutChg>
        <pc:sldLayoutChg chg="add mod replId">
          <pc:chgData name="Taylor S Linton" userId="S::tlinton2@pvamu.edu::733cb7f5-a834-469b-bebf-e257c2c62b61" providerId="AD" clId="Web-{FE4098CC-4F38-413B-B652-A30C1C1F5D5C}" dt="2022-04-12T23:53:39.584" v="14"/>
          <pc:sldLayoutMkLst>
            <pc:docMk/>
            <pc:sldMasterMk cId="2860830370" sldId="2147483756"/>
            <pc:sldLayoutMk cId="2511889987" sldId="2147483766"/>
          </pc:sldLayoutMkLst>
        </pc:sldLayoutChg>
        <pc:sldLayoutChg chg="add mod replId">
          <pc:chgData name="Taylor S Linton" userId="S::tlinton2@pvamu.edu::733cb7f5-a834-469b-bebf-e257c2c62b61" providerId="AD" clId="Web-{FE4098CC-4F38-413B-B652-A30C1C1F5D5C}" dt="2022-04-12T23:53:39.584" v="14"/>
          <pc:sldLayoutMkLst>
            <pc:docMk/>
            <pc:sldMasterMk cId="2860830370" sldId="2147483756"/>
            <pc:sldLayoutMk cId="2704430345" sldId="2147483767"/>
          </pc:sldLayoutMkLst>
        </pc:sldLayoutChg>
        <pc:sldLayoutChg chg="add mod replId">
          <pc:chgData name="Taylor S Linton" userId="S::tlinton2@pvamu.edu::733cb7f5-a834-469b-bebf-e257c2c62b61" providerId="AD" clId="Web-{FE4098CC-4F38-413B-B652-A30C1C1F5D5C}" dt="2022-04-12T23:53:39.584" v="14"/>
          <pc:sldLayoutMkLst>
            <pc:docMk/>
            <pc:sldMasterMk cId="2860830370" sldId="2147483756"/>
            <pc:sldLayoutMk cId="261036111" sldId="2147483768"/>
          </pc:sldLayoutMkLst>
        </pc:sldLayoutChg>
        <pc:sldLayoutChg chg="add mod replId">
          <pc:chgData name="Taylor S Linton" userId="S::tlinton2@pvamu.edu::733cb7f5-a834-469b-bebf-e257c2c62b61" providerId="AD" clId="Web-{FE4098CC-4F38-413B-B652-A30C1C1F5D5C}" dt="2022-04-12T23:53:39.584" v="14"/>
          <pc:sldLayoutMkLst>
            <pc:docMk/>
            <pc:sldMasterMk cId="2860830370" sldId="2147483756"/>
            <pc:sldLayoutMk cId="3832152582" sldId="2147483769"/>
          </pc:sldLayoutMkLst>
        </pc:sldLayoutChg>
        <pc:sldLayoutChg chg="add mod replId">
          <pc:chgData name="Taylor S Linton" userId="S::tlinton2@pvamu.edu::733cb7f5-a834-469b-bebf-e257c2c62b61" providerId="AD" clId="Web-{FE4098CC-4F38-413B-B652-A30C1C1F5D5C}" dt="2022-04-12T23:53:39.584" v="14"/>
          <pc:sldLayoutMkLst>
            <pc:docMk/>
            <pc:sldMasterMk cId="2860830370" sldId="2147483756"/>
            <pc:sldLayoutMk cId="1700739185" sldId="2147483770"/>
          </pc:sldLayoutMkLst>
        </pc:sldLayoutChg>
        <pc:sldLayoutChg chg="add mod replId">
          <pc:chgData name="Taylor S Linton" userId="S::tlinton2@pvamu.edu::733cb7f5-a834-469b-bebf-e257c2c62b61" providerId="AD" clId="Web-{FE4098CC-4F38-413B-B652-A30C1C1F5D5C}" dt="2022-04-12T23:53:39.584" v="14"/>
          <pc:sldLayoutMkLst>
            <pc:docMk/>
            <pc:sldMasterMk cId="2860830370" sldId="2147483756"/>
            <pc:sldLayoutMk cId="1718950500" sldId="2147483771"/>
          </pc:sldLayoutMkLst>
        </pc:sldLayoutChg>
        <pc:sldLayoutChg chg="add mod replId">
          <pc:chgData name="Taylor S Linton" userId="S::tlinton2@pvamu.edu::733cb7f5-a834-469b-bebf-e257c2c62b61" providerId="AD" clId="Web-{FE4098CC-4F38-413B-B652-A30C1C1F5D5C}" dt="2022-04-12T23:53:39.584" v="14"/>
          <pc:sldLayoutMkLst>
            <pc:docMk/>
            <pc:sldMasterMk cId="2860830370" sldId="2147483756"/>
            <pc:sldLayoutMk cId="82767410" sldId="2147483772"/>
          </pc:sldLayoutMkLst>
        </pc:sldLayoutChg>
        <pc:sldLayoutChg chg="add mod replId">
          <pc:chgData name="Taylor S Linton" userId="S::tlinton2@pvamu.edu::733cb7f5-a834-469b-bebf-e257c2c62b61" providerId="AD" clId="Web-{FE4098CC-4F38-413B-B652-A30C1C1F5D5C}" dt="2022-04-12T23:53:39.584" v="14"/>
          <pc:sldLayoutMkLst>
            <pc:docMk/>
            <pc:sldMasterMk cId="2860830370" sldId="2147483756"/>
            <pc:sldLayoutMk cId="1518096159" sldId="2147483773"/>
          </pc:sldLayoutMkLst>
        </pc:sldLayoutChg>
      </pc:sldMasterChg>
    </pc:docChg>
  </pc:docChgLst>
  <pc:docChgLst>
    <pc:chgData name="Franck Darole Nangomoko" userId="S::fnangomoko@pvamu.edu::d3a2341b-0653-4b1d-9547-ebaad386269c" providerId="AD" clId="Web-{721F49D6-1C6E-44E5-A02A-9064BEE7768D}"/>
    <pc:docChg chg="addSld modSld">
      <pc:chgData name="Franck Darole Nangomoko" userId="S::fnangomoko@pvamu.edu::d3a2341b-0653-4b1d-9547-ebaad386269c" providerId="AD" clId="Web-{721F49D6-1C6E-44E5-A02A-9064BEE7768D}" dt="2022-04-23T05:45:29.735" v="120" actId="20577"/>
      <pc:docMkLst>
        <pc:docMk/>
      </pc:docMkLst>
      <pc:sldChg chg="modSp">
        <pc:chgData name="Franck Darole Nangomoko" userId="S::fnangomoko@pvamu.edu::d3a2341b-0653-4b1d-9547-ebaad386269c" providerId="AD" clId="Web-{721F49D6-1C6E-44E5-A02A-9064BEE7768D}" dt="2022-04-23T05:08:02.024" v="31" actId="20577"/>
        <pc:sldMkLst>
          <pc:docMk/>
          <pc:sldMk cId="3614567990" sldId="258"/>
        </pc:sldMkLst>
        <pc:spChg chg="mod">
          <ac:chgData name="Franck Darole Nangomoko" userId="S::fnangomoko@pvamu.edu::d3a2341b-0653-4b1d-9547-ebaad386269c" providerId="AD" clId="Web-{721F49D6-1C6E-44E5-A02A-9064BEE7768D}" dt="2022-04-23T05:08:02.024" v="31" actId="20577"/>
          <ac:spMkLst>
            <pc:docMk/>
            <pc:sldMk cId="3614567990" sldId="258"/>
            <ac:spMk id="2" creationId="{52D4F682-7AB5-E140-4AB0-05DC7FC27D3F}"/>
          </ac:spMkLst>
        </pc:spChg>
      </pc:sldChg>
      <pc:sldChg chg="addSp delSp modSp mod setBg">
        <pc:chgData name="Franck Darole Nangomoko" userId="S::fnangomoko@pvamu.edu::d3a2341b-0653-4b1d-9547-ebaad386269c" providerId="AD" clId="Web-{721F49D6-1C6E-44E5-A02A-9064BEE7768D}" dt="2022-04-23T05:45:29.735" v="120" actId="20577"/>
        <pc:sldMkLst>
          <pc:docMk/>
          <pc:sldMk cId="3109384478" sldId="289"/>
        </pc:sldMkLst>
        <pc:spChg chg="add mod">
          <ac:chgData name="Franck Darole Nangomoko" userId="S::fnangomoko@pvamu.edu::d3a2341b-0653-4b1d-9547-ebaad386269c" providerId="AD" clId="Web-{721F49D6-1C6E-44E5-A02A-9064BEE7768D}" dt="2022-04-23T05:45:29.735" v="120" actId="20577"/>
          <ac:spMkLst>
            <pc:docMk/>
            <pc:sldMk cId="3109384478" sldId="289"/>
            <ac:spMk id="7" creationId="{F3FAB5F6-945E-2B37-B425-5E1E8771EBDA}"/>
          </ac:spMkLst>
        </pc:spChg>
        <pc:picChg chg="add del mod">
          <ac:chgData name="Franck Darole Nangomoko" userId="S::fnangomoko@pvamu.edu::d3a2341b-0653-4b1d-9547-ebaad386269c" providerId="AD" clId="Web-{721F49D6-1C6E-44E5-A02A-9064BEE7768D}" dt="2022-04-23T05:36:43.576" v="62"/>
          <ac:picMkLst>
            <pc:docMk/>
            <pc:sldMk cId="3109384478" sldId="289"/>
            <ac:picMk id="3" creationId="{DF376FC5-0605-E2B9-7A60-B081269290F5}"/>
          </ac:picMkLst>
        </pc:picChg>
        <pc:picChg chg="add mod">
          <ac:chgData name="Franck Darole Nangomoko" userId="S::fnangomoko@pvamu.edu::d3a2341b-0653-4b1d-9547-ebaad386269c" providerId="AD" clId="Web-{721F49D6-1C6E-44E5-A02A-9064BEE7768D}" dt="2022-04-23T05:37:10.655" v="68" actId="14100"/>
          <ac:picMkLst>
            <pc:docMk/>
            <pc:sldMk cId="3109384478" sldId="289"/>
            <ac:picMk id="5" creationId="{5FAFD37A-07D2-B939-560A-93B224662ABF}"/>
          </ac:picMkLst>
        </pc:picChg>
        <pc:picChg chg="del mod">
          <ac:chgData name="Franck Darole Nangomoko" userId="S::fnangomoko@pvamu.edu::d3a2341b-0653-4b1d-9547-ebaad386269c" providerId="AD" clId="Web-{721F49D6-1C6E-44E5-A02A-9064BEE7768D}" dt="2022-04-23T05:36:42.857" v="61"/>
          <ac:picMkLst>
            <pc:docMk/>
            <pc:sldMk cId="3109384478" sldId="289"/>
            <ac:picMk id="6" creationId="{E021DE2E-B598-0507-7D6B-F4E124122E3F}"/>
          </ac:picMkLst>
        </pc:picChg>
      </pc:sldChg>
      <pc:sldChg chg="addSp delSp modSp new mod setBg">
        <pc:chgData name="Franck Darole Nangomoko" userId="S::fnangomoko@pvamu.edu::d3a2341b-0653-4b1d-9547-ebaad386269c" providerId="AD" clId="Web-{721F49D6-1C6E-44E5-A02A-9064BEE7768D}" dt="2022-04-23T05:11:48.018" v="44" actId="14100"/>
        <pc:sldMkLst>
          <pc:docMk/>
          <pc:sldMk cId="2912844243" sldId="301"/>
        </pc:sldMkLst>
        <pc:spChg chg="mod">
          <ac:chgData name="Franck Darole Nangomoko" userId="S::fnangomoko@pvamu.edu::d3a2341b-0653-4b1d-9547-ebaad386269c" providerId="AD" clId="Web-{721F49D6-1C6E-44E5-A02A-9064BEE7768D}" dt="2022-04-23T05:07:44.554" v="28" actId="14100"/>
          <ac:spMkLst>
            <pc:docMk/>
            <pc:sldMk cId="2912844243" sldId="301"/>
            <ac:spMk id="2" creationId="{537AB090-9A11-D397-0EA3-4DF1A7C3091F}"/>
          </ac:spMkLst>
        </pc:spChg>
        <pc:spChg chg="del">
          <ac:chgData name="Franck Darole Nangomoko" userId="S::fnangomoko@pvamu.edu::d3a2341b-0653-4b1d-9547-ebaad386269c" providerId="AD" clId="Web-{721F49D6-1C6E-44E5-A02A-9064BEE7768D}" dt="2022-04-23T05:06:58.567" v="1"/>
          <ac:spMkLst>
            <pc:docMk/>
            <pc:sldMk cId="2912844243" sldId="301"/>
            <ac:spMk id="3" creationId="{3D42BA17-D4A4-E184-68C4-22899FD68E6E}"/>
          </ac:spMkLst>
        </pc:spChg>
        <pc:picChg chg="add mod">
          <ac:chgData name="Franck Darole Nangomoko" userId="S::fnangomoko@pvamu.edu::d3a2341b-0653-4b1d-9547-ebaad386269c" providerId="AD" clId="Web-{721F49D6-1C6E-44E5-A02A-9064BEE7768D}" dt="2022-04-23T05:11:48.018" v="44" actId="14100"/>
          <ac:picMkLst>
            <pc:docMk/>
            <pc:sldMk cId="2912844243" sldId="301"/>
            <ac:picMk id="4" creationId="{3C61ED0B-A2E9-875F-EFC5-07C7940699C7}"/>
          </ac:picMkLst>
        </pc:picChg>
      </pc:sldChg>
    </pc:docChg>
  </pc:docChgLst>
  <pc:docChgLst>
    <pc:chgData name="Taylor S Linton" userId="S::tlinton2@pvamu.edu::733cb7f5-a834-469b-bebf-e257c2c62b61" providerId="AD" clId="Web-{418759B3-9033-4DD6-AD37-3D0CA49A5B32}"/>
    <pc:docChg chg="sldOrd">
      <pc:chgData name="Taylor S Linton" userId="S::tlinton2@pvamu.edu::733cb7f5-a834-469b-bebf-e257c2c62b61" providerId="AD" clId="Web-{418759B3-9033-4DD6-AD37-3D0CA49A5B32}" dt="2022-04-21T21:26:45.231" v="9"/>
      <pc:docMkLst>
        <pc:docMk/>
      </pc:docMkLst>
      <pc:sldChg chg="ord">
        <pc:chgData name="Taylor S Linton" userId="S::tlinton2@pvamu.edu::733cb7f5-a834-469b-bebf-e257c2c62b61" providerId="AD" clId="Web-{418759B3-9033-4DD6-AD37-3D0CA49A5B32}" dt="2022-04-21T21:25:43.088" v="0"/>
        <pc:sldMkLst>
          <pc:docMk/>
          <pc:sldMk cId="597560148" sldId="259"/>
        </pc:sldMkLst>
      </pc:sldChg>
      <pc:sldChg chg="ord">
        <pc:chgData name="Taylor S Linton" userId="S::tlinton2@pvamu.edu::733cb7f5-a834-469b-bebf-e257c2c62b61" providerId="AD" clId="Web-{418759B3-9033-4DD6-AD37-3D0CA49A5B32}" dt="2022-04-21T21:25:44.885" v="1"/>
        <pc:sldMkLst>
          <pc:docMk/>
          <pc:sldMk cId="1348859074" sldId="260"/>
        </pc:sldMkLst>
      </pc:sldChg>
      <pc:sldChg chg="ord">
        <pc:chgData name="Taylor S Linton" userId="S::tlinton2@pvamu.edu::733cb7f5-a834-469b-bebf-e257c2c62b61" providerId="AD" clId="Web-{418759B3-9033-4DD6-AD37-3D0CA49A5B32}" dt="2022-04-21T21:25:50.682" v="3"/>
        <pc:sldMkLst>
          <pc:docMk/>
          <pc:sldMk cId="4104278355" sldId="261"/>
        </pc:sldMkLst>
      </pc:sldChg>
      <pc:sldChg chg="ord">
        <pc:chgData name="Taylor S Linton" userId="S::tlinton2@pvamu.edu::733cb7f5-a834-469b-bebf-e257c2c62b61" providerId="AD" clId="Web-{418759B3-9033-4DD6-AD37-3D0CA49A5B32}" dt="2022-04-21T21:25:55.198" v="4"/>
        <pc:sldMkLst>
          <pc:docMk/>
          <pc:sldMk cId="2199750453" sldId="262"/>
        </pc:sldMkLst>
      </pc:sldChg>
      <pc:sldChg chg="ord">
        <pc:chgData name="Taylor S Linton" userId="S::tlinton2@pvamu.edu::733cb7f5-a834-469b-bebf-e257c2c62b61" providerId="AD" clId="Web-{418759B3-9033-4DD6-AD37-3D0CA49A5B32}" dt="2022-04-21T21:25:58.386" v="5"/>
        <pc:sldMkLst>
          <pc:docMk/>
          <pc:sldMk cId="3786239939" sldId="270"/>
        </pc:sldMkLst>
      </pc:sldChg>
      <pc:sldChg chg="ord">
        <pc:chgData name="Taylor S Linton" userId="S::tlinton2@pvamu.edu::733cb7f5-a834-469b-bebf-e257c2c62b61" providerId="AD" clId="Web-{418759B3-9033-4DD6-AD37-3D0CA49A5B32}" dt="2022-04-21T21:26:07.917" v="6"/>
        <pc:sldMkLst>
          <pc:docMk/>
          <pc:sldMk cId="574712403" sldId="271"/>
        </pc:sldMkLst>
      </pc:sldChg>
      <pc:sldChg chg="ord">
        <pc:chgData name="Taylor S Linton" userId="S::tlinton2@pvamu.edu::733cb7f5-a834-469b-bebf-e257c2c62b61" providerId="AD" clId="Web-{418759B3-9033-4DD6-AD37-3D0CA49A5B32}" dt="2022-04-21T21:25:47.714" v="2"/>
        <pc:sldMkLst>
          <pc:docMk/>
          <pc:sldMk cId="1345378501" sldId="272"/>
        </pc:sldMkLst>
      </pc:sldChg>
      <pc:sldChg chg="ord">
        <pc:chgData name="Taylor S Linton" userId="S::tlinton2@pvamu.edu::733cb7f5-a834-469b-bebf-e257c2c62b61" providerId="AD" clId="Web-{418759B3-9033-4DD6-AD37-3D0CA49A5B32}" dt="2022-04-21T21:26:37.153" v="8"/>
        <pc:sldMkLst>
          <pc:docMk/>
          <pc:sldMk cId="126193253" sldId="277"/>
        </pc:sldMkLst>
      </pc:sldChg>
      <pc:sldChg chg="ord">
        <pc:chgData name="Taylor S Linton" userId="S::tlinton2@pvamu.edu::733cb7f5-a834-469b-bebf-e257c2c62b61" providerId="AD" clId="Web-{418759B3-9033-4DD6-AD37-3D0CA49A5B32}" dt="2022-04-21T21:26:45.231" v="9"/>
        <pc:sldMkLst>
          <pc:docMk/>
          <pc:sldMk cId="1749515302" sldId="278"/>
        </pc:sldMkLst>
      </pc:sldChg>
      <pc:sldChg chg="ord">
        <pc:chgData name="Taylor S Linton" userId="S::tlinton2@pvamu.edu::733cb7f5-a834-469b-bebf-e257c2c62b61" providerId="AD" clId="Web-{418759B3-9033-4DD6-AD37-3D0CA49A5B32}" dt="2022-04-21T21:26:26.637" v="7"/>
        <pc:sldMkLst>
          <pc:docMk/>
          <pc:sldMk cId="34461051" sldId="279"/>
        </pc:sldMkLst>
      </pc:sldChg>
    </pc:docChg>
  </pc:docChgLst>
  <pc:docChgLst>
    <pc:chgData name="Franck Darole Nangomoko" userId="S::fnangomoko@pvamu.edu::d3a2341b-0653-4b1d-9547-ebaad386269c" providerId="AD" clId="Web-{94AD7464-7AB5-46B1-8C93-3261840D8CFB}"/>
    <pc:docChg chg="modSld">
      <pc:chgData name="Franck Darole Nangomoko" userId="S::fnangomoko@pvamu.edu::d3a2341b-0653-4b1d-9547-ebaad386269c" providerId="AD" clId="Web-{94AD7464-7AB5-46B1-8C93-3261840D8CFB}" dt="2022-04-23T03:28:11.145" v="26" actId="1076"/>
      <pc:docMkLst>
        <pc:docMk/>
      </pc:docMkLst>
      <pc:sldChg chg="addSp modSp">
        <pc:chgData name="Franck Darole Nangomoko" userId="S::fnangomoko@pvamu.edu::d3a2341b-0653-4b1d-9547-ebaad386269c" providerId="AD" clId="Web-{94AD7464-7AB5-46B1-8C93-3261840D8CFB}" dt="2022-04-23T03:21:38.761" v="8" actId="14100"/>
        <pc:sldMkLst>
          <pc:docMk/>
          <pc:sldMk cId="597560148" sldId="259"/>
        </pc:sldMkLst>
        <pc:picChg chg="add mod ord">
          <ac:chgData name="Franck Darole Nangomoko" userId="S::fnangomoko@pvamu.edu::d3a2341b-0653-4b1d-9547-ebaad386269c" providerId="AD" clId="Web-{94AD7464-7AB5-46B1-8C93-3261840D8CFB}" dt="2022-04-23T03:21:38.761" v="8" actId="14100"/>
          <ac:picMkLst>
            <pc:docMk/>
            <pc:sldMk cId="597560148" sldId="259"/>
            <ac:picMk id="5" creationId="{BA12A8BB-EB95-4A8D-4B96-C757D9D076E0}"/>
          </ac:picMkLst>
        </pc:picChg>
      </pc:sldChg>
      <pc:sldChg chg="modSp">
        <pc:chgData name="Franck Darole Nangomoko" userId="S::fnangomoko@pvamu.edu::d3a2341b-0653-4b1d-9547-ebaad386269c" providerId="AD" clId="Web-{94AD7464-7AB5-46B1-8C93-3261840D8CFB}" dt="2022-04-23T03:27:18.456" v="14" actId="20577"/>
        <pc:sldMkLst>
          <pc:docMk/>
          <pc:sldMk cId="1348859074" sldId="260"/>
        </pc:sldMkLst>
        <pc:spChg chg="mod">
          <ac:chgData name="Franck Darole Nangomoko" userId="S::fnangomoko@pvamu.edu::d3a2341b-0653-4b1d-9547-ebaad386269c" providerId="AD" clId="Web-{94AD7464-7AB5-46B1-8C93-3261840D8CFB}" dt="2022-04-23T03:27:18.456" v="14" actId="20577"/>
          <ac:spMkLst>
            <pc:docMk/>
            <pc:sldMk cId="1348859074" sldId="260"/>
            <ac:spMk id="2" creationId="{F9C2F88C-9835-6381-7C9F-8C79A8628F84}"/>
          </ac:spMkLst>
        </pc:spChg>
        <pc:picChg chg="mod">
          <ac:chgData name="Franck Darole Nangomoko" userId="S::fnangomoko@pvamu.edu::d3a2341b-0653-4b1d-9547-ebaad386269c" providerId="AD" clId="Web-{94AD7464-7AB5-46B1-8C93-3261840D8CFB}" dt="2022-04-23T03:26:33.299" v="12" actId="14100"/>
          <ac:picMkLst>
            <pc:docMk/>
            <pc:sldMk cId="1348859074" sldId="260"/>
            <ac:picMk id="4" creationId="{95C28122-7EA5-FBC0-33F1-EC598BDA5D9F}"/>
          </ac:picMkLst>
        </pc:picChg>
      </pc:sldChg>
      <pc:sldChg chg="delSp modSp">
        <pc:chgData name="Franck Darole Nangomoko" userId="S::fnangomoko@pvamu.edu::d3a2341b-0653-4b1d-9547-ebaad386269c" providerId="AD" clId="Web-{94AD7464-7AB5-46B1-8C93-3261840D8CFB}" dt="2022-04-23T03:28:11.145" v="26" actId="1076"/>
        <pc:sldMkLst>
          <pc:docMk/>
          <pc:sldMk cId="3109384478" sldId="289"/>
        </pc:sldMkLst>
        <pc:spChg chg="mod">
          <ac:chgData name="Franck Darole Nangomoko" userId="S::fnangomoko@pvamu.edu::d3a2341b-0653-4b1d-9547-ebaad386269c" providerId="AD" clId="Web-{94AD7464-7AB5-46B1-8C93-3261840D8CFB}" dt="2022-04-23T03:28:09.192" v="25" actId="14100"/>
          <ac:spMkLst>
            <pc:docMk/>
            <pc:sldMk cId="3109384478" sldId="289"/>
            <ac:spMk id="2" creationId="{C9C3307E-8D7A-03A7-0770-C2F8EEFE42EB}"/>
          </ac:spMkLst>
        </pc:spChg>
        <pc:spChg chg="del">
          <ac:chgData name="Franck Darole Nangomoko" userId="S::fnangomoko@pvamu.edu::d3a2341b-0653-4b1d-9547-ebaad386269c" providerId="AD" clId="Web-{94AD7464-7AB5-46B1-8C93-3261840D8CFB}" dt="2022-04-23T03:27:53.019" v="21"/>
          <ac:spMkLst>
            <pc:docMk/>
            <pc:sldMk cId="3109384478" sldId="289"/>
            <ac:spMk id="3" creationId="{C183DB64-EAE4-32D5-12C6-72407ABB33E7}"/>
          </ac:spMkLst>
        </pc:spChg>
        <pc:picChg chg="mod">
          <ac:chgData name="Franck Darole Nangomoko" userId="S::fnangomoko@pvamu.edu::d3a2341b-0653-4b1d-9547-ebaad386269c" providerId="AD" clId="Web-{94AD7464-7AB5-46B1-8C93-3261840D8CFB}" dt="2022-04-23T03:28:11.145" v="26" actId="1076"/>
          <ac:picMkLst>
            <pc:docMk/>
            <pc:sldMk cId="3109384478" sldId="289"/>
            <ac:picMk id="6" creationId="{E021DE2E-B598-0507-7D6B-F4E124122E3F}"/>
          </ac:picMkLst>
        </pc:picChg>
      </pc:sldChg>
    </pc:docChg>
  </pc:docChgLst>
  <pc:docChgLst>
    <pc:chgData name="Taylor S Linton" userId="S::tlinton2@pvamu.edu::733cb7f5-a834-469b-bebf-e257c2c62b61" providerId="AD" clId="Web-{0833E133-0D33-4011-8AB5-29395C0DE54B}"/>
    <pc:docChg chg="modSld">
      <pc:chgData name="Taylor S Linton" userId="S::tlinton2@pvamu.edu::733cb7f5-a834-469b-bebf-e257c2c62b61" providerId="AD" clId="Web-{0833E133-0D33-4011-8AB5-29395C0DE54B}" dt="2022-04-23T17:23:51.686" v="141" actId="1076"/>
      <pc:docMkLst>
        <pc:docMk/>
      </pc:docMkLst>
      <pc:sldChg chg="addSp modSp">
        <pc:chgData name="Taylor S Linton" userId="S::tlinton2@pvamu.edu::733cb7f5-a834-469b-bebf-e257c2c62b61" providerId="AD" clId="Web-{0833E133-0D33-4011-8AB5-29395C0DE54B}" dt="2022-04-23T15:00:22.910" v="65" actId="1076"/>
        <pc:sldMkLst>
          <pc:docMk/>
          <pc:sldMk cId="1348859074" sldId="260"/>
        </pc:sldMkLst>
        <pc:spChg chg="add mod">
          <ac:chgData name="Taylor S Linton" userId="S::tlinton2@pvamu.edu::733cb7f5-a834-469b-bebf-e257c2c62b61" providerId="AD" clId="Web-{0833E133-0D33-4011-8AB5-29395C0DE54B}" dt="2022-04-23T15:00:22.910" v="65" actId="1076"/>
          <ac:spMkLst>
            <pc:docMk/>
            <pc:sldMk cId="1348859074" sldId="260"/>
            <ac:spMk id="3" creationId="{C1F8FA7E-F028-7E5D-F930-5AD0C9F97C1D}"/>
          </ac:spMkLst>
        </pc:spChg>
      </pc:sldChg>
      <pc:sldChg chg="modSp">
        <pc:chgData name="Taylor S Linton" userId="S::tlinton2@pvamu.edu::733cb7f5-a834-469b-bebf-e257c2c62b61" providerId="AD" clId="Web-{0833E133-0D33-4011-8AB5-29395C0DE54B}" dt="2022-04-23T15:00:32.302" v="66" actId="20577"/>
        <pc:sldMkLst>
          <pc:docMk/>
          <pc:sldMk cId="4104278355" sldId="261"/>
        </pc:sldMkLst>
        <pc:spChg chg="mod">
          <ac:chgData name="Taylor S Linton" userId="S::tlinton2@pvamu.edu::733cb7f5-a834-469b-bebf-e257c2c62b61" providerId="AD" clId="Web-{0833E133-0D33-4011-8AB5-29395C0DE54B}" dt="2022-04-23T15:00:32.302" v="66" actId="20577"/>
          <ac:spMkLst>
            <pc:docMk/>
            <pc:sldMk cId="4104278355" sldId="261"/>
            <ac:spMk id="4" creationId="{22181EF3-13AF-0C7D-1407-036094130134}"/>
          </ac:spMkLst>
        </pc:spChg>
      </pc:sldChg>
      <pc:sldChg chg="addSp delSp modSp">
        <pc:chgData name="Taylor S Linton" userId="S::tlinton2@pvamu.edu::733cb7f5-a834-469b-bebf-e257c2c62b61" providerId="AD" clId="Web-{0833E133-0D33-4011-8AB5-29395C0DE54B}" dt="2022-04-23T17:23:51.686" v="141" actId="1076"/>
        <pc:sldMkLst>
          <pc:docMk/>
          <pc:sldMk cId="2199750453" sldId="262"/>
        </pc:sldMkLst>
        <pc:spChg chg="mod">
          <ac:chgData name="Taylor S Linton" userId="S::tlinton2@pvamu.edu::733cb7f5-a834-469b-bebf-e257c2c62b61" providerId="AD" clId="Web-{0833E133-0D33-4011-8AB5-29395C0DE54B}" dt="2022-04-23T15:12:42.005" v="114" actId="1076"/>
          <ac:spMkLst>
            <pc:docMk/>
            <pc:sldMk cId="2199750453" sldId="262"/>
            <ac:spMk id="6" creationId="{3931F608-F69A-E64B-71AF-36E33452DB67}"/>
          </ac:spMkLst>
        </pc:spChg>
        <pc:spChg chg="mod">
          <ac:chgData name="Taylor S Linton" userId="S::tlinton2@pvamu.edu::733cb7f5-a834-469b-bebf-e257c2c62b61" providerId="AD" clId="Web-{0833E133-0D33-4011-8AB5-29395C0DE54B}" dt="2022-04-23T17:23:49.248" v="140" actId="1076"/>
          <ac:spMkLst>
            <pc:docMk/>
            <pc:sldMk cId="2199750453" sldId="262"/>
            <ac:spMk id="7" creationId="{67275EF9-90AF-F63D-2DCB-8E6DEC71758E}"/>
          </ac:spMkLst>
        </pc:spChg>
        <pc:picChg chg="del">
          <ac:chgData name="Taylor S Linton" userId="S::tlinton2@pvamu.edu::733cb7f5-a834-469b-bebf-e257c2c62b61" providerId="AD" clId="Web-{0833E133-0D33-4011-8AB5-29395C0DE54B}" dt="2022-04-23T17:23:33.106" v="135"/>
          <ac:picMkLst>
            <pc:docMk/>
            <pc:sldMk cId="2199750453" sldId="262"/>
            <ac:picMk id="3" creationId="{120159A1-977A-9B52-CA89-83CF72C74385}"/>
          </ac:picMkLst>
        </pc:picChg>
        <pc:picChg chg="add mod">
          <ac:chgData name="Taylor S Linton" userId="S::tlinton2@pvamu.edu::733cb7f5-a834-469b-bebf-e257c2c62b61" providerId="AD" clId="Web-{0833E133-0D33-4011-8AB5-29395C0DE54B}" dt="2022-04-23T17:23:51.686" v="141" actId="1076"/>
          <ac:picMkLst>
            <pc:docMk/>
            <pc:sldMk cId="2199750453" sldId="262"/>
            <ac:picMk id="4" creationId="{DA810D9C-A1A3-337B-5620-4E25C5566E49}"/>
          </ac:picMkLst>
        </pc:picChg>
      </pc:sldChg>
      <pc:sldChg chg="modSp">
        <pc:chgData name="Taylor S Linton" userId="S::tlinton2@pvamu.edu::733cb7f5-a834-469b-bebf-e257c2c62b61" providerId="AD" clId="Web-{0833E133-0D33-4011-8AB5-29395C0DE54B}" dt="2022-04-23T14:57:42.978" v="32" actId="20577"/>
        <pc:sldMkLst>
          <pc:docMk/>
          <pc:sldMk cId="3599784184" sldId="264"/>
        </pc:sldMkLst>
        <pc:spChg chg="mod">
          <ac:chgData name="Taylor S Linton" userId="S::tlinton2@pvamu.edu::733cb7f5-a834-469b-bebf-e257c2c62b61" providerId="AD" clId="Web-{0833E133-0D33-4011-8AB5-29395C0DE54B}" dt="2022-04-23T14:57:42.978" v="32" actId="20577"/>
          <ac:spMkLst>
            <pc:docMk/>
            <pc:sldMk cId="3599784184" sldId="264"/>
            <ac:spMk id="3" creationId="{077351F7-894D-59E2-52EB-FFF1F35F90E8}"/>
          </ac:spMkLst>
        </pc:spChg>
      </pc:sldChg>
      <pc:sldChg chg="modSp">
        <pc:chgData name="Taylor S Linton" userId="S::tlinton2@pvamu.edu::733cb7f5-a834-469b-bebf-e257c2c62b61" providerId="AD" clId="Web-{0833E133-0D33-4011-8AB5-29395C0DE54B}" dt="2022-04-23T14:57:55.588" v="35" actId="20577"/>
        <pc:sldMkLst>
          <pc:docMk/>
          <pc:sldMk cId="1430873527" sldId="265"/>
        </pc:sldMkLst>
        <pc:spChg chg="mod">
          <ac:chgData name="Taylor S Linton" userId="S::tlinton2@pvamu.edu::733cb7f5-a834-469b-bebf-e257c2c62b61" providerId="AD" clId="Web-{0833E133-0D33-4011-8AB5-29395C0DE54B}" dt="2022-04-23T14:57:55.588" v="35" actId="20577"/>
          <ac:spMkLst>
            <pc:docMk/>
            <pc:sldMk cId="1430873527" sldId="265"/>
            <ac:spMk id="3" creationId="{17B87803-FA31-8FBB-25C3-67DD3062CD78}"/>
          </ac:spMkLst>
        </pc:spChg>
      </pc:sldChg>
      <pc:sldChg chg="modSp">
        <pc:chgData name="Taylor S Linton" userId="S::tlinton2@pvamu.edu::733cb7f5-a834-469b-bebf-e257c2c62b61" providerId="AD" clId="Web-{0833E133-0D33-4011-8AB5-29395C0DE54B}" dt="2022-04-23T14:58:07.136" v="36" actId="20577"/>
        <pc:sldMkLst>
          <pc:docMk/>
          <pc:sldMk cId="2808236357" sldId="269"/>
        </pc:sldMkLst>
        <pc:spChg chg="mod">
          <ac:chgData name="Taylor S Linton" userId="S::tlinton2@pvamu.edu::733cb7f5-a834-469b-bebf-e257c2c62b61" providerId="AD" clId="Web-{0833E133-0D33-4011-8AB5-29395C0DE54B}" dt="2022-04-23T14:58:07.136" v="36" actId="20577"/>
          <ac:spMkLst>
            <pc:docMk/>
            <pc:sldMk cId="2808236357" sldId="269"/>
            <ac:spMk id="3" creationId="{B8F9AC6E-A6FD-02E9-63E9-C09C55581F5E}"/>
          </ac:spMkLst>
        </pc:spChg>
      </pc:sldChg>
      <pc:sldChg chg="modSp">
        <pc:chgData name="Taylor S Linton" userId="S::tlinton2@pvamu.edu::733cb7f5-a834-469b-bebf-e257c2c62b61" providerId="AD" clId="Web-{0833E133-0D33-4011-8AB5-29395C0DE54B}" dt="2022-04-23T15:10:55.951" v="82" actId="20577"/>
        <pc:sldMkLst>
          <pc:docMk/>
          <pc:sldMk cId="3786239939" sldId="270"/>
        </pc:sldMkLst>
        <pc:spChg chg="mod">
          <ac:chgData name="Taylor S Linton" userId="S::tlinton2@pvamu.edu::733cb7f5-a834-469b-bebf-e257c2c62b61" providerId="AD" clId="Web-{0833E133-0D33-4011-8AB5-29395C0DE54B}" dt="2022-04-23T15:10:55.951" v="82" actId="20577"/>
          <ac:spMkLst>
            <pc:docMk/>
            <pc:sldMk cId="3786239939" sldId="270"/>
            <ac:spMk id="3" creationId="{AA958A86-359D-6FA7-9CDF-F60CAF64EDDC}"/>
          </ac:spMkLst>
        </pc:spChg>
      </pc:sldChg>
      <pc:sldChg chg="modSp">
        <pc:chgData name="Taylor S Linton" userId="S::tlinton2@pvamu.edu::733cb7f5-a834-469b-bebf-e257c2c62b61" providerId="AD" clId="Web-{0833E133-0D33-4011-8AB5-29395C0DE54B}" dt="2022-04-23T15:12:57.897" v="115" actId="20577"/>
        <pc:sldMkLst>
          <pc:docMk/>
          <pc:sldMk cId="574712403" sldId="271"/>
        </pc:sldMkLst>
        <pc:spChg chg="mod">
          <ac:chgData name="Taylor S Linton" userId="S::tlinton2@pvamu.edu::733cb7f5-a834-469b-bebf-e257c2c62b61" providerId="AD" clId="Web-{0833E133-0D33-4011-8AB5-29395C0DE54B}" dt="2022-04-23T15:12:57.897" v="115" actId="20577"/>
          <ac:spMkLst>
            <pc:docMk/>
            <pc:sldMk cId="574712403" sldId="271"/>
            <ac:spMk id="5" creationId="{0637ED86-40D4-1A27-F8D2-E88D6E9D4D8A}"/>
          </ac:spMkLst>
        </pc:spChg>
      </pc:sldChg>
      <pc:sldChg chg="modSp">
        <pc:chgData name="Taylor S Linton" userId="S::tlinton2@pvamu.edu::733cb7f5-a834-469b-bebf-e257c2c62b61" providerId="AD" clId="Web-{0833E133-0D33-4011-8AB5-29395C0DE54B}" dt="2022-04-23T15:16:40.786" v="134"/>
        <pc:sldMkLst>
          <pc:docMk/>
          <pc:sldMk cId="3981019794" sldId="276"/>
        </pc:sldMkLst>
        <pc:spChg chg="mod">
          <ac:chgData name="Taylor S Linton" userId="S::tlinton2@pvamu.edu::733cb7f5-a834-469b-bebf-e257c2c62b61" providerId="AD" clId="Web-{0833E133-0D33-4011-8AB5-29395C0DE54B}" dt="2022-04-23T15:10:41.966" v="81" actId="20577"/>
          <ac:spMkLst>
            <pc:docMk/>
            <pc:sldMk cId="3981019794" sldId="276"/>
            <ac:spMk id="4" creationId="{6A413263-2694-DBE2-99B1-A9BBB8849EE3}"/>
          </ac:spMkLst>
        </pc:spChg>
        <pc:graphicFrameChg chg="mod modGraphic">
          <ac:chgData name="Taylor S Linton" userId="S::tlinton2@pvamu.edu::733cb7f5-a834-469b-bebf-e257c2c62b61" providerId="AD" clId="Web-{0833E133-0D33-4011-8AB5-29395C0DE54B}" dt="2022-04-23T15:16:40.786" v="134"/>
          <ac:graphicFrameMkLst>
            <pc:docMk/>
            <pc:sldMk cId="3981019794" sldId="276"/>
            <ac:graphicFrameMk id="10" creationId="{4AA89403-8366-5B42-F405-B874340170FE}"/>
          </ac:graphicFrameMkLst>
        </pc:graphicFrameChg>
      </pc:sldChg>
      <pc:sldChg chg="modSp">
        <pc:chgData name="Taylor S Linton" userId="S::tlinton2@pvamu.edu::733cb7f5-a834-469b-bebf-e257c2c62b61" providerId="AD" clId="Web-{0833E133-0D33-4011-8AB5-29395C0DE54B}" dt="2022-04-23T14:57:25.665" v="29" actId="20577"/>
        <pc:sldMkLst>
          <pc:docMk/>
          <pc:sldMk cId="1749515302" sldId="278"/>
        </pc:sldMkLst>
        <pc:spChg chg="mod">
          <ac:chgData name="Taylor S Linton" userId="S::tlinton2@pvamu.edu::733cb7f5-a834-469b-bebf-e257c2c62b61" providerId="AD" clId="Web-{0833E133-0D33-4011-8AB5-29395C0DE54B}" dt="2022-04-23T14:57:25.665" v="29" actId="20577"/>
          <ac:spMkLst>
            <pc:docMk/>
            <pc:sldMk cId="1749515302" sldId="278"/>
            <ac:spMk id="4" creationId="{D75A1287-4A3F-3813-6E78-57D1604EFAEA}"/>
          </ac:spMkLst>
        </pc:spChg>
      </pc:sldChg>
      <pc:sldChg chg="modSp">
        <pc:chgData name="Taylor S Linton" userId="S::tlinton2@pvamu.edu::733cb7f5-a834-469b-bebf-e257c2c62b61" providerId="AD" clId="Web-{0833E133-0D33-4011-8AB5-29395C0DE54B}" dt="2022-04-23T14:57:17.492" v="28" actId="20577"/>
        <pc:sldMkLst>
          <pc:docMk/>
          <pc:sldMk cId="34461051" sldId="279"/>
        </pc:sldMkLst>
        <pc:spChg chg="mod">
          <ac:chgData name="Taylor S Linton" userId="S::tlinton2@pvamu.edu::733cb7f5-a834-469b-bebf-e257c2c62b61" providerId="AD" clId="Web-{0833E133-0D33-4011-8AB5-29395C0DE54B}" dt="2022-04-23T14:57:17.492" v="28" actId="20577"/>
          <ac:spMkLst>
            <pc:docMk/>
            <pc:sldMk cId="34461051" sldId="279"/>
            <ac:spMk id="4" creationId="{578A766C-5EA0-7369-E11D-E69E055B3E6A}"/>
          </ac:spMkLst>
        </pc:spChg>
      </pc:sldChg>
      <pc:sldChg chg="modSp">
        <pc:chgData name="Taylor S Linton" userId="S::tlinton2@pvamu.edu::733cb7f5-a834-469b-bebf-e257c2c62b61" providerId="AD" clId="Web-{0833E133-0D33-4011-8AB5-29395C0DE54B}" dt="2022-04-23T14:58:21.824" v="37" actId="20577"/>
        <pc:sldMkLst>
          <pc:docMk/>
          <pc:sldMk cId="1515424709" sldId="280"/>
        </pc:sldMkLst>
        <pc:spChg chg="mod">
          <ac:chgData name="Taylor S Linton" userId="S::tlinton2@pvamu.edu::733cb7f5-a834-469b-bebf-e257c2c62b61" providerId="AD" clId="Web-{0833E133-0D33-4011-8AB5-29395C0DE54B}" dt="2022-04-23T14:58:21.824" v="37" actId="20577"/>
          <ac:spMkLst>
            <pc:docMk/>
            <pc:sldMk cId="1515424709" sldId="280"/>
            <ac:spMk id="4" creationId="{6D5D8252-1A5E-B98E-E018-436664BA2F6B}"/>
          </ac:spMkLst>
        </pc:spChg>
      </pc:sldChg>
      <pc:sldChg chg="modSp">
        <pc:chgData name="Taylor S Linton" userId="S::tlinton2@pvamu.edu::733cb7f5-a834-469b-bebf-e257c2c62b61" providerId="AD" clId="Web-{0833E133-0D33-4011-8AB5-29395C0DE54B}" dt="2022-04-23T15:01:47.682" v="78" actId="20577"/>
        <pc:sldMkLst>
          <pc:docMk/>
          <pc:sldMk cId="2240821508" sldId="281"/>
        </pc:sldMkLst>
        <pc:spChg chg="mod">
          <ac:chgData name="Taylor S Linton" userId="S::tlinton2@pvamu.edu::733cb7f5-a834-469b-bebf-e257c2c62b61" providerId="AD" clId="Web-{0833E133-0D33-4011-8AB5-29395C0DE54B}" dt="2022-04-23T15:01:47.682" v="78" actId="20577"/>
          <ac:spMkLst>
            <pc:docMk/>
            <pc:sldMk cId="2240821508" sldId="281"/>
            <ac:spMk id="4" creationId="{6A413263-2694-DBE2-99B1-A9BBB8849EE3}"/>
          </ac:spMkLst>
        </pc:spChg>
      </pc:sldChg>
      <pc:sldChg chg="modSp">
        <pc:chgData name="Taylor S Linton" userId="S::tlinton2@pvamu.edu::733cb7f5-a834-469b-bebf-e257c2c62b61" providerId="AD" clId="Web-{0833E133-0D33-4011-8AB5-29395C0DE54B}" dt="2022-04-23T15:01:33.149" v="76" actId="20577"/>
        <pc:sldMkLst>
          <pc:docMk/>
          <pc:sldMk cId="3772296953" sldId="287"/>
        </pc:sldMkLst>
        <pc:spChg chg="mod">
          <ac:chgData name="Taylor S Linton" userId="S::tlinton2@pvamu.edu::733cb7f5-a834-469b-bebf-e257c2c62b61" providerId="AD" clId="Web-{0833E133-0D33-4011-8AB5-29395C0DE54B}" dt="2022-04-23T15:01:33.149" v="76" actId="20577"/>
          <ac:spMkLst>
            <pc:docMk/>
            <pc:sldMk cId="3772296953" sldId="287"/>
            <ac:spMk id="4" creationId="{ABFA65E4-015B-7BD7-A463-D5341C158301}"/>
          </ac:spMkLst>
        </pc:spChg>
      </pc:sldChg>
      <pc:sldChg chg="modSp">
        <pc:chgData name="Taylor S Linton" userId="S::tlinton2@pvamu.edu::733cb7f5-a834-469b-bebf-e257c2c62b61" providerId="AD" clId="Web-{0833E133-0D33-4011-8AB5-29395C0DE54B}" dt="2022-04-23T14:59:28.704" v="50" actId="1076"/>
        <pc:sldMkLst>
          <pc:docMk/>
          <pc:sldMk cId="283996720" sldId="288"/>
        </pc:sldMkLst>
        <pc:spChg chg="mod">
          <ac:chgData name="Taylor S Linton" userId="S::tlinton2@pvamu.edu::733cb7f5-a834-469b-bebf-e257c2c62b61" providerId="AD" clId="Web-{0833E133-0D33-4011-8AB5-29395C0DE54B}" dt="2022-04-23T14:59:28.704" v="50" actId="1076"/>
          <ac:spMkLst>
            <pc:docMk/>
            <pc:sldMk cId="283996720" sldId="288"/>
            <ac:spMk id="4" creationId="{82F18BAF-7B18-C646-C261-BF8AC7CE487B}"/>
          </ac:spMkLst>
        </pc:spChg>
      </pc:sldChg>
      <pc:sldChg chg="modSp">
        <pc:chgData name="Taylor S Linton" userId="S::tlinton2@pvamu.edu::733cb7f5-a834-469b-bebf-e257c2c62b61" providerId="AD" clId="Web-{0833E133-0D33-4011-8AB5-29395C0DE54B}" dt="2022-04-23T14:59:42.048" v="52" actId="1076"/>
        <pc:sldMkLst>
          <pc:docMk/>
          <pc:sldMk cId="3109384478" sldId="289"/>
        </pc:sldMkLst>
        <pc:spChg chg="mod">
          <ac:chgData name="Taylor S Linton" userId="S::tlinton2@pvamu.edu::733cb7f5-a834-469b-bebf-e257c2c62b61" providerId="AD" clId="Web-{0833E133-0D33-4011-8AB5-29395C0DE54B}" dt="2022-04-23T14:59:42.048" v="52" actId="1076"/>
          <ac:spMkLst>
            <pc:docMk/>
            <pc:sldMk cId="3109384478" sldId="289"/>
            <ac:spMk id="4" creationId="{BF6B305A-A7D1-224D-FCB6-B5BCA0B1E922}"/>
          </ac:spMkLst>
        </pc:spChg>
      </pc:sldChg>
      <pc:sldChg chg="modSp">
        <pc:chgData name="Taylor S Linton" userId="S::tlinton2@pvamu.edu::733cb7f5-a834-469b-bebf-e257c2c62b61" providerId="AD" clId="Web-{0833E133-0D33-4011-8AB5-29395C0DE54B}" dt="2022-04-23T15:00:55.319" v="70" actId="1076"/>
        <pc:sldMkLst>
          <pc:docMk/>
          <pc:sldMk cId="3275034521" sldId="297"/>
        </pc:sldMkLst>
        <pc:spChg chg="mod">
          <ac:chgData name="Taylor S Linton" userId="S::tlinton2@pvamu.edu::733cb7f5-a834-469b-bebf-e257c2c62b61" providerId="AD" clId="Web-{0833E133-0D33-4011-8AB5-29395C0DE54B}" dt="2022-04-23T15:00:55.319" v="70" actId="1076"/>
          <ac:spMkLst>
            <pc:docMk/>
            <pc:sldMk cId="3275034521" sldId="297"/>
            <ac:spMk id="4" creationId="{291B79D6-3A99-8EEC-0EA0-26057C0BE3C4}"/>
          </ac:spMkLst>
        </pc:spChg>
      </pc:sldChg>
      <pc:sldChg chg="addSp modSp">
        <pc:chgData name="Taylor S Linton" userId="S::tlinton2@pvamu.edu::733cb7f5-a834-469b-bebf-e257c2c62b61" providerId="AD" clId="Web-{0833E133-0D33-4011-8AB5-29395C0DE54B}" dt="2022-04-23T15:12:02.112" v="100" actId="20577"/>
        <pc:sldMkLst>
          <pc:docMk/>
          <pc:sldMk cId="2860100400" sldId="299"/>
        </pc:sldMkLst>
        <pc:spChg chg="add mod">
          <ac:chgData name="Taylor S Linton" userId="S::tlinton2@pvamu.edu::733cb7f5-a834-469b-bebf-e257c2c62b61" providerId="AD" clId="Web-{0833E133-0D33-4011-8AB5-29395C0DE54B}" dt="2022-04-23T15:12:02.112" v="100" actId="20577"/>
          <ac:spMkLst>
            <pc:docMk/>
            <pc:sldMk cId="2860100400" sldId="299"/>
            <ac:spMk id="2" creationId="{145E2647-C8BB-4F84-6398-EA6F5087205D}"/>
          </ac:spMkLst>
        </pc:spChg>
        <pc:graphicFrameChg chg="mod">
          <ac:chgData name="Taylor S Linton" userId="S::tlinton2@pvamu.edu::733cb7f5-a834-469b-bebf-e257c2c62b61" providerId="AD" clId="Web-{0833E133-0D33-4011-8AB5-29395C0DE54B}" dt="2022-04-23T15:11:50.971" v="98" actId="1076"/>
          <ac:graphicFrameMkLst>
            <pc:docMk/>
            <pc:sldMk cId="2860100400" sldId="299"/>
            <ac:graphicFrameMk id="5" creationId="{6BECDF76-52E1-2E9B-1533-F5D120387D2C}"/>
          </ac:graphicFrameMkLst>
        </pc:graphicFrameChg>
      </pc:sldChg>
      <pc:sldChg chg="addSp modSp">
        <pc:chgData name="Taylor S Linton" userId="S::tlinton2@pvamu.edu::733cb7f5-a834-469b-bebf-e257c2c62b61" providerId="AD" clId="Web-{0833E133-0D33-4011-8AB5-29395C0DE54B}" dt="2022-04-23T15:12:24.035" v="111" actId="1076"/>
        <pc:sldMkLst>
          <pc:docMk/>
          <pc:sldMk cId="1087230912" sldId="300"/>
        </pc:sldMkLst>
        <pc:spChg chg="add mod">
          <ac:chgData name="Taylor S Linton" userId="S::tlinton2@pvamu.edu::733cb7f5-a834-469b-bebf-e257c2c62b61" providerId="AD" clId="Web-{0833E133-0D33-4011-8AB5-29395C0DE54B}" dt="2022-04-23T15:12:24.035" v="111" actId="1076"/>
          <ac:spMkLst>
            <pc:docMk/>
            <pc:sldMk cId="1087230912" sldId="300"/>
            <ac:spMk id="2" creationId="{825AA325-ACBB-04B7-0908-A21AC833ADD0}"/>
          </ac:spMkLst>
        </pc:spChg>
      </pc:sldChg>
      <pc:sldChg chg="addSp modSp">
        <pc:chgData name="Taylor S Linton" userId="S::tlinton2@pvamu.edu::733cb7f5-a834-469b-bebf-e257c2c62b61" providerId="AD" clId="Web-{0833E133-0D33-4011-8AB5-29395C0DE54B}" dt="2022-04-23T14:59:12.984" v="48" actId="20577"/>
        <pc:sldMkLst>
          <pc:docMk/>
          <pc:sldMk cId="2912844243" sldId="301"/>
        </pc:sldMkLst>
        <pc:spChg chg="add mod">
          <ac:chgData name="Taylor S Linton" userId="S::tlinton2@pvamu.edu::733cb7f5-a834-469b-bebf-e257c2c62b61" providerId="AD" clId="Web-{0833E133-0D33-4011-8AB5-29395C0DE54B}" dt="2022-04-23T14:59:12.984" v="48" actId="20577"/>
          <ac:spMkLst>
            <pc:docMk/>
            <pc:sldMk cId="2912844243" sldId="301"/>
            <ac:spMk id="3" creationId="{8E5D99BB-1C24-791B-3B21-96AB64700CE1}"/>
          </ac:spMkLst>
        </pc:spChg>
        <pc:picChg chg="mod">
          <ac:chgData name="Taylor S Linton" userId="S::tlinton2@pvamu.edu::733cb7f5-a834-469b-bebf-e257c2c62b61" providerId="AD" clId="Web-{0833E133-0D33-4011-8AB5-29395C0DE54B}" dt="2022-04-23T14:58:49.201" v="42" actId="1076"/>
          <ac:picMkLst>
            <pc:docMk/>
            <pc:sldMk cId="2912844243" sldId="301"/>
            <ac:picMk id="4" creationId="{3C61ED0B-A2E9-875F-EFC5-07C7940699C7}"/>
          </ac:picMkLst>
        </pc:picChg>
      </pc:sldChg>
      <pc:sldChg chg="modSp">
        <pc:chgData name="Taylor S Linton" userId="S::tlinton2@pvamu.edu::733cb7f5-a834-469b-bebf-e257c2c62b61" providerId="AD" clId="Web-{0833E133-0D33-4011-8AB5-29395C0DE54B}" dt="2022-04-23T15:01:13.320" v="73" actId="20577"/>
        <pc:sldMkLst>
          <pc:docMk/>
          <pc:sldMk cId="4077701951" sldId="302"/>
        </pc:sldMkLst>
        <pc:spChg chg="mod">
          <ac:chgData name="Taylor S Linton" userId="S::tlinton2@pvamu.edu::733cb7f5-a834-469b-bebf-e257c2c62b61" providerId="AD" clId="Web-{0833E133-0D33-4011-8AB5-29395C0DE54B}" dt="2022-04-23T15:01:13.320" v="73" actId="20577"/>
          <ac:spMkLst>
            <pc:docMk/>
            <pc:sldMk cId="4077701951" sldId="302"/>
            <ac:spMk id="4" creationId="{291B79D6-3A99-8EEC-0EA0-26057C0BE3C4}"/>
          </ac:spMkLst>
        </pc:spChg>
      </pc:sldChg>
      <pc:sldChg chg="addSp modSp">
        <pc:chgData name="Taylor S Linton" userId="S::tlinton2@pvamu.edu::733cb7f5-a834-469b-bebf-e257c2c62b61" providerId="AD" clId="Web-{0833E133-0D33-4011-8AB5-29395C0DE54B}" dt="2022-04-23T14:38:24.569" v="27" actId="20577"/>
        <pc:sldMkLst>
          <pc:docMk/>
          <pc:sldMk cId="2615389571" sldId="309"/>
        </pc:sldMkLst>
        <pc:spChg chg="add mod">
          <ac:chgData name="Taylor S Linton" userId="S::tlinton2@pvamu.edu::733cb7f5-a834-469b-bebf-e257c2c62b61" providerId="AD" clId="Web-{0833E133-0D33-4011-8AB5-29395C0DE54B}" dt="2022-04-23T14:38:24.569" v="27" actId="20577"/>
          <ac:spMkLst>
            <pc:docMk/>
            <pc:sldMk cId="2615389571" sldId="309"/>
            <ac:spMk id="5" creationId="{D4844B4E-2A53-7BEF-643D-EA3F9411BA52}"/>
          </ac:spMkLst>
        </pc:spChg>
        <pc:picChg chg="add mod">
          <ac:chgData name="Taylor S Linton" userId="S::tlinton2@pvamu.edu::733cb7f5-a834-469b-bebf-e257c2c62b61" providerId="AD" clId="Web-{0833E133-0D33-4011-8AB5-29395C0DE54B}" dt="2022-04-23T14:37:44.092" v="7" actId="1076"/>
          <ac:picMkLst>
            <pc:docMk/>
            <pc:sldMk cId="2615389571" sldId="309"/>
            <ac:picMk id="3" creationId="{39D5DA00-0CD1-49EB-2ACA-1284F3C0EAF7}"/>
          </ac:picMkLst>
        </pc:picChg>
        <pc:picChg chg="mod">
          <ac:chgData name="Taylor S Linton" userId="S::tlinton2@pvamu.edu::733cb7f5-a834-469b-bebf-e257c2c62b61" providerId="AD" clId="Web-{0833E133-0D33-4011-8AB5-29395C0DE54B}" dt="2022-04-23T14:37:40.811" v="6" actId="1076"/>
          <ac:picMkLst>
            <pc:docMk/>
            <pc:sldMk cId="2615389571" sldId="309"/>
            <ac:picMk id="4" creationId="{5432FF04-94DF-9DC0-DCF3-A86117199FBA}"/>
          </ac:picMkLst>
        </pc:picChg>
      </pc:sldChg>
    </pc:docChg>
  </pc:docChgLst>
  <pc:docChgLst>
    <pc:chgData name="Taylor S Linton" userId="S::tlinton2@pvamu.edu::733cb7f5-a834-469b-bebf-e257c2c62b61" providerId="AD" clId="Web-{077BBBA0-02FA-4BC7-96CB-EFD2F3F1D136}"/>
    <pc:docChg chg="addSld modSld sldOrd">
      <pc:chgData name="Taylor S Linton" userId="S::tlinton2@pvamu.edu::733cb7f5-a834-469b-bebf-e257c2c62b61" providerId="AD" clId="Web-{077BBBA0-02FA-4BC7-96CB-EFD2F3F1D136}" dt="2022-04-21T03:33:30.460" v="9" actId="1076"/>
      <pc:docMkLst>
        <pc:docMk/>
      </pc:docMkLst>
      <pc:sldChg chg="new ord">
        <pc:chgData name="Taylor S Linton" userId="S::tlinton2@pvamu.edu::733cb7f5-a834-469b-bebf-e257c2c62b61" providerId="AD" clId="Web-{077BBBA0-02FA-4BC7-96CB-EFD2F3F1D136}" dt="2022-04-21T03:29:12.188" v="2"/>
        <pc:sldMkLst>
          <pc:docMk/>
          <pc:sldMk cId="1939146328" sldId="273"/>
        </pc:sldMkLst>
      </pc:sldChg>
      <pc:sldChg chg="new">
        <pc:chgData name="Taylor S Linton" userId="S::tlinton2@pvamu.edu::733cb7f5-a834-469b-bebf-e257c2c62b61" providerId="AD" clId="Web-{077BBBA0-02FA-4BC7-96CB-EFD2F3F1D136}" dt="2022-04-21T03:29:20.454" v="3"/>
        <pc:sldMkLst>
          <pc:docMk/>
          <pc:sldMk cId="194259562" sldId="274"/>
        </pc:sldMkLst>
      </pc:sldChg>
      <pc:sldChg chg="modSp new">
        <pc:chgData name="Taylor S Linton" userId="S::tlinton2@pvamu.edu::733cb7f5-a834-469b-bebf-e257c2c62b61" providerId="AD" clId="Web-{077BBBA0-02FA-4BC7-96CB-EFD2F3F1D136}" dt="2022-04-21T03:33:30.460" v="9" actId="1076"/>
        <pc:sldMkLst>
          <pc:docMk/>
          <pc:sldMk cId="2526634002" sldId="275"/>
        </pc:sldMkLst>
        <pc:spChg chg="mod">
          <ac:chgData name="Taylor S Linton" userId="S::tlinton2@pvamu.edu::733cb7f5-a834-469b-bebf-e257c2c62b61" providerId="AD" clId="Web-{077BBBA0-02FA-4BC7-96CB-EFD2F3F1D136}" dt="2022-04-21T03:33:30.460" v="9" actId="1076"/>
          <ac:spMkLst>
            <pc:docMk/>
            <pc:sldMk cId="2526634002" sldId="275"/>
            <ac:spMk id="4" creationId="{EE84AD08-4789-EA9C-FF08-5250B73CD7F9}"/>
          </ac:spMkLst>
        </pc:spChg>
      </pc:sldChg>
      <pc:sldChg chg="new">
        <pc:chgData name="Taylor S Linton" userId="S::tlinton2@pvamu.edu::733cb7f5-a834-469b-bebf-e257c2c62b61" providerId="AD" clId="Web-{077BBBA0-02FA-4BC7-96CB-EFD2F3F1D136}" dt="2022-04-21T03:29:33.110" v="5"/>
        <pc:sldMkLst>
          <pc:docMk/>
          <pc:sldMk cId="3981019794" sldId="276"/>
        </pc:sldMkLst>
      </pc:sldChg>
      <pc:sldChg chg="new">
        <pc:chgData name="Taylor S Linton" userId="S::tlinton2@pvamu.edu::733cb7f5-a834-469b-bebf-e257c2c62b61" providerId="AD" clId="Web-{077BBBA0-02FA-4BC7-96CB-EFD2F3F1D136}" dt="2022-04-21T03:29:43.173" v="6"/>
        <pc:sldMkLst>
          <pc:docMk/>
          <pc:sldMk cId="126193253" sldId="277"/>
        </pc:sldMkLst>
      </pc:sldChg>
      <pc:sldChg chg="modSp new">
        <pc:chgData name="Taylor S Linton" userId="S::tlinton2@pvamu.edu::733cb7f5-a834-469b-bebf-e257c2c62b61" providerId="AD" clId="Web-{077BBBA0-02FA-4BC7-96CB-EFD2F3F1D136}" dt="2022-04-21T03:31:41.739" v="8" actId="1076"/>
        <pc:sldMkLst>
          <pc:docMk/>
          <pc:sldMk cId="1749515302" sldId="278"/>
        </pc:sldMkLst>
        <pc:spChg chg="mod">
          <ac:chgData name="Taylor S Linton" userId="S::tlinton2@pvamu.edu::733cb7f5-a834-469b-bebf-e257c2c62b61" providerId="AD" clId="Web-{077BBBA0-02FA-4BC7-96CB-EFD2F3F1D136}" dt="2022-04-21T03:31:41.739" v="8" actId="1076"/>
          <ac:spMkLst>
            <pc:docMk/>
            <pc:sldMk cId="1749515302" sldId="278"/>
            <ac:spMk id="4" creationId="{D75A1287-4A3F-3813-6E78-57D1604EFAEA}"/>
          </ac:spMkLst>
        </pc:spChg>
      </pc:sldChg>
    </pc:docChg>
  </pc:docChgLst>
  <pc:docChgLst>
    <pc:chgData name="Franck Darole Nangomoko" userId="S::fnangomoko@pvamu.edu::d3a2341b-0653-4b1d-9547-ebaad386269c" providerId="AD" clId="Web-{EAADA404-C223-418C-84D2-F5552CD388FB}"/>
    <pc:docChg chg="addSld modSld">
      <pc:chgData name="Franck Darole Nangomoko" userId="S::fnangomoko@pvamu.edu::d3a2341b-0653-4b1d-9547-ebaad386269c" providerId="AD" clId="Web-{EAADA404-C223-418C-84D2-F5552CD388FB}" dt="2022-04-23T11:19:26.855" v="38" actId="1076"/>
      <pc:docMkLst>
        <pc:docMk/>
      </pc:docMkLst>
      <pc:sldChg chg="addSp delSp modSp mod setBg">
        <pc:chgData name="Franck Darole Nangomoko" userId="S::fnangomoko@pvamu.edu::d3a2341b-0653-4b1d-9547-ebaad386269c" providerId="AD" clId="Web-{EAADA404-C223-418C-84D2-F5552CD388FB}" dt="2022-04-23T11:16:01.844" v="32" actId="1076"/>
        <pc:sldMkLst>
          <pc:docMk/>
          <pc:sldMk cId="3614567990" sldId="258"/>
        </pc:sldMkLst>
        <pc:picChg chg="add del mod">
          <ac:chgData name="Franck Darole Nangomoko" userId="S::fnangomoko@pvamu.edu::d3a2341b-0653-4b1d-9547-ebaad386269c" providerId="AD" clId="Web-{EAADA404-C223-418C-84D2-F5552CD388FB}" dt="2022-04-23T11:15:24.374" v="19"/>
          <ac:picMkLst>
            <pc:docMk/>
            <pc:sldMk cId="3614567990" sldId="258"/>
            <ac:picMk id="3" creationId="{3A8E26DC-3283-046A-29D2-4305EF4A9758}"/>
          </ac:picMkLst>
        </pc:picChg>
        <pc:picChg chg="add mod">
          <ac:chgData name="Franck Darole Nangomoko" userId="S::fnangomoko@pvamu.edu::d3a2341b-0653-4b1d-9547-ebaad386269c" providerId="AD" clId="Web-{EAADA404-C223-418C-84D2-F5552CD388FB}" dt="2022-04-23T11:16:01.844" v="32" actId="1076"/>
          <ac:picMkLst>
            <pc:docMk/>
            <pc:sldMk cId="3614567990" sldId="258"/>
            <ac:picMk id="4" creationId="{73ACD326-1588-2A59-972B-B5CFA9A31BFE}"/>
          </ac:picMkLst>
        </pc:picChg>
        <pc:picChg chg="del mod">
          <ac:chgData name="Franck Darole Nangomoko" userId="S::fnangomoko@pvamu.edu::d3a2341b-0653-4b1d-9547-ebaad386269c" providerId="AD" clId="Web-{EAADA404-C223-418C-84D2-F5552CD388FB}" dt="2022-04-23T11:15:35.437" v="21"/>
          <ac:picMkLst>
            <pc:docMk/>
            <pc:sldMk cId="3614567990" sldId="258"/>
            <ac:picMk id="7" creationId="{2906FB6A-AE49-2555-85FB-EBAB02DE5D36}"/>
          </ac:picMkLst>
        </pc:picChg>
        <pc:picChg chg="del">
          <ac:chgData name="Franck Darole Nangomoko" userId="S::fnangomoko@pvamu.edu::d3a2341b-0653-4b1d-9547-ebaad386269c" providerId="AD" clId="Web-{EAADA404-C223-418C-84D2-F5552CD388FB}" dt="2022-04-23T11:05:25.120" v="0"/>
          <ac:picMkLst>
            <pc:docMk/>
            <pc:sldMk cId="3614567990" sldId="258"/>
            <ac:picMk id="8" creationId="{ADA28D05-D575-AC2D-E444-C30816734CD8}"/>
          </ac:picMkLst>
        </pc:picChg>
      </pc:sldChg>
      <pc:sldChg chg="addSp delSp modSp add replId">
        <pc:chgData name="Franck Darole Nangomoko" userId="S::fnangomoko@pvamu.edu::d3a2341b-0653-4b1d-9547-ebaad386269c" providerId="AD" clId="Web-{EAADA404-C223-418C-84D2-F5552CD388FB}" dt="2022-04-23T11:19:26.855" v="38" actId="1076"/>
        <pc:sldMkLst>
          <pc:docMk/>
          <pc:sldMk cId="3625774963" sldId="307"/>
        </pc:sldMkLst>
        <pc:picChg chg="del">
          <ac:chgData name="Franck Darole Nangomoko" userId="S::fnangomoko@pvamu.edu::d3a2341b-0653-4b1d-9547-ebaad386269c" providerId="AD" clId="Web-{EAADA404-C223-418C-84D2-F5552CD388FB}" dt="2022-04-23T11:15:14.389" v="17"/>
          <ac:picMkLst>
            <pc:docMk/>
            <pc:sldMk cId="3625774963" sldId="307"/>
            <ac:picMk id="3" creationId="{3A8E26DC-3283-046A-29D2-4305EF4A9758}"/>
          </ac:picMkLst>
        </pc:picChg>
        <pc:picChg chg="add mod">
          <ac:chgData name="Franck Darole Nangomoko" userId="S::fnangomoko@pvamu.edu::d3a2341b-0653-4b1d-9547-ebaad386269c" providerId="AD" clId="Web-{EAADA404-C223-418C-84D2-F5552CD388FB}" dt="2022-04-23T11:19:24.168" v="37" actId="1076"/>
          <ac:picMkLst>
            <pc:docMk/>
            <pc:sldMk cId="3625774963" sldId="307"/>
            <ac:picMk id="4" creationId="{32AAB569-82CD-A827-4908-D4EF5F4C5AF5}"/>
          </ac:picMkLst>
        </pc:picChg>
        <pc:picChg chg="mod">
          <ac:chgData name="Franck Darole Nangomoko" userId="S::fnangomoko@pvamu.edu::d3a2341b-0653-4b1d-9547-ebaad386269c" providerId="AD" clId="Web-{EAADA404-C223-418C-84D2-F5552CD388FB}" dt="2022-04-23T11:19:26.855" v="38" actId="1076"/>
          <ac:picMkLst>
            <pc:docMk/>
            <pc:sldMk cId="3625774963" sldId="307"/>
            <ac:picMk id="7" creationId="{2906FB6A-AE49-2555-85FB-EBAB02DE5D36}"/>
          </ac:picMkLst>
        </pc:picChg>
      </pc:sldChg>
    </pc:docChg>
  </pc:docChgLst>
  <pc:docChgLst>
    <pc:chgData name="Wasil Ahmad Mahmood" userId="S::wmahmood@pvamu.edu::0e644637-0494-4006-bbb7-9a73be49788b" providerId="AD" clId="Web-{DE7A1392-7FAD-4223-AAD4-7C953E3A8F5A}"/>
    <pc:docChg chg="modSld">
      <pc:chgData name="Wasil Ahmad Mahmood" userId="S::wmahmood@pvamu.edu::0e644637-0494-4006-bbb7-9a73be49788b" providerId="AD" clId="Web-{DE7A1392-7FAD-4223-AAD4-7C953E3A8F5A}" dt="2022-04-23T08:55:50.869" v="43"/>
      <pc:docMkLst>
        <pc:docMk/>
      </pc:docMkLst>
      <pc:sldChg chg="addSp delSp modSp">
        <pc:chgData name="Wasil Ahmad Mahmood" userId="S::wmahmood@pvamu.edu::0e644637-0494-4006-bbb7-9a73be49788b" providerId="AD" clId="Web-{DE7A1392-7FAD-4223-AAD4-7C953E3A8F5A}" dt="2022-04-23T08:55:50.869" v="43"/>
        <pc:sldMkLst>
          <pc:docMk/>
          <pc:sldMk cId="4104278355" sldId="261"/>
        </pc:sldMkLst>
        <pc:spChg chg="add del mod">
          <ac:chgData name="Wasil Ahmad Mahmood" userId="S::wmahmood@pvamu.edu::0e644637-0494-4006-bbb7-9a73be49788b" providerId="AD" clId="Web-{DE7A1392-7FAD-4223-AAD4-7C953E3A8F5A}" dt="2022-04-23T08:55:10.056" v="34"/>
          <ac:spMkLst>
            <pc:docMk/>
            <pc:sldMk cId="4104278355" sldId="261"/>
            <ac:spMk id="7" creationId="{4BD8DE71-812D-2732-B42A-C16F17F7D83D}"/>
          </ac:spMkLst>
        </pc:spChg>
        <pc:graphicFrameChg chg="mod modGraphic">
          <ac:chgData name="Wasil Ahmad Mahmood" userId="S::wmahmood@pvamu.edu::0e644637-0494-4006-bbb7-9a73be49788b" providerId="AD" clId="Web-{DE7A1392-7FAD-4223-AAD4-7C953E3A8F5A}" dt="2022-04-23T08:55:50.869" v="43"/>
          <ac:graphicFrameMkLst>
            <pc:docMk/>
            <pc:sldMk cId="4104278355" sldId="261"/>
            <ac:graphicFrameMk id="5" creationId="{5567D5C8-5F09-9BAE-54C9-787A8B3C8ABE}"/>
          </ac:graphicFrameMkLst>
        </pc:graphicFrameChg>
        <pc:graphicFrameChg chg="add del mod">
          <ac:chgData name="Wasil Ahmad Mahmood" userId="S::wmahmood@pvamu.edu::0e644637-0494-4006-bbb7-9a73be49788b" providerId="AD" clId="Web-{DE7A1392-7FAD-4223-AAD4-7C953E3A8F5A}" dt="2022-04-23T08:55:10.056" v="35"/>
          <ac:graphicFrameMkLst>
            <pc:docMk/>
            <pc:sldMk cId="4104278355" sldId="261"/>
            <ac:graphicFrameMk id="6" creationId="{CC0EB7A5-36FF-69DD-4AB7-063DD930AF86}"/>
          </ac:graphicFrameMkLst>
        </pc:graphicFrameChg>
      </pc:sldChg>
      <pc:sldChg chg="addSp delSp modSp">
        <pc:chgData name="Wasil Ahmad Mahmood" userId="S::wmahmood@pvamu.edu::0e644637-0494-4006-bbb7-9a73be49788b" providerId="AD" clId="Web-{DE7A1392-7FAD-4223-AAD4-7C953E3A8F5A}" dt="2022-04-23T08:41:19.446" v="3"/>
        <pc:sldMkLst>
          <pc:docMk/>
          <pc:sldMk cId="1345378501" sldId="272"/>
        </pc:sldMkLst>
        <pc:picChg chg="add del mod">
          <ac:chgData name="Wasil Ahmad Mahmood" userId="S::wmahmood@pvamu.edu::0e644637-0494-4006-bbb7-9a73be49788b" providerId="AD" clId="Web-{DE7A1392-7FAD-4223-AAD4-7C953E3A8F5A}" dt="2022-04-23T08:41:19.446" v="3"/>
          <ac:picMkLst>
            <pc:docMk/>
            <pc:sldMk cId="1345378501" sldId="272"/>
            <ac:picMk id="3" creationId="{040480A2-7361-4A68-C4A3-D59EBF94A3B0}"/>
          </ac:picMkLst>
        </pc:picChg>
      </pc:sldChg>
      <pc:sldChg chg="addSp delSp modSp">
        <pc:chgData name="Wasil Ahmad Mahmood" userId="S::wmahmood@pvamu.edu::0e644637-0494-4006-bbb7-9a73be49788b" providerId="AD" clId="Web-{DE7A1392-7FAD-4223-AAD4-7C953E3A8F5A}" dt="2022-04-23T08:42:11.667" v="9" actId="1076"/>
        <pc:sldMkLst>
          <pc:docMk/>
          <pc:sldMk cId="3275034521" sldId="297"/>
        </pc:sldMkLst>
        <pc:spChg chg="add del mod">
          <ac:chgData name="Wasil Ahmad Mahmood" userId="S::wmahmood@pvamu.edu::0e644637-0494-4006-bbb7-9a73be49788b" providerId="AD" clId="Web-{DE7A1392-7FAD-4223-AAD4-7C953E3A8F5A}" dt="2022-04-23T08:42:01.713" v="5"/>
          <ac:spMkLst>
            <pc:docMk/>
            <pc:sldMk cId="3275034521" sldId="297"/>
            <ac:spMk id="5" creationId="{B64DB101-3A5A-D273-5A78-B06C1D5BE752}"/>
          </ac:spMkLst>
        </pc:spChg>
        <pc:picChg chg="add mod">
          <ac:chgData name="Wasil Ahmad Mahmood" userId="S::wmahmood@pvamu.edu::0e644637-0494-4006-bbb7-9a73be49788b" providerId="AD" clId="Web-{DE7A1392-7FAD-4223-AAD4-7C953E3A8F5A}" dt="2022-04-23T08:42:11.667" v="9" actId="1076"/>
          <ac:picMkLst>
            <pc:docMk/>
            <pc:sldMk cId="3275034521" sldId="297"/>
            <ac:picMk id="6" creationId="{913BAECF-BC8C-A191-8243-055CF1B49FC5}"/>
          </ac:picMkLst>
        </pc:picChg>
        <pc:picChg chg="del">
          <ac:chgData name="Wasil Ahmad Mahmood" userId="S::wmahmood@pvamu.edu::0e644637-0494-4006-bbb7-9a73be49788b" providerId="AD" clId="Web-{DE7A1392-7FAD-4223-AAD4-7C953E3A8F5A}" dt="2022-04-23T08:41:55.682" v="4"/>
          <ac:picMkLst>
            <pc:docMk/>
            <pc:sldMk cId="3275034521" sldId="297"/>
            <ac:picMk id="7" creationId="{E87A4EDC-74DC-48E5-FA36-27F755EFAA24}"/>
          </ac:picMkLst>
        </pc:picChg>
      </pc:sldChg>
      <pc:sldChg chg="addSp delSp modSp">
        <pc:chgData name="Wasil Ahmad Mahmood" userId="S::wmahmood@pvamu.edu::0e644637-0494-4006-bbb7-9a73be49788b" providerId="AD" clId="Web-{DE7A1392-7FAD-4223-AAD4-7C953E3A8F5A}" dt="2022-04-23T08:43:55.467" v="20" actId="20577"/>
        <pc:sldMkLst>
          <pc:docMk/>
          <pc:sldMk cId="4047398558" sldId="298"/>
        </pc:sldMkLst>
        <pc:spChg chg="mod">
          <ac:chgData name="Wasil Ahmad Mahmood" userId="S::wmahmood@pvamu.edu::0e644637-0494-4006-bbb7-9a73be49788b" providerId="AD" clId="Web-{DE7A1392-7FAD-4223-AAD4-7C953E3A8F5A}" dt="2022-04-23T08:43:55.467" v="20" actId="20577"/>
          <ac:spMkLst>
            <pc:docMk/>
            <pc:sldMk cId="4047398558" sldId="298"/>
            <ac:spMk id="2" creationId="{06472704-5F92-2122-E7B8-34A83FDEF912}"/>
          </ac:spMkLst>
        </pc:spChg>
        <pc:spChg chg="add del mod">
          <ac:chgData name="Wasil Ahmad Mahmood" userId="S::wmahmood@pvamu.edu::0e644637-0494-4006-bbb7-9a73be49788b" providerId="AD" clId="Web-{DE7A1392-7FAD-4223-AAD4-7C953E3A8F5A}" dt="2022-04-23T08:42:50.152" v="11"/>
          <ac:spMkLst>
            <pc:docMk/>
            <pc:sldMk cId="4047398558" sldId="298"/>
            <ac:spMk id="5" creationId="{24AEEE15-0C65-6BE2-B5EC-E5F6CFE5E66E}"/>
          </ac:spMkLst>
        </pc:spChg>
        <pc:graphicFrameChg chg="del">
          <ac:chgData name="Wasil Ahmad Mahmood" userId="S::wmahmood@pvamu.edu::0e644637-0494-4006-bbb7-9a73be49788b" providerId="AD" clId="Web-{DE7A1392-7FAD-4223-AAD4-7C953E3A8F5A}" dt="2022-04-23T08:42:47.730" v="10"/>
          <ac:graphicFrameMkLst>
            <pc:docMk/>
            <pc:sldMk cId="4047398558" sldId="298"/>
            <ac:graphicFrameMk id="6" creationId="{9EDF40D0-33B0-EF47-9EE6-08D297BB6E25}"/>
          </ac:graphicFrameMkLst>
        </pc:graphicFrameChg>
        <pc:graphicFrameChg chg="add mod">
          <ac:chgData name="Wasil Ahmad Mahmood" userId="S::wmahmood@pvamu.edu::0e644637-0494-4006-bbb7-9a73be49788b" providerId="AD" clId="Web-{DE7A1392-7FAD-4223-AAD4-7C953E3A8F5A}" dt="2022-04-23T08:43:41.857" v="12"/>
          <ac:graphicFrameMkLst>
            <pc:docMk/>
            <pc:sldMk cId="4047398558" sldId="298"/>
            <ac:graphicFrameMk id="8" creationId="{F0052379-703A-9CA2-132E-0A3EAB7C329D}"/>
          </ac:graphicFrameMkLst>
        </pc:graphicFrameChg>
      </pc:sldChg>
    </pc:docChg>
  </pc:docChgLst>
  <pc:docChgLst>
    <pc:chgData name="Franck Darole Nangomoko" userId="S::fnangomoko@pvamu.edu::d3a2341b-0653-4b1d-9547-ebaad386269c" providerId="AD" clId="Web-{CE5BC29B-4F3F-476D-9A0E-4227D326105C}"/>
    <pc:docChg chg="delSld">
      <pc:chgData name="Franck Darole Nangomoko" userId="S::fnangomoko@pvamu.edu::d3a2341b-0653-4b1d-9547-ebaad386269c" providerId="AD" clId="Web-{CE5BC29B-4F3F-476D-9A0E-4227D326105C}" dt="2022-04-23T04:57:25.128" v="0"/>
      <pc:docMkLst>
        <pc:docMk/>
      </pc:docMkLst>
      <pc:sldChg chg="del">
        <pc:chgData name="Franck Darole Nangomoko" userId="S::fnangomoko@pvamu.edu::d3a2341b-0653-4b1d-9547-ebaad386269c" providerId="AD" clId="Web-{CE5BC29B-4F3F-476D-9A0E-4227D326105C}" dt="2022-04-23T04:57:25.128" v="0"/>
        <pc:sldMkLst>
          <pc:docMk/>
          <pc:sldMk cId="194259562" sldId="274"/>
        </pc:sldMkLst>
      </pc:sldChg>
    </pc:docChg>
  </pc:docChgLst>
  <pc:docChgLst>
    <pc:chgData name="Taylor S Linton" userId="S::tlinton2@pvamu.edu::733cb7f5-a834-469b-bebf-e257c2c62b61" providerId="AD" clId="Web-{E8360953-EBE8-45D7-A2AD-5EE7A4BC10CB}"/>
    <pc:docChg chg="modSld">
      <pc:chgData name="Taylor S Linton" userId="S::tlinton2@pvamu.edu::733cb7f5-a834-469b-bebf-e257c2c62b61" providerId="AD" clId="Web-{E8360953-EBE8-45D7-A2AD-5EE7A4BC10CB}" dt="2022-04-22T05:30:57.530" v="10" actId="1076"/>
      <pc:docMkLst>
        <pc:docMk/>
      </pc:docMkLst>
      <pc:sldChg chg="addSp modSp">
        <pc:chgData name="Taylor S Linton" userId="S::tlinton2@pvamu.edu::733cb7f5-a834-469b-bebf-e257c2c62b61" providerId="AD" clId="Web-{E8360953-EBE8-45D7-A2AD-5EE7A4BC10CB}" dt="2022-04-22T05:30:57.530" v="10" actId="1076"/>
        <pc:sldMkLst>
          <pc:docMk/>
          <pc:sldMk cId="649804329" sldId="285"/>
        </pc:sldMkLst>
        <pc:spChg chg="add mod">
          <ac:chgData name="Taylor S Linton" userId="S::tlinton2@pvamu.edu::733cb7f5-a834-469b-bebf-e257c2c62b61" providerId="AD" clId="Web-{E8360953-EBE8-45D7-A2AD-5EE7A4BC10CB}" dt="2022-04-22T05:30:57.530" v="10" actId="1076"/>
          <ac:spMkLst>
            <pc:docMk/>
            <pc:sldMk cId="649804329" sldId="285"/>
            <ac:spMk id="3" creationId="{F43A59F8-FE0B-D837-535C-F0D917F92560}"/>
          </ac:spMkLst>
        </pc:spChg>
      </pc:sldChg>
    </pc:docChg>
  </pc:docChgLst>
  <pc:docChgLst>
    <pc:chgData name="Taylor S Linton" userId="S::tlinton2@pvamu.edu::733cb7f5-a834-469b-bebf-e257c2c62b61" providerId="AD" clId="Web-{F994B532-7C46-4C9E-BBD3-AF11820D8685}"/>
    <pc:docChg chg="modSld">
      <pc:chgData name="Taylor S Linton" userId="S::tlinton2@pvamu.edu::733cb7f5-a834-469b-bebf-e257c2c62b61" providerId="AD" clId="Web-{F994B532-7C46-4C9E-BBD3-AF11820D8685}" dt="2022-04-13T15:39:06.005" v="13"/>
      <pc:docMkLst>
        <pc:docMk/>
      </pc:docMkLst>
      <pc:sldChg chg="addSp delSp modSp">
        <pc:chgData name="Taylor S Linton" userId="S::tlinton2@pvamu.edu::733cb7f5-a834-469b-bebf-e257c2c62b61" providerId="AD" clId="Web-{F994B532-7C46-4C9E-BBD3-AF11820D8685}" dt="2022-04-13T15:39:06.005" v="13"/>
        <pc:sldMkLst>
          <pc:docMk/>
          <pc:sldMk cId="597560148" sldId="259"/>
        </pc:sldMkLst>
        <pc:spChg chg="del">
          <ac:chgData name="Taylor S Linton" userId="S::tlinton2@pvamu.edu::733cb7f5-a834-469b-bebf-e257c2c62b61" providerId="AD" clId="Web-{F994B532-7C46-4C9E-BBD3-AF11820D8685}" dt="2022-04-13T15:35:47.328" v="0"/>
          <ac:spMkLst>
            <pc:docMk/>
            <pc:sldMk cId="597560148" sldId="259"/>
            <ac:spMk id="3" creationId="{F706D9AB-9832-C0B2-D4B6-FDB3183E8FEB}"/>
          </ac:spMkLst>
        </pc:spChg>
        <pc:spChg chg="add mod">
          <ac:chgData name="Taylor S Linton" userId="S::tlinton2@pvamu.edu::733cb7f5-a834-469b-bebf-e257c2c62b61" providerId="AD" clId="Web-{F994B532-7C46-4C9E-BBD3-AF11820D8685}" dt="2022-04-13T15:39:06.005" v="13"/>
          <ac:spMkLst>
            <pc:docMk/>
            <pc:sldMk cId="597560148" sldId="259"/>
            <ac:spMk id="7" creationId="{892EEBCC-FDF3-4FD5-5605-42E58717492F}"/>
          </ac:spMkLst>
        </pc:spChg>
        <pc:graphicFrameChg chg="add del mod ord modGraphic">
          <ac:chgData name="Taylor S Linton" userId="S::tlinton2@pvamu.edu::733cb7f5-a834-469b-bebf-e257c2c62b61" providerId="AD" clId="Web-{F994B532-7C46-4C9E-BBD3-AF11820D8685}" dt="2022-04-13T15:39:06.005" v="13"/>
          <ac:graphicFrameMkLst>
            <pc:docMk/>
            <pc:sldMk cId="597560148" sldId="259"/>
            <ac:graphicFrameMk id="5" creationId="{666F1DDD-44F0-E57F-455B-DD664F9CE58D}"/>
          </ac:graphicFrameMkLst>
        </pc:graphicFrameChg>
      </pc:sldChg>
    </pc:docChg>
  </pc:docChgLst>
  <pc:docChgLst>
    <pc:chgData name="Taylor S Linton" userId="S::tlinton2@pvamu.edu::733cb7f5-a834-469b-bebf-e257c2c62b61" providerId="AD" clId="Web-{7C1DAED8-7067-40CA-8852-DEEC4C416E9D}"/>
    <pc:docChg chg="modSld">
      <pc:chgData name="Taylor S Linton" userId="S::tlinton2@pvamu.edu::733cb7f5-a834-469b-bebf-e257c2c62b61" providerId="AD" clId="Web-{7C1DAED8-7067-40CA-8852-DEEC4C416E9D}" dt="2022-04-22T05:19:23.670" v="29" actId="20577"/>
      <pc:docMkLst>
        <pc:docMk/>
      </pc:docMkLst>
      <pc:sldChg chg="addSp modSp">
        <pc:chgData name="Taylor S Linton" userId="S::tlinton2@pvamu.edu::733cb7f5-a834-469b-bebf-e257c2c62b61" providerId="AD" clId="Web-{7C1DAED8-7067-40CA-8852-DEEC4C416E9D}" dt="2022-04-22T05:19:23.670" v="29" actId="20577"/>
        <pc:sldMkLst>
          <pc:docMk/>
          <pc:sldMk cId="3018816930" sldId="286"/>
        </pc:sldMkLst>
        <pc:spChg chg="add mod">
          <ac:chgData name="Taylor S Linton" userId="S::tlinton2@pvamu.edu::733cb7f5-a834-469b-bebf-e257c2c62b61" providerId="AD" clId="Web-{7C1DAED8-7067-40CA-8852-DEEC4C416E9D}" dt="2022-04-22T05:19:23.670" v="29" actId="20577"/>
          <ac:spMkLst>
            <pc:docMk/>
            <pc:sldMk cId="3018816930" sldId="286"/>
            <ac:spMk id="3" creationId="{B479229A-1858-D735-CE12-071296B9AEE1}"/>
          </ac:spMkLst>
        </pc:spChg>
      </pc:sldChg>
    </pc:docChg>
  </pc:docChgLst>
  <pc:docChgLst>
    <pc:chgData name="Franck Darole Nangomoko" userId="S::fnangomoko@pvamu.edu::d3a2341b-0653-4b1d-9547-ebaad386269c" providerId="AD" clId="Web-{CB1BCE9D-C8B5-4BFA-A8B8-2AA246347CF0}"/>
    <pc:docChg chg="modSld">
      <pc:chgData name="Franck Darole Nangomoko" userId="S::fnangomoko@pvamu.edu::d3a2341b-0653-4b1d-9547-ebaad386269c" providerId="AD" clId="Web-{CB1BCE9D-C8B5-4BFA-A8B8-2AA246347CF0}" dt="2022-04-22T23:48:20.774" v="132" actId="14100"/>
      <pc:docMkLst>
        <pc:docMk/>
      </pc:docMkLst>
      <pc:sldChg chg="addSp delSp modSp">
        <pc:chgData name="Franck Darole Nangomoko" userId="S::fnangomoko@pvamu.edu::d3a2341b-0653-4b1d-9547-ebaad386269c" providerId="AD" clId="Web-{CB1BCE9D-C8B5-4BFA-A8B8-2AA246347CF0}" dt="2022-04-22T23:44:28.159" v="63"/>
        <pc:sldMkLst>
          <pc:docMk/>
          <pc:sldMk cId="597560148" sldId="259"/>
        </pc:sldMkLst>
        <pc:spChg chg="add mod">
          <ac:chgData name="Franck Darole Nangomoko" userId="S::fnangomoko@pvamu.edu::d3a2341b-0653-4b1d-9547-ebaad386269c" providerId="AD" clId="Web-{CB1BCE9D-C8B5-4BFA-A8B8-2AA246347CF0}" dt="2022-04-22T23:44:28.159" v="63"/>
          <ac:spMkLst>
            <pc:docMk/>
            <pc:sldMk cId="597560148" sldId="259"/>
            <ac:spMk id="5" creationId="{709DBD9B-8D91-F252-3B66-A63CF48A113A}"/>
          </ac:spMkLst>
        </pc:spChg>
        <pc:picChg chg="del">
          <ac:chgData name="Franck Darole Nangomoko" userId="S::fnangomoko@pvamu.edu::d3a2341b-0653-4b1d-9547-ebaad386269c" providerId="AD" clId="Web-{CB1BCE9D-C8B5-4BFA-A8B8-2AA246347CF0}" dt="2022-04-22T23:44:28.159" v="63"/>
          <ac:picMkLst>
            <pc:docMk/>
            <pc:sldMk cId="597560148" sldId="259"/>
            <ac:picMk id="7" creationId="{7121BE61-9E0D-64A5-78EB-115D8AEFB2E5}"/>
          </ac:picMkLst>
        </pc:picChg>
      </pc:sldChg>
      <pc:sldChg chg="addSp delSp modSp mod setBg">
        <pc:chgData name="Franck Darole Nangomoko" userId="S::fnangomoko@pvamu.edu::d3a2341b-0653-4b1d-9547-ebaad386269c" providerId="AD" clId="Web-{CB1BCE9D-C8B5-4BFA-A8B8-2AA246347CF0}" dt="2022-04-22T23:48:20.774" v="132" actId="14100"/>
        <pc:sldMkLst>
          <pc:docMk/>
          <pc:sldMk cId="283996720" sldId="288"/>
        </pc:sldMkLst>
        <pc:spChg chg="mod">
          <ac:chgData name="Franck Darole Nangomoko" userId="S::fnangomoko@pvamu.edu::d3a2341b-0653-4b1d-9547-ebaad386269c" providerId="AD" clId="Web-{CB1BCE9D-C8B5-4BFA-A8B8-2AA246347CF0}" dt="2022-04-22T23:41:09.576" v="43" actId="1076"/>
          <ac:spMkLst>
            <pc:docMk/>
            <pc:sldMk cId="283996720" sldId="288"/>
            <ac:spMk id="2" creationId="{B606B878-5551-8A15-40A8-95E20A7E5E23}"/>
          </ac:spMkLst>
        </pc:spChg>
        <pc:spChg chg="add del mod ord">
          <ac:chgData name="Franck Darole Nangomoko" userId="S::fnangomoko@pvamu.edu::d3a2341b-0653-4b1d-9547-ebaad386269c" providerId="AD" clId="Web-{CB1BCE9D-C8B5-4BFA-A8B8-2AA246347CF0}" dt="2022-04-22T23:38:50.463" v="26"/>
          <ac:spMkLst>
            <pc:docMk/>
            <pc:sldMk cId="283996720" sldId="288"/>
            <ac:spMk id="8" creationId="{A002DB9C-5CA5-41C2-5237-2B650182A7CA}"/>
          </ac:spMkLst>
        </pc:spChg>
        <pc:spChg chg="add mod">
          <ac:chgData name="Franck Darole Nangomoko" userId="S::fnangomoko@pvamu.edu::d3a2341b-0653-4b1d-9547-ebaad386269c" providerId="AD" clId="Web-{CB1BCE9D-C8B5-4BFA-A8B8-2AA246347CF0}" dt="2022-04-22T23:48:20.774" v="132" actId="14100"/>
          <ac:spMkLst>
            <pc:docMk/>
            <pc:sldMk cId="283996720" sldId="288"/>
            <ac:spMk id="10" creationId="{57C3032B-579B-28BD-5776-B9F9CD48F749}"/>
          </ac:spMkLst>
        </pc:spChg>
        <pc:picChg chg="add mod">
          <ac:chgData name="Franck Darole Nangomoko" userId="S::fnangomoko@pvamu.edu::d3a2341b-0653-4b1d-9547-ebaad386269c" providerId="AD" clId="Web-{CB1BCE9D-C8B5-4BFA-A8B8-2AA246347CF0}" dt="2022-04-22T23:42:54.375" v="62" actId="1076"/>
          <ac:picMkLst>
            <pc:docMk/>
            <pc:sldMk cId="283996720" sldId="288"/>
            <ac:picMk id="3" creationId="{DB7D638B-126A-4F66-071D-EC85DB0BFC35}"/>
          </ac:picMkLst>
        </pc:picChg>
        <pc:picChg chg="add mod">
          <ac:chgData name="Franck Darole Nangomoko" userId="S::fnangomoko@pvamu.edu::d3a2341b-0653-4b1d-9547-ebaad386269c" providerId="AD" clId="Web-{CB1BCE9D-C8B5-4BFA-A8B8-2AA246347CF0}" dt="2022-04-22T23:42:24.156" v="59" actId="1076"/>
          <ac:picMkLst>
            <pc:docMk/>
            <pc:sldMk cId="283996720" sldId="288"/>
            <ac:picMk id="5" creationId="{1A95295B-A11D-90EE-5E8D-22AC5AA5A991}"/>
          </ac:picMkLst>
        </pc:picChg>
        <pc:picChg chg="del">
          <ac:chgData name="Franck Darole Nangomoko" userId="S::fnangomoko@pvamu.edu::d3a2341b-0653-4b1d-9547-ebaad386269c" providerId="AD" clId="Web-{CB1BCE9D-C8B5-4BFA-A8B8-2AA246347CF0}" dt="2022-04-22T23:29:05.823" v="0"/>
          <ac:picMkLst>
            <pc:docMk/>
            <pc:sldMk cId="283996720" sldId="288"/>
            <ac:picMk id="6" creationId="{4C4F562B-3B69-B473-07C2-382C65DAB074}"/>
          </ac:picMkLst>
        </pc:picChg>
        <pc:picChg chg="add del mod ord">
          <ac:chgData name="Franck Darole Nangomoko" userId="S::fnangomoko@pvamu.edu::d3a2341b-0653-4b1d-9547-ebaad386269c" providerId="AD" clId="Web-{CB1BCE9D-C8B5-4BFA-A8B8-2AA246347CF0}" dt="2022-04-22T23:38:50.463" v="27"/>
          <ac:picMkLst>
            <pc:docMk/>
            <pc:sldMk cId="283996720" sldId="288"/>
            <ac:picMk id="7" creationId="{9A487621-C668-6BEF-5F55-ADD2C3C21D0B}"/>
          </ac:picMkLst>
        </pc:picChg>
      </pc:sldChg>
    </pc:docChg>
  </pc:docChgLst>
  <pc:docChgLst>
    <pc:chgData name="Franck Darole Nangomoko" userId="S::fnangomoko@pvamu.edu::d3a2341b-0653-4b1d-9547-ebaad386269c" providerId="AD" clId="Web-{B0B1FE18-F546-46A3-BFC9-A30713E464E7}"/>
    <pc:docChg chg="modSld">
      <pc:chgData name="Franck Darole Nangomoko" userId="S::fnangomoko@pvamu.edu::d3a2341b-0653-4b1d-9547-ebaad386269c" providerId="AD" clId="Web-{B0B1FE18-F546-46A3-BFC9-A30713E464E7}" dt="2022-04-13T17:13:43.940" v="83" actId="1076"/>
      <pc:docMkLst>
        <pc:docMk/>
      </pc:docMkLst>
      <pc:sldChg chg="addSp delSp modSp">
        <pc:chgData name="Franck Darole Nangomoko" userId="S::fnangomoko@pvamu.edu::d3a2341b-0653-4b1d-9547-ebaad386269c" providerId="AD" clId="Web-{B0B1FE18-F546-46A3-BFC9-A30713E464E7}" dt="2022-04-13T17:13:43.940" v="83" actId="1076"/>
        <pc:sldMkLst>
          <pc:docMk/>
          <pc:sldMk cId="597560148" sldId="259"/>
        </pc:sldMkLst>
        <pc:spChg chg="mod">
          <ac:chgData name="Franck Darole Nangomoko" userId="S::fnangomoko@pvamu.edu::d3a2341b-0653-4b1d-9547-ebaad386269c" providerId="AD" clId="Web-{B0B1FE18-F546-46A3-BFC9-A30713E464E7}" dt="2022-04-13T17:01:44.555" v="44" actId="14100"/>
          <ac:spMkLst>
            <pc:docMk/>
            <pc:sldMk cId="597560148" sldId="259"/>
            <ac:spMk id="2" creationId="{D7EA680D-8EB1-1C34-68B7-918B1B7F83FB}"/>
          </ac:spMkLst>
        </pc:spChg>
        <pc:spChg chg="add mod">
          <ac:chgData name="Franck Darole Nangomoko" userId="S::fnangomoko@pvamu.edu::d3a2341b-0653-4b1d-9547-ebaad386269c" providerId="AD" clId="Web-{B0B1FE18-F546-46A3-BFC9-A30713E464E7}" dt="2022-04-13T16:33:01.481" v="25"/>
          <ac:spMkLst>
            <pc:docMk/>
            <pc:sldMk cId="597560148" sldId="259"/>
            <ac:spMk id="5" creationId="{83888E7D-5D8F-F480-E0C3-977F86857B04}"/>
          </ac:spMkLst>
        </pc:spChg>
        <pc:picChg chg="del mod">
          <ac:chgData name="Franck Darole Nangomoko" userId="S::fnangomoko@pvamu.edu::d3a2341b-0653-4b1d-9547-ebaad386269c" providerId="AD" clId="Web-{B0B1FE18-F546-46A3-BFC9-A30713E464E7}" dt="2022-04-13T16:33:01.481" v="25"/>
          <ac:picMkLst>
            <pc:docMk/>
            <pc:sldMk cId="597560148" sldId="259"/>
            <ac:picMk id="3" creationId="{09922BE0-AA86-85BC-81A2-D023E9CBBB1B}"/>
          </ac:picMkLst>
        </pc:picChg>
        <pc:picChg chg="mod">
          <ac:chgData name="Franck Darole Nangomoko" userId="S::fnangomoko@pvamu.edu::d3a2341b-0653-4b1d-9547-ebaad386269c" providerId="AD" clId="Web-{B0B1FE18-F546-46A3-BFC9-A30713E464E7}" dt="2022-04-13T16:50:46.564" v="31" actId="14100"/>
          <ac:picMkLst>
            <pc:docMk/>
            <pc:sldMk cId="597560148" sldId="259"/>
            <ac:picMk id="3" creationId="{45DAE7FB-A485-A9BA-84C0-335828821765}"/>
          </ac:picMkLst>
        </pc:picChg>
        <pc:picChg chg="add mod">
          <ac:chgData name="Franck Darole Nangomoko" userId="S::fnangomoko@pvamu.edu::d3a2341b-0653-4b1d-9547-ebaad386269c" providerId="AD" clId="Web-{B0B1FE18-F546-46A3-BFC9-A30713E464E7}" dt="2022-04-13T17:13:43.940" v="83" actId="1076"/>
          <ac:picMkLst>
            <pc:docMk/>
            <pc:sldMk cId="597560148" sldId="259"/>
            <ac:picMk id="4" creationId="{9ACFD94D-3B5F-2C41-F6F3-825ED3172A84}"/>
          </ac:picMkLst>
        </pc:picChg>
        <pc:picChg chg="add del mod">
          <ac:chgData name="Franck Darole Nangomoko" userId="S::fnangomoko@pvamu.edu::d3a2341b-0653-4b1d-9547-ebaad386269c" providerId="AD" clId="Web-{B0B1FE18-F546-46A3-BFC9-A30713E464E7}" dt="2022-04-13T17:01:58.665" v="46"/>
          <ac:picMkLst>
            <pc:docMk/>
            <pc:sldMk cId="597560148" sldId="259"/>
            <ac:picMk id="5" creationId="{E182B502-3109-6EB2-945B-8294A1432286}"/>
          </ac:picMkLst>
        </pc:picChg>
      </pc:sldChg>
      <pc:sldChg chg="addSp delSp modSp mod setBg addAnim delAnim setClrOvrMap">
        <pc:chgData name="Franck Darole Nangomoko" userId="S::fnangomoko@pvamu.edu::d3a2341b-0653-4b1d-9547-ebaad386269c" providerId="AD" clId="Web-{B0B1FE18-F546-46A3-BFC9-A30713E464E7}" dt="2022-04-13T17:12:55.907" v="80" actId="1076"/>
        <pc:sldMkLst>
          <pc:docMk/>
          <pc:sldMk cId="1348859074" sldId="260"/>
        </pc:sldMkLst>
        <pc:spChg chg="mod">
          <ac:chgData name="Franck Darole Nangomoko" userId="S::fnangomoko@pvamu.edu::d3a2341b-0653-4b1d-9547-ebaad386269c" providerId="AD" clId="Web-{B0B1FE18-F546-46A3-BFC9-A30713E464E7}" dt="2022-04-13T17:07:25.755" v="65"/>
          <ac:spMkLst>
            <pc:docMk/>
            <pc:sldMk cId="1348859074" sldId="260"/>
            <ac:spMk id="2" creationId="{F9C2F88C-9835-6381-7C9F-8C79A8628F84}"/>
          </ac:spMkLst>
        </pc:spChg>
        <pc:spChg chg="del">
          <ac:chgData name="Franck Darole Nangomoko" userId="S::fnangomoko@pvamu.edu::d3a2341b-0653-4b1d-9547-ebaad386269c" providerId="AD" clId="Web-{B0B1FE18-F546-46A3-BFC9-A30713E464E7}" dt="2022-04-13T16:31:32.400" v="9"/>
          <ac:spMkLst>
            <pc:docMk/>
            <pc:sldMk cId="1348859074" sldId="260"/>
            <ac:spMk id="3" creationId="{3878ACD5-6085-E660-0FDA-38D49E0B5A48}"/>
          </ac:spMkLst>
        </pc:spChg>
        <pc:spChg chg="add del">
          <ac:chgData name="Franck Darole Nangomoko" userId="S::fnangomoko@pvamu.edu::d3a2341b-0653-4b1d-9547-ebaad386269c" providerId="AD" clId="Web-{B0B1FE18-F546-46A3-BFC9-A30713E464E7}" dt="2022-04-13T17:07:25.755" v="65"/>
          <ac:spMkLst>
            <pc:docMk/>
            <pc:sldMk cId="1348859074" sldId="260"/>
            <ac:spMk id="15" creationId="{E49B76A8-D4D2-428D-84FA-657EEA587ED8}"/>
          </ac:spMkLst>
        </pc:spChg>
        <pc:spChg chg="add del">
          <ac:chgData name="Franck Darole Nangomoko" userId="S::fnangomoko@pvamu.edu::d3a2341b-0653-4b1d-9547-ebaad386269c" providerId="AD" clId="Web-{B0B1FE18-F546-46A3-BFC9-A30713E464E7}" dt="2022-04-13T16:32:04.307" v="12"/>
          <ac:spMkLst>
            <pc:docMk/>
            <pc:sldMk cId="1348859074" sldId="260"/>
            <ac:spMk id="20" creationId="{991E317B-75E3-4171-A07A-B263C1D6DCA5}"/>
          </ac:spMkLst>
        </pc:spChg>
        <pc:spChg chg="add del">
          <ac:chgData name="Franck Darole Nangomoko" userId="S::fnangomoko@pvamu.edu::d3a2341b-0653-4b1d-9547-ebaad386269c" providerId="AD" clId="Web-{B0B1FE18-F546-46A3-BFC9-A30713E464E7}" dt="2022-04-13T16:32:04.307" v="12"/>
          <ac:spMkLst>
            <pc:docMk/>
            <pc:sldMk cId="1348859074" sldId="260"/>
            <ac:spMk id="22" creationId="{4A9B19C2-B29A-4924-9E7E-6FBF17F5854E}"/>
          </ac:spMkLst>
        </pc:spChg>
        <pc:spChg chg="add del">
          <ac:chgData name="Franck Darole Nangomoko" userId="S::fnangomoko@pvamu.edu::d3a2341b-0653-4b1d-9547-ebaad386269c" providerId="AD" clId="Web-{B0B1FE18-F546-46A3-BFC9-A30713E464E7}" dt="2022-04-13T17:07:25.755" v="65"/>
          <ac:spMkLst>
            <pc:docMk/>
            <pc:sldMk cId="1348859074" sldId="260"/>
            <ac:spMk id="29" creationId="{15A54023-E435-4098-A370-AE54A007EB91}"/>
          </ac:spMkLst>
        </pc:spChg>
        <pc:spChg chg="add del">
          <ac:chgData name="Franck Darole Nangomoko" userId="S::fnangomoko@pvamu.edu::d3a2341b-0653-4b1d-9547-ebaad386269c" providerId="AD" clId="Web-{B0B1FE18-F546-46A3-BFC9-A30713E464E7}" dt="2022-04-13T16:32:34.543" v="20"/>
          <ac:spMkLst>
            <pc:docMk/>
            <pc:sldMk cId="1348859074" sldId="260"/>
            <ac:spMk id="33" creationId="{7D1ABB4C-8AEC-AB34-D388-451EF8D4EA69}"/>
          </ac:spMkLst>
        </pc:spChg>
        <pc:grpChg chg="add del">
          <ac:chgData name="Franck Darole Nangomoko" userId="S::fnangomoko@pvamu.edu::d3a2341b-0653-4b1d-9547-ebaad386269c" providerId="AD" clId="Web-{B0B1FE18-F546-46A3-BFC9-A30713E464E7}" dt="2022-04-13T17:07:25.755" v="65"/>
          <ac:grpSpMkLst>
            <pc:docMk/>
            <pc:sldMk cId="1348859074" sldId="260"/>
            <ac:grpSpMk id="17" creationId="{8D463EDB-0644-4F84-9901-D2434D550912}"/>
          </ac:grpSpMkLst>
        </pc:grpChg>
        <pc:grpChg chg="add del">
          <ac:chgData name="Franck Darole Nangomoko" userId="S::fnangomoko@pvamu.edu::d3a2341b-0653-4b1d-9547-ebaad386269c" providerId="AD" clId="Web-{B0B1FE18-F546-46A3-BFC9-A30713E464E7}" dt="2022-04-13T16:32:04.307" v="12"/>
          <ac:grpSpMkLst>
            <pc:docMk/>
            <pc:sldMk cId="1348859074" sldId="260"/>
            <ac:grpSpMk id="24" creationId="{34C85634-D5F5-4047-8F35-F4B1F50AB1A7}"/>
          </ac:grpSpMkLst>
        </pc:grpChg>
        <pc:picChg chg="add mod">
          <ac:chgData name="Franck Darole Nangomoko" userId="S::fnangomoko@pvamu.edu::d3a2341b-0653-4b1d-9547-ebaad386269c" providerId="AD" clId="Web-{B0B1FE18-F546-46A3-BFC9-A30713E464E7}" dt="2022-04-13T17:12:55.907" v="80" actId="1076"/>
          <ac:picMkLst>
            <pc:docMk/>
            <pc:sldMk cId="1348859074" sldId="260"/>
            <ac:picMk id="3" creationId="{E42225DB-F1C5-A5D1-CE5F-32F69258F6ED}"/>
          </ac:picMkLst>
        </pc:picChg>
        <pc:picChg chg="add mod">
          <ac:chgData name="Franck Darole Nangomoko" userId="S::fnangomoko@pvamu.edu::d3a2341b-0653-4b1d-9547-ebaad386269c" providerId="AD" clId="Web-{B0B1FE18-F546-46A3-BFC9-A30713E464E7}" dt="2022-04-13T17:07:25.755" v="65"/>
          <ac:picMkLst>
            <pc:docMk/>
            <pc:sldMk cId="1348859074" sldId="260"/>
            <ac:picMk id="5" creationId="{11B79490-C79D-1710-7E74-1DE4006FC333}"/>
          </ac:picMkLst>
        </pc:picChg>
        <pc:cxnChg chg="add del">
          <ac:chgData name="Franck Darole Nangomoko" userId="S::fnangomoko@pvamu.edu::d3a2341b-0653-4b1d-9547-ebaad386269c" providerId="AD" clId="Web-{B0B1FE18-F546-46A3-BFC9-A30713E464E7}" dt="2022-04-13T17:07:25.755" v="65"/>
          <ac:cxnSpMkLst>
            <pc:docMk/>
            <pc:sldMk cId="1348859074" sldId="260"/>
            <ac:cxnSpMk id="7" creationId="{8C152077-984A-4612-B0E1-251C62EB1528}"/>
          </ac:cxnSpMkLst>
        </pc:cxnChg>
        <pc:cxnChg chg="add del">
          <ac:chgData name="Franck Darole Nangomoko" userId="S::fnangomoko@pvamu.edu::d3a2341b-0653-4b1d-9547-ebaad386269c" providerId="AD" clId="Web-{B0B1FE18-F546-46A3-BFC9-A30713E464E7}" dt="2022-04-13T17:07:25.755" v="65"/>
          <ac:cxnSpMkLst>
            <pc:docMk/>
            <pc:sldMk cId="1348859074" sldId="260"/>
            <ac:cxnSpMk id="8" creationId="{C05450BA-2A87-4847-A5A0-E7D960557220}"/>
          </ac:cxnSpMkLst>
        </pc:cxnChg>
        <pc:cxnChg chg="add del">
          <ac:chgData name="Franck Darole Nangomoko" userId="S::fnangomoko@pvamu.edu::d3a2341b-0653-4b1d-9547-ebaad386269c" providerId="AD" clId="Web-{B0B1FE18-F546-46A3-BFC9-A30713E464E7}" dt="2022-04-13T17:07:25.755" v="65"/>
          <ac:cxnSpMkLst>
            <pc:docMk/>
            <pc:sldMk cId="1348859074" sldId="260"/>
            <ac:cxnSpMk id="9" creationId="{A16F9ADA-A824-456A-9728-D5BFFE04D3A2}"/>
          </ac:cxnSpMkLst>
        </pc:cxnChg>
        <pc:cxnChg chg="add del">
          <ac:chgData name="Franck Darole Nangomoko" userId="S::fnangomoko@pvamu.edu::d3a2341b-0653-4b1d-9547-ebaad386269c" providerId="AD" clId="Web-{B0B1FE18-F546-46A3-BFC9-A30713E464E7}" dt="2022-04-13T16:32:04.307" v="12"/>
          <ac:cxnSpMkLst>
            <pc:docMk/>
            <pc:sldMk cId="1348859074" sldId="260"/>
            <ac:cxnSpMk id="10" creationId="{0512F9CB-A1A0-4043-A103-F6A4B94B695A}"/>
          </ac:cxnSpMkLst>
        </pc:cxnChg>
        <pc:cxnChg chg="add del">
          <ac:chgData name="Franck Darole Nangomoko" userId="S::fnangomoko@pvamu.edu::d3a2341b-0653-4b1d-9547-ebaad386269c" providerId="AD" clId="Web-{B0B1FE18-F546-46A3-BFC9-A30713E464E7}" dt="2022-04-13T17:07:25.755" v="65"/>
          <ac:cxnSpMkLst>
            <pc:docMk/>
            <pc:sldMk cId="1348859074" sldId="260"/>
            <ac:cxnSpMk id="11" creationId="{63034157-938C-45F5-8DCA-208D22E5BBE4}"/>
          </ac:cxnSpMkLst>
        </pc:cxnChg>
        <pc:cxnChg chg="add del">
          <ac:chgData name="Franck Darole Nangomoko" userId="S::fnangomoko@pvamu.edu::d3a2341b-0653-4b1d-9547-ebaad386269c" providerId="AD" clId="Web-{B0B1FE18-F546-46A3-BFC9-A30713E464E7}" dt="2022-04-13T16:32:04.307" v="12"/>
          <ac:cxnSpMkLst>
            <pc:docMk/>
            <pc:sldMk cId="1348859074" sldId="260"/>
            <ac:cxnSpMk id="12" creationId="{ADBE6588-EE16-4389-857C-86A156D49E5D}"/>
          </ac:cxnSpMkLst>
        </pc:cxnChg>
        <pc:cxnChg chg="add del">
          <ac:chgData name="Franck Darole Nangomoko" userId="S::fnangomoko@pvamu.edu::d3a2341b-0653-4b1d-9547-ebaad386269c" providerId="AD" clId="Web-{B0B1FE18-F546-46A3-BFC9-A30713E464E7}" dt="2022-04-13T17:07:25.755" v="65"/>
          <ac:cxnSpMkLst>
            <pc:docMk/>
            <pc:sldMk cId="1348859074" sldId="260"/>
            <ac:cxnSpMk id="13" creationId="{2369327A-A6C5-4293-80D1-DECEBA3F5FF0}"/>
          </ac:cxnSpMkLst>
        </pc:cxnChg>
        <pc:cxnChg chg="add del">
          <ac:chgData name="Franck Darole Nangomoko" userId="S::fnangomoko@pvamu.edu::d3a2341b-0653-4b1d-9547-ebaad386269c" providerId="AD" clId="Web-{B0B1FE18-F546-46A3-BFC9-A30713E464E7}" dt="2022-04-13T16:32:04.307" v="12"/>
          <ac:cxnSpMkLst>
            <pc:docMk/>
            <pc:sldMk cId="1348859074" sldId="260"/>
            <ac:cxnSpMk id="14" creationId="{17FD48D2-B0A7-413D-B947-AA55AC1296D5}"/>
          </ac:cxnSpMkLst>
        </pc:cxnChg>
        <pc:cxnChg chg="add del">
          <ac:chgData name="Franck Darole Nangomoko" userId="S::fnangomoko@pvamu.edu::d3a2341b-0653-4b1d-9547-ebaad386269c" providerId="AD" clId="Web-{B0B1FE18-F546-46A3-BFC9-A30713E464E7}" dt="2022-04-13T16:32:04.307" v="12"/>
          <ac:cxnSpMkLst>
            <pc:docMk/>
            <pc:sldMk cId="1348859074" sldId="260"/>
            <ac:cxnSpMk id="16" creationId="{2BE668D0-D906-4EEE-B32F-8C028624B837}"/>
          </ac:cxnSpMkLst>
        </pc:cxnChg>
        <pc:cxnChg chg="add del">
          <ac:chgData name="Franck Darole Nangomoko" userId="S::fnangomoko@pvamu.edu::d3a2341b-0653-4b1d-9547-ebaad386269c" providerId="AD" clId="Web-{B0B1FE18-F546-46A3-BFC9-A30713E464E7}" dt="2022-04-13T16:32:04.307" v="12"/>
          <ac:cxnSpMkLst>
            <pc:docMk/>
            <pc:sldMk cId="1348859074" sldId="260"/>
            <ac:cxnSpMk id="18" creationId="{D1DE67A3-B8F6-4CFD-A8E0-D15200F23152}"/>
          </ac:cxnSpMkLst>
        </pc:cxnChg>
      </pc:sldChg>
    </pc:docChg>
  </pc:docChgLst>
  <pc:docChgLst>
    <pc:chgData name="Wasil Ahmad Mahmood" userId="S::wmahmood@pvamu.edu::0e644637-0494-4006-bbb7-9a73be49788b" providerId="AD" clId="Web-{3CF441EE-85B1-4226-B98A-0DD7E03DC870}"/>
    <pc:docChg chg="modSld">
      <pc:chgData name="Wasil Ahmad Mahmood" userId="S::wmahmood@pvamu.edu::0e644637-0494-4006-bbb7-9a73be49788b" providerId="AD" clId="Web-{3CF441EE-85B1-4226-B98A-0DD7E03DC870}" dt="2022-04-22T08:43:58.587" v="7" actId="20577"/>
      <pc:docMkLst>
        <pc:docMk/>
      </pc:docMkLst>
      <pc:sldChg chg="addSp delSp modSp">
        <pc:chgData name="Wasil Ahmad Mahmood" userId="S::wmahmood@pvamu.edu::0e644637-0494-4006-bbb7-9a73be49788b" providerId="AD" clId="Web-{3CF441EE-85B1-4226-B98A-0DD7E03DC870}" dt="2022-04-22T08:43:58.587" v="7" actId="20577"/>
        <pc:sldMkLst>
          <pc:docMk/>
          <pc:sldMk cId="3644540127" sldId="282"/>
        </pc:sldMkLst>
        <pc:spChg chg="mod">
          <ac:chgData name="Wasil Ahmad Mahmood" userId="S::wmahmood@pvamu.edu::0e644637-0494-4006-bbb7-9a73be49788b" providerId="AD" clId="Web-{3CF441EE-85B1-4226-B98A-0DD7E03DC870}" dt="2022-04-22T08:43:58.587" v="7" actId="20577"/>
          <ac:spMkLst>
            <pc:docMk/>
            <pc:sldMk cId="3644540127" sldId="282"/>
            <ac:spMk id="3" creationId="{3F47E561-92AF-8755-042D-1F30D6579DC3}"/>
          </ac:spMkLst>
        </pc:spChg>
        <pc:spChg chg="add del mod">
          <ac:chgData name="Wasil Ahmad Mahmood" userId="S::wmahmood@pvamu.edu::0e644637-0494-4006-bbb7-9a73be49788b" providerId="AD" clId="Web-{3CF441EE-85B1-4226-B98A-0DD7E03DC870}" dt="2022-04-22T08:43:50.931" v="4"/>
          <ac:spMkLst>
            <pc:docMk/>
            <pc:sldMk cId="3644540127" sldId="282"/>
            <ac:spMk id="5" creationId="{C964681B-4C73-0930-CA0E-46E612F5D460}"/>
          </ac:spMkLst>
        </pc:spChg>
      </pc:sldChg>
    </pc:docChg>
  </pc:docChgLst>
  <pc:docChgLst>
    <pc:chgData name="Tyecia L Franklin" userId="S::tfranklin30@pvamu.edu::2c36059a-cf38-4420-8d94-61faadba3c1d" providerId="AD" clId="Web-{D9C35E9E-C1FC-4D4A-A868-43C797E88E83}"/>
    <pc:docChg chg="addSld modSld">
      <pc:chgData name="Tyecia L Franklin" userId="S::tfranklin30@pvamu.edu::2c36059a-cf38-4420-8d94-61faadba3c1d" providerId="AD" clId="Web-{D9C35E9E-C1FC-4D4A-A868-43C797E88E83}" dt="2022-04-19T20:18:44.625" v="38" actId="20577"/>
      <pc:docMkLst>
        <pc:docMk/>
      </pc:docMkLst>
      <pc:sldChg chg="addSp">
        <pc:chgData name="Tyecia L Franklin" userId="S::tfranklin30@pvamu.edu::2c36059a-cf38-4420-8d94-61faadba3c1d" providerId="AD" clId="Web-{D9C35E9E-C1FC-4D4A-A868-43C797E88E83}" dt="2022-04-19T20:14:51.330" v="0"/>
        <pc:sldMkLst>
          <pc:docMk/>
          <pc:sldMk cId="4104278355" sldId="261"/>
        </pc:sldMkLst>
        <pc:spChg chg="add">
          <ac:chgData name="Tyecia L Franklin" userId="S::tfranklin30@pvamu.edu::2c36059a-cf38-4420-8d94-61faadba3c1d" providerId="AD" clId="Web-{D9C35E9E-C1FC-4D4A-A868-43C797E88E83}" dt="2022-04-19T20:14:51.330" v="0"/>
          <ac:spMkLst>
            <pc:docMk/>
            <pc:sldMk cId="4104278355" sldId="261"/>
            <ac:spMk id="3" creationId="{DD62E575-1525-9E75-423E-55AA62F82EBD}"/>
          </ac:spMkLst>
        </pc:spChg>
      </pc:sldChg>
      <pc:sldChg chg="addSp delSp modSp new">
        <pc:chgData name="Tyecia L Franklin" userId="S::tfranklin30@pvamu.edu::2c36059a-cf38-4420-8d94-61faadba3c1d" providerId="AD" clId="Web-{D9C35E9E-C1FC-4D4A-A868-43C797E88E83}" dt="2022-04-19T20:18:44.625" v="38" actId="20577"/>
        <pc:sldMkLst>
          <pc:docMk/>
          <pc:sldMk cId="1345378501" sldId="272"/>
        </pc:sldMkLst>
        <pc:spChg chg="mod">
          <ac:chgData name="Tyecia L Franklin" userId="S::tfranklin30@pvamu.edu::2c36059a-cf38-4420-8d94-61faadba3c1d" providerId="AD" clId="Web-{D9C35E9E-C1FC-4D4A-A868-43C797E88E83}" dt="2022-04-19T20:18:44.625" v="38" actId="20577"/>
          <ac:spMkLst>
            <pc:docMk/>
            <pc:sldMk cId="1345378501" sldId="272"/>
            <ac:spMk id="2" creationId="{3D266B4D-A36B-82A0-B236-7032F927706F}"/>
          </ac:spMkLst>
        </pc:spChg>
        <pc:spChg chg="del">
          <ac:chgData name="Tyecia L Franklin" userId="S::tfranklin30@pvamu.edu::2c36059a-cf38-4420-8d94-61faadba3c1d" providerId="AD" clId="Web-{D9C35E9E-C1FC-4D4A-A868-43C797E88E83}" dt="2022-04-19T20:16:53.290" v="2"/>
          <ac:spMkLst>
            <pc:docMk/>
            <pc:sldMk cId="1345378501" sldId="272"/>
            <ac:spMk id="3" creationId="{89EE32AD-6D09-3AEC-E670-9AC563B4F6F0}"/>
          </ac:spMkLst>
        </pc:spChg>
        <pc:picChg chg="add mod ord">
          <ac:chgData name="Tyecia L Franklin" userId="S::tfranklin30@pvamu.edu::2c36059a-cf38-4420-8d94-61faadba3c1d" providerId="AD" clId="Web-{D9C35E9E-C1FC-4D4A-A868-43C797E88E83}" dt="2022-04-19T20:18:14.420" v="31" actId="1076"/>
          <ac:picMkLst>
            <pc:docMk/>
            <pc:sldMk cId="1345378501" sldId="272"/>
            <ac:picMk id="4" creationId="{49AB5027-1063-E3C9-9584-CE669AED6B03}"/>
          </ac:picMkLst>
        </pc:picChg>
      </pc:sldChg>
    </pc:docChg>
  </pc:docChgLst>
  <pc:docChgLst>
    <pc:chgData name="Wasil Ahmad Mahmood" userId="S::wmahmood@pvamu.edu::0e644637-0494-4006-bbb7-9a73be49788b" providerId="AD" clId="Web-{A230B518-D933-489A-B74E-9046C71AD904}"/>
    <pc:docChg chg="delSld modSld sldOrd">
      <pc:chgData name="Wasil Ahmad Mahmood" userId="S::wmahmood@pvamu.edu::0e644637-0494-4006-bbb7-9a73be49788b" providerId="AD" clId="Web-{A230B518-D933-489A-B74E-9046C71AD904}" dt="2022-04-22T23:31:29.875" v="24" actId="1076"/>
      <pc:docMkLst>
        <pc:docMk/>
      </pc:docMkLst>
      <pc:sldChg chg="modSp">
        <pc:chgData name="Wasil Ahmad Mahmood" userId="S::wmahmood@pvamu.edu::0e644637-0494-4006-bbb7-9a73be49788b" providerId="AD" clId="Web-{A230B518-D933-489A-B74E-9046C71AD904}" dt="2022-04-22T23:31:15.594" v="22" actId="1076"/>
        <pc:sldMkLst>
          <pc:docMk/>
          <pc:sldMk cId="4104278355" sldId="261"/>
        </pc:sldMkLst>
        <pc:spChg chg="mod">
          <ac:chgData name="Wasil Ahmad Mahmood" userId="S::wmahmood@pvamu.edu::0e644637-0494-4006-bbb7-9a73be49788b" providerId="AD" clId="Web-{A230B518-D933-489A-B74E-9046C71AD904}" dt="2022-04-22T23:31:15.594" v="22" actId="1076"/>
          <ac:spMkLst>
            <pc:docMk/>
            <pc:sldMk cId="4104278355" sldId="261"/>
            <ac:spMk id="4" creationId="{22181EF3-13AF-0C7D-1407-036094130134}"/>
          </ac:spMkLst>
        </pc:spChg>
      </pc:sldChg>
      <pc:sldChg chg="modSp">
        <pc:chgData name="Wasil Ahmad Mahmood" userId="S::wmahmood@pvamu.edu::0e644637-0494-4006-bbb7-9a73be49788b" providerId="AD" clId="Web-{A230B518-D933-489A-B74E-9046C71AD904}" dt="2022-04-22T23:31:29.875" v="24" actId="1076"/>
        <pc:sldMkLst>
          <pc:docMk/>
          <pc:sldMk cId="1345378501" sldId="272"/>
        </pc:sldMkLst>
        <pc:spChg chg="mod">
          <ac:chgData name="Wasil Ahmad Mahmood" userId="S::wmahmood@pvamu.edu::0e644637-0494-4006-bbb7-9a73be49788b" providerId="AD" clId="Web-{A230B518-D933-489A-B74E-9046C71AD904}" dt="2022-04-22T23:29:40.153" v="15" actId="20577"/>
          <ac:spMkLst>
            <pc:docMk/>
            <pc:sldMk cId="1345378501" sldId="272"/>
            <ac:spMk id="2" creationId="{3D266B4D-A36B-82A0-B236-7032F927706F}"/>
          </ac:spMkLst>
        </pc:spChg>
        <pc:spChg chg="mod">
          <ac:chgData name="Wasil Ahmad Mahmood" userId="S::wmahmood@pvamu.edu::0e644637-0494-4006-bbb7-9a73be49788b" providerId="AD" clId="Web-{A230B518-D933-489A-B74E-9046C71AD904}" dt="2022-04-22T23:31:29.875" v="24" actId="1076"/>
          <ac:spMkLst>
            <pc:docMk/>
            <pc:sldMk cId="1345378501" sldId="272"/>
            <ac:spMk id="5" creationId="{6037FDFA-A527-B9B3-2FEC-BEC4BEA9AA65}"/>
          </ac:spMkLst>
        </pc:spChg>
        <pc:picChg chg="mod">
          <ac:chgData name="Wasil Ahmad Mahmood" userId="S::wmahmood@pvamu.edu::0e644637-0494-4006-bbb7-9a73be49788b" providerId="AD" clId="Web-{A230B518-D933-489A-B74E-9046C71AD904}" dt="2022-04-22T23:29:29.887" v="10" actId="1076"/>
          <ac:picMkLst>
            <pc:docMk/>
            <pc:sldMk cId="1345378501" sldId="272"/>
            <ac:picMk id="4" creationId="{49AB5027-1063-E3C9-9584-CE669AED6B03}"/>
          </ac:picMkLst>
        </pc:picChg>
      </pc:sldChg>
      <pc:sldChg chg="ord">
        <pc:chgData name="Wasil Ahmad Mahmood" userId="S::wmahmood@pvamu.edu::0e644637-0494-4006-bbb7-9a73be49788b" providerId="AD" clId="Web-{A230B518-D933-489A-B74E-9046C71AD904}" dt="2022-04-22T23:30:43.749" v="19"/>
        <pc:sldMkLst>
          <pc:docMk/>
          <pc:sldMk cId="3772296953" sldId="287"/>
        </pc:sldMkLst>
      </pc:sldChg>
      <pc:sldChg chg="ord">
        <pc:chgData name="Wasil Ahmad Mahmood" userId="S::wmahmood@pvamu.edu::0e644637-0494-4006-bbb7-9a73be49788b" providerId="AD" clId="Web-{A230B518-D933-489A-B74E-9046C71AD904}" dt="2022-04-22T23:28:33.698" v="2"/>
        <pc:sldMkLst>
          <pc:docMk/>
          <pc:sldMk cId="2318560523" sldId="293"/>
        </pc:sldMkLst>
      </pc:sldChg>
      <pc:sldChg chg="del">
        <pc:chgData name="Wasil Ahmad Mahmood" userId="S::wmahmood@pvamu.edu::0e644637-0494-4006-bbb7-9a73be49788b" providerId="AD" clId="Web-{A230B518-D933-489A-B74E-9046C71AD904}" dt="2022-04-22T23:29:56.607" v="16"/>
        <pc:sldMkLst>
          <pc:docMk/>
          <pc:sldMk cId="332492539" sldId="294"/>
        </pc:sldMkLst>
      </pc:sldChg>
      <pc:sldChg chg="ord">
        <pc:chgData name="Wasil Ahmad Mahmood" userId="S::wmahmood@pvamu.edu::0e644637-0494-4006-bbb7-9a73be49788b" providerId="AD" clId="Web-{A230B518-D933-489A-B74E-9046C71AD904}" dt="2022-04-22T23:30:51.296" v="20"/>
        <pc:sldMkLst>
          <pc:docMk/>
          <pc:sldMk cId="3275034521" sldId="297"/>
        </pc:sldMkLst>
      </pc:sldChg>
    </pc:docChg>
  </pc:docChgLst>
  <pc:docChgLst>
    <pc:chgData name="Taylor S Linton" userId="S::tlinton2@pvamu.edu::733cb7f5-a834-469b-bebf-e257c2c62b61" providerId="AD" clId="Web-{459D2CCD-B8F7-43F5-9DD6-78C7E2FBAFA4}"/>
    <pc:docChg chg="addSld modSld sldOrd modMainMaster">
      <pc:chgData name="Taylor S Linton" userId="S::tlinton2@pvamu.edu::733cb7f5-a834-469b-bebf-e257c2c62b61" providerId="AD" clId="Web-{459D2CCD-B8F7-43F5-9DD6-78C7E2FBAFA4}" dt="2022-04-19T21:33:50.438" v="660" actId="1076"/>
      <pc:docMkLst>
        <pc:docMk/>
      </pc:docMkLst>
      <pc:sldChg chg="addSp modSp">
        <pc:chgData name="Taylor S Linton" userId="S::tlinton2@pvamu.edu::733cb7f5-a834-469b-bebf-e257c2c62b61" providerId="AD" clId="Web-{459D2CCD-B8F7-43F5-9DD6-78C7E2FBAFA4}" dt="2022-04-19T21:30:00.057" v="623" actId="20577"/>
        <pc:sldMkLst>
          <pc:docMk/>
          <pc:sldMk cId="1545630425" sldId="256"/>
        </pc:sldMkLst>
        <pc:spChg chg="add mod">
          <ac:chgData name="Taylor S Linton" userId="S::tlinton2@pvamu.edu::733cb7f5-a834-469b-bebf-e257c2c62b61" providerId="AD" clId="Web-{459D2CCD-B8F7-43F5-9DD6-78C7E2FBAFA4}" dt="2022-04-19T21:30:00.057" v="623" actId="20577"/>
          <ac:spMkLst>
            <pc:docMk/>
            <pc:sldMk cId="1545630425" sldId="256"/>
            <ac:spMk id="4" creationId="{63A19D18-8034-1FB3-A0C7-8F39B8AD2A60}"/>
          </ac:spMkLst>
        </pc:spChg>
      </pc:sldChg>
      <pc:sldChg chg="addSp modSp ord">
        <pc:chgData name="Taylor S Linton" userId="S::tlinton2@pvamu.edu::733cb7f5-a834-469b-bebf-e257c2c62b61" providerId="AD" clId="Web-{459D2CCD-B8F7-43F5-9DD6-78C7E2FBAFA4}" dt="2022-04-19T21:33:19.781" v="655" actId="20577"/>
        <pc:sldMkLst>
          <pc:docMk/>
          <pc:sldMk cId="3614567990" sldId="258"/>
        </pc:sldMkLst>
        <pc:spChg chg="add mod">
          <ac:chgData name="Taylor S Linton" userId="S::tlinton2@pvamu.edu::733cb7f5-a834-469b-bebf-e257c2c62b61" providerId="AD" clId="Web-{459D2CCD-B8F7-43F5-9DD6-78C7E2FBAFA4}" dt="2022-04-19T21:33:19.781" v="655" actId="20577"/>
          <ac:spMkLst>
            <pc:docMk/>
            <pc:sldMk cId="3614567990" sldId="258"/>
            <ac:spMk id="6" creationId="{A90AD612-AFDB-E64B-3A86-477C1D2CB651}"/>
          </ac:spMkLst>
        </pc:spChg>
        <pc:picChg chg="mod">
          <ac:chgData name="Taylor S Linton" userId="S::tlinton2@pvamu.edu::733cb7f5-a834-469b-bebf-e257c2c62b61" providerId="AD" clId="Web-{459D2CCD-B8F7-43F5-9DD6-78C7E2FBAFA4}" dt="2022-04-19T21:33:08.953" v="653" actId="1076"/>
          <ac:picMkLst>
            <pc:docMk/>
            <pc:sldMk cId="3614567990" sldId="258"/>
            <ac:picMk id="5" creationId="{6F7A3B63-4667-6C13-8A16-AC1EDE368B1C}"/>
          </ac:picMkLst>
        </pc:picChg>
      </pc:sldChg>
      <pc:sldChg chg="addSp modSp">
        <pc:chgData name="Taylor S Linton" userId="S::tlinton2@pvamu.edu::733cb7f5-a834-469b-bebf-e257c2c62b61" providerId="AD" clId="Web-{459D2CCD-B8F7-43F5-9DD6-78C7E2FBAFA4}" dt="2022-04-19T21:32:24.702" v="646" actId="1076"/>
        <pc:sldMkLst>
          <pc:docMk/>
          <pc:sldMk cId="597560148" sldId="259"/>
        </pc:sldMkLst>
        <pc:spChg chg="add mod">
          <ac:chgData name="Taylor S Linton" userId="S::tlinton2@pvamu.edu::733cb7f5-a834-469b-bebf-e257c2c62b61" providerId="AD" clId="Web-{459D2CCD-B8F7-43F5-9DD6-78C7E2FBAFA4}" dt="2022-04-19T21:32:24.702" v="646" actId="1076"/>
          <ac:spMkLst>
            <pc:docMk/>
            <pc:sldMk cId="597560148" sldId="259"/>
            <ac:spMk id="3" creationId="{076919EA-E402-8A14-1EF9-03AFF6CA62CB}"/>
          </ac:spMkLst>
        </pc:spChg>
      </pc:sldChg>
      <pc:sldChg chg="addSp modSp">
        <pc:chgData name="Taylor S Linton" userId="S::tlinton2@pvamu.edu::733cb7f5-a834-469b-bebf-e257c2c62b61" providerId="AD" clId="Web-{459D2CCD-B8F7-43F5-9DD6-78C7E2FBAFA4}" dt="2022-04-19T21:32:36.546" v="648" actId="1076"/>
        <pc:sldMkLst>
          <pc:docMk/>
          <pc:sldMk cId="1348859074" sldId="260"/>
        </pc:sldMkLst>
        <pc:spChg chg="add mod">
          <ac:chgData name="Taylor S Linton" userId="S::tlinton2@pvamu.edu::733cb7f5-a834-469b-bebf-e257c2c62b61" providerId="AD" clId="Web-{459D2CCD-B8F7-43F5-9DD6-78C7E2FBAFA4}" dt="2022-04-19T21:32:36.546" v="648" actId="1076"/>
          <ac:spMkLst>
            <pc:docMk/>
            <pc:sldMk cId="1348859074" sldId="260"/>
            <ac:spMk id="5" creationId="{E1EE75F6-6E4B-92F9-2B2F-DBF2FB034D3A}"/>
          </ac:spMkLst>
        </pc:spChg>
      </pc:sldChg>
      <pc:sldChg chg="addSp modSp">
        <pc:chgData name="Taylor S Linton" userId="S::tlinton2@pvamu.edu::733cb7f5-a834-469b-bebf-e257c2c62b61" providerId="AD" clId="Web-{459D2CCD-B8F7-43F5-9DD6-78C7E2FBAFA4}" dt="2022-04-19T21:33:37.751" v="657" actId="1076"/>
        <pc:sldMkLst>
          <pc:docMk/>
          <pc:sldMk cId="4104278355" sldId="261"/>
        </pc:sldMkLst>
        <pc:spChg chg="add mod">
          <ac:chgData name="Taylor S Linton" userId="S::tlinton2@pvamu.edu::733cb7f5-a834-469b-bebf-e257c2c62b61" providerId="AD" clId="Web-{459D2CCD-B8F7-43F5-9DD6-78C7E2FBAFA4}" dt="2022-04-19T21:33:37.751" v="657" actId="1076"/>
          <ac:spMkLst>
            <pc:docMk/>
            <pc:sldMk cId="4104278355" sldId="261"/>
            <ac:spMk id="4" creationId="{22181EF3-13AF-0C7D-1407-036094130134}"/>
          </ac:spMkLst>
        </pc:spChg>
      </pc:sldChg>
      <pc:sldChg chg="addSp delSp modSp ord">
        <pc:chgData name="Taylor S Linton" userId="S::tlinton2@pvamu.edu::733cb7f5-a834-469b-bebf-e257c2c62b61" providerId="AD" clId="Web-{459D2CCD-B8F7-43F5-9DD6-78C7E2FBAFA4}" dt="2022-04-19T21:32:51.421" v="650" actId="20577"/>
        <pc:sldMkLst>
          <pc:docMk/>
          <pc:sldMk cId="2199750453" sldId="262"/>
        </pc:sldMkLst>
        <pc:spChg chg="add mod">
          <ac:chgData name="Taylor S Linton" userId="S::tlinton2@pvamu.edu::733cb7f5-a834-469b-bebf-e257c2c62b61" providerId="AD" clId="Web-{459D2CCD-B8F7-43F5-9DD6-78C7E2FBAFA4}" dt="2022-04-19T20:06:05.113" v="533" actId="20577"/>
          <ac:spMkLst>
            <pc:docMk/>
            <pc:sldMk cId="2199750453" sldId="262"/>
            <ac:spMk id="5" creationId="{B7C92012-C75F-1C11-DA7C-CC38F549E880}"/>
          </ac:spMkLst>
        </pc:spChg>
        <pc:spChg chg="add mod">
          <ac:chgData name="Taylor S Linton" userId="S::tlinton2@pvamu.edu::733cb7f5-a834-469b-bebf-e257c2c62b61" providerId="AD" clId="Web-{459D2CCD-B8F7-43F5-9DD6-78C7E2FBAFA4}" dt="2022-04-19T21:32:51.421" v="650" actId="20577"/>
          <ac:spMkLst>
            <pc:docMk/>
            <pc:sldMk cId="2199750453" sldId="262"/>
            <ac:spMk id="6" creationId="{3931F608-F69A-E64B-71AF-36E33452DB67}"/>
          </ac:spMkLst>
        </pc:spChg>
        <pc:picChg chg="add mod">
          <ac:chgData name="Taylor S Linton" userId="S::tlinton2@pvamu.edu::733cb7f5-a834-469b-bebf-e257c2c62b61" providerId="AD" clId="Web-{459D2CCD-B8F7-43F5-9DD6-78C7E2FBAFA4}" dt="2022-04-19T20:05:12.330" v="496" actId="1076"/>
          <ac:picMkLst>
            <pc:docMk/>
            <pc:sldMk cId="2199750453" sldId="262"/>
            <ac:picMk id="3" creationId="{EC08957A-C540-1124-7AA9-9302538CE400}"/>
          </ac:picMkLst>
        </pc:picChg>
        <pc:picChg chg="del">
          <ac:chgData name="Taylor S Linton" userId="S::tlinton2@pvamu.edu::733cb7f5-a834-469b-bebf-e257c2c62b61" providerId="AD" clId="Web-{459D2CCD-B8F7-43F5-9DD6-78C7E2FBAFA4}" dt="2022-04-19T19:50:01.631" v="309"/>
          <ac:picMkLst>
            <pc:docMk/>
            <pc:sldMk cId="2199750453" sldId="262"/>
            <ac:picMk id="4" creationId="{AC0A65DA-9BA3-B2CF-BF81-FDDACD064182}"/>
          </ac:picMkLst>
        </pc:picChg>
      </pc:sldChg>
      <pc:sldChg chg="addSp modSp">
        <pc:chgData name="Taylor S Linton" userId="S::tlinton2@pvamu.edu::733cb7f5-a834-469b-bebf-e257c2c62b61" providerId="AD" clId="Web-{459D2CCD-B8F7-43F5-9DD6-78C7E2FBAFA4}" dt="2022-04-19T21:30:17.104" v="625" actId="20577"/>
        <pc:sldMkLst>
          <pc:docMk/>
          <pc:sldMk cId="973382334" sldId="263"/>
        </pc:sldMkLst>
        <pc:spChg chg="add mod">
          <ac:chgData name="Taylor S Linton" userId="S::tlinton2@pvamu.edu::733cb7f5-a834-469b-bebf-e257c2c62b61" providerId="AD" clId="Web-{459D2CCD-B8F7-43F5-9DD6-78C7E2FBAFA4}" dt="2022-04-19T21:30:17.104" v="625" actId="20577"/>
          <ac:spMkLst>
            <pc:docMk/>
            <pc:sldMk cId="973382334" sldId="263"/>
            <ac:spMk id="2" creationId="{70C56936-AE77-42BB-5A7E-6EE69B581A7B}"/>
          </ac:spMkLst>
        </pc:spChg>
      </pc:sldChg>
      <pc:sldChg chg="addSp modSp">
        <pc:chgData name="Taylor S Linton" userId="S::tlinton2@pvamu.edu::733cb7f5-a834-469b-bebf-e257c2c62b61" providerId="AD" clId="Web-{459D2CCD-B8F7-43F5-9DD6-78C7E2FBAFA4}" dt="2022-04-19T21:30:34.323" v="628" actId="1076"/>
        <pc:sldMkLst>
          <pc:docMk/>
          <pc:sldMk cId="3599784184" sldId="264"/>
        </pc:sldMkLst>
        <pc:spChg chg="add mod">
          <ac:chgData name="Taylor S Linton" userId="S::tlinton2@pvamu.edu::733cb7f5-a834-469b-bebf-e257c2c62b61" providerId="AD" clId="Web-{459D2CCD-B8F7-43F5-9DD6-78C7E2FBAFA4}" dt="2022-04-19T21:30:34.323" v="628" actId="1076"/>
          <ac:spMkLst>
            <pc:docMk/>
            <pc:sldMk cId="3599784184" sldId="264"/>
            <ac:spMk id="3" creationId="{077351F7-894D-59E2-52EB-FFF1F35F90E8}"/>
          </ac:spMkLst>
        </pc:spChg>
        <pc:picChg chg="mod">
          <ac:chgData name="Taylor S Linton" userId="S::tlinton2@pvamu.edu::733cb7f5-a834-469b-bebf-e257c2c62b61" providerId="AD" clId="Web-{459D2CCD-B8F7-43F5-9DD6-78C7E2FBAFA4}" dt="2022-04-19T21:30:28.901" v="627" actId="1076"/>
          <ac:picMkLst>
            <pc:docMk/>
            <pc:sldMk cId="3599784184" sldId="264"/>
            <ac:picMk id="4" creationId="{9FFB20E7-2CDB-05D2-71C9-4B46AD105A93}"/>
          </ac:picMkLst>
        </pc:picChg>
      </pc:sldChg>
      <pc:sldChg chg="addSp modSp">
        <pc:chgData name="Taylor S Linton" userId="S::tlinton2@pvamu.edu::733cb7f5-a834-469b-bebf-e257c2c62b61" providerId="AD" clId="Web-{459D2CCD-B8F7-43F5-9DD6-78C7E2FBAFA4}" dt="2022-04-19T21:30:09.745" v="624" actId="20577"/>
        <pc:sldMkLst>
          <pc:docMk/>
          <pc:sldMk cId="1430873527" sldId="265"/>
        </pc:sldMkLst>
        <pc:spChg chg="add mod">
          <ac:chgData name="Taylor S Linton" userId="S::tlinton2@pvamu.edu::733cb7f5-a834-469b-bebf-e257c2c62b61" providerId="AD" clId="Web-{459D2CCD-B8F7-43F5-9DD6-78C7E2FBAFA4}" dt="2022-04-19T21:30:09.745" v="624" actId="20577"/>
          <ac:spMkLst>
            <pc:docMk/>
            <pc:sldMk cId="1430873527" sldId="265"/>
            <ac:spMk id="3" creationId="{17B87803-FA31-8FBB-25C3-67DD3062CD78}"/>
          </ac:spMkLst>
        </pc:spChg>
      </pc:sldChg>
      <pc:sldChg chg="addSp modSp">
        <pc:chgData name="Taylor S Linton" userId="S::tlinton2@pvamu.edu::733cb7f5-a834-469b-bebf-e257c2c62b61" providerId="AD" clId="Web-{459D2CCD-B8F7-43F5-9DD6-78C7E2FBAFA4}" dt="2022-04-19T21:30:58.840" v="632" actId="1076"/>
        <pc:sldMkLst>
          <pc:docMk/>
          <pc:sldMk cId="2480050801" sldId="266"/>
        </pc:sldMkLst>
        <pc:spChg chg="add mod">
          <ac:chgData name="Taylor S Linton" userId="S::tlinton2@pvamu.edu::733cb7f5-a834-469b-bebf-e257c2c62b61" providerId="AD" clId="Web-{459D2CCD-B8F7-43F5-9DD6-78C7E2FBAFA4}" dt="2022-04-19T21:30:58.840" v="632" actId="1076"/>
          <ac:spMkLst>
            <pc:docMk/>
            <pc:sldMk cId="2480050801" sldId="266"/>
            <ac:spMk id="3" creationId="{9FBB288E-8165-61BE-3932-9FD60D724981}"/>
          </ac:spMkLst>
        </pc:spChg>
        <pc:picChg chg="mod">
          <ac:chgData name="Taylor S Linton" userId="S::tlinton2@pvamu.edu::733cb7f5-a834-469b-bebf-e257c2c62b61" providerId="AD" clId="Web-{459D2CCD-B8F7-43F5-9DD6-78C7E2FBAFA4}" dt="2022-04-19T21:30:54.808" v="631" actId="1076"/>
          <ac:picMkLst>
            <pc:docMk/>
            <pc:sldMk cId="2480050801" sldId="266"/>
            <ac:picMk id="4" creationId="{921738C4-F506-0F7E-7934-3091DB86E7A6}"/>
          </ac:picMkLst>
        </pc:picChg>
      </pc:sldChg>
      <pc:sldChg chg="addSp modSp">
        <pc:chgData name="Taylor S Linton" userId="S::tlinton2@pvamu.edu::733cb7f5-a834-469b-bebf-e257c2c62b61" providerId="AD" clId="Web-{459D2CCD-B8F7-43F5-9DD6-78C7E2FBAFA4}" dt="2022-04-19T21:31:11.684" v="634" actId="20577"/>
        <pc:sldMkLst>
          <pc:docMk/>
          <pc:sldMk cId="734168238" sldId="267"/>
        </pc:sldMkLst>
        <pc:spChg chg="add mod">
          <ac:chgData name="Taylor S Linton" userId="S::tlinton2@pvamu.edu::733cb7f5-a834-469b-bebf-e257c2c62b61" providerId="AD" clId="Web-{459D2CCD-B8F7-43F5-9DD6-78C7E2FBAFA4}" dt="2022-04-19T21:31:11.684" v="634" actId="20577"/>
          <ac:spMkLst>
            <pc:docMk/>
            <pc:sldMk cId="734168238" sldId="267"/>
            <ac:spMk id="3" creationId="{7DA22C93-EBA4-9513-6CDB-1F17CB3E9973}"/>
          </ac:spMkLst>
        </pc:spChg>
      </pc:sldChg>
      <pc:sldChg chg="addSp modSp">
        <pc:chgData name="Taylor S Linton" userId="S::tlinton2@pvamu.edu::733cb7f5-a834-469b-bebf-e257c2c62b61" providerId="AD" clId="Web-{459D2CCD-B8F7-43F5-9DD6-78C7E2FBAFA4}" dt="2022-04-19T21:31:43.154" v="640" actId="20577"/>
        <pc:sldMkLst>
          <pc:docMk/>
          <pc:sldMk cId="4226187460" sldId="268"/>
        </pc:sldMkLst>
        <pc:spChg chg="add mod">
          <ac:chgData name="Taylor S Linton" userId="S::tlinton2@pvamu.edu::733cb7f5-a834-469b-bebf-e257c2c62b61" providerId="AD" clId="Web-{459D2CCD-B8F7-43F5-9DD6-78C7E2FBAFA4}" dt="2022-04-19T21:31:43.154" v="640" actId="20577"/>
          <ac:spMkLst>
            <pc:docMk/>
            <pc:sldMk cId="4226187460" sldId="268"/>
            <ac:spMk id="3" creationId="{26529A3C-FB59-446E-4B37-5B874FAA9FC9}"/>
          </ac:spMkLst>
        </pc:spChg>
        <pc:spChg chg="mod">
          <ac:chgData name="Taylor S Linton" userId="S::tlinton2@pvamu.edu::733cb7f5-a834-469b-bebf-e257c2c62b61" providerId="AD" clId="Web-{459D2CCD-B8F7-43F5-9DD6-78C7E2FBAFA4}" dt="2022-04-19T21:31:30.497" v="637" actId="1076"/>
          <ac:spMkLst>
            <pc:docMk/>
            <pc:sldMk cId="4226187460" sldId="268"/>
            <ac:spMk id="6" creationId="{EB86BBA9-E1FF-2E78-4DCD-CDD799513915}"/>
          </ac:spMkLst>
        </pc:spChg>
        <pc:spChg chg="mod">
          <ac:chgData name="Taylor S Linton" userId="S::tlinton2@pvamu.edu::733cb7f5-a834-469b-bebf-e257c2c62b61" providerId="AD" clId="Web-{459D2CCD-B8F7-43F5-9DD6-78C7E2FBAFA4}" dt="2022-04-19T21:31:26.356" v="636" actId="1076"/>
          <ac:spMkLst>
            <pc:docMk/>
            <pc:sldMk cId="4226187460" sldId="268"/>
            <ac:spMk id="8" creationId="{5FE3E835-5090-5A3F-7D9E-30D9356043B0}"/>
          </ac:spMkLst>
        </pc:spChg>
        <pc:spChg chg="mod">
          <ac:chgData name="Taylor S Linton" userId="S::tlinton2@pvamu.edu::733cb7f5-a834-469b-bebf-e257c2c62b61" providerId="AD" clId="Web-{459D2CCD-B8F7-43F5-9DD6-78C7E2FBAFA4}" dt="2022-04-19T21:31:22.544" v="635" actId="1076"/>
          <ac:spMkLst>
            <pc:docMk/>
            <pc:sldMk cId="4226187460" sldId="268"/>
            <ac:spMk id="9" creationId="{0A104B69-B837-CB76-9E55-D68818D2D8E2}"/>
          </ac:spMkLst>
        </pc:spChg>
        <pc:picChg chg="mod">
          <ac:chgData name="Taylor S Linton" userId="S::tlinton2@pvamu.edu::733cb7f5-a834-469b-bebf-e257c2c62b61" providerId="AD" clId="Web-{459D2CCD-B8F7-43F5-9DD6-78C7E2FBAFA4}" dt="2022-04-19T21:31:32.981" v="638" actId="1076"/>
          <ac:picMkLst>
            <pc:docMk/>
            <pc:sldMk cId="4226187460" sldId="268"/>
            <ac:picMk id="4" creationId="{437E4244-0B9B-C00C-705A-5BAC1DAC5AD8}"/>
          </ac:picMkLst>
        </pc:picChg>
      </pc:sldChg>
      <pc:sldChg chg="addSp modSp">
        <pc:chgData name="Taylor S Linton" userId="S::tlinton2@pvamu.edu::733cb7f5-a834-469b-bebf-e257c2c62b61" providerId="AD" clId="Web-{459D2CCD-B8F7-43F5-9DD6-78C7E2FBAFA4}" dt="2022-04-19T21:31:55.451" v="642" actId="20577"/>
        <pc:sldMkLst>
          <pc:docMk/>
          <pc:sldMk cId="2808236357" sldId="269"/>
        </pc:sldMkLst>
        <pc:spChg chg="add mod">
          <ac:chgData name="Taylor S Linton" userId="S::tlinton2@pvamu.edu::733cb7f5-a834-469b-bebf-e257c2c62b61" providerId="AD" clId="Web-{459D2CCD-B8F7-43F5-9DD6-78C7E2FBAFA4}" dt="2022-04-19T21:31:55.451" v="642" actId="20577"/>
          <ac:spMkLst>
            <pc:docMk/>
            <pc:sldMk cId="2808236357" sldId="269"/>
            <ac:spMk id="3" creationId="{B8F9AC6E-A6FD-02E9-63E9-C09C55581F5E}"/>
          </ac:spMkLst>
        </pc:spChg>
      </pc:sldChg>
      <pc:sldChg chg="addSp delSp modSp new">
        <pc:chgData name="Taylor S Linton" userId="S::tlinton2@pvamu.edu::733cb7f5-a834-469b-bebf-e257c2c62b61" providerId="AD" clId="Web-{459D2CCD-B8F7-43F5-9DD6-78C7E2FBAFA4}" dt="2022-04-19T21:33:00.312" v="652" actId="20577"/>
        <pc:sldMkLst>
          <pc:docMk/>
          <pc:sldMk cId="3786239939" sldId="270"/>
        </pc:sldMkLst>
        <pc:spChg chg="mod">
          <ac:chgData name="Taylor S Linton" userId="S::tlinton2@pvamu.edu::733cb7f5-a834-469b-bebf-e257c2c62b61" providerId="AD" clId="Web-{459D2CCD-B8F7-43F5-9DD6-78C7E2FBAFA4}" dt="2022-04-19T19:17:45.301" v="38" actId="20577"/>
          <ac:spMkLst>
            <pc:docMk/>
            <pc:sldMk cId="3786239939" sldId="270"/>
            <ac:spMk id="2" creationId="{A18C1A37-0F08-A811-93CF-54522C7FC73F}"/>
          </ac:spMkLst>
        </pc:spChg>
        <pc:spChg chg="del mod">
          <ac:chgData name="Taylor S Linton" userId="S::tlinton2@pvamu.edu::733cb7f5-a834-469b-bebf-e257c2c62b61" providerId="AD" clId="Web-{459D2CCD-B8F7-43F5-9DD6-78C7E2FBAFA4}" dt="2022-04-19T19:18:05.676" v="45"/>
          <ac:spMkLst>
            <pc:docMk/>
            <pc:sldMk cId="3786239939" sldId="270"/>
            <ac:spMk id="3" creationId="{31A3AAF3-34F7-80BC-CBD0-1711ED8D7076}"/>
          </ac:spMkLst>
        </pc:spChg>
        <pc:spChg chg="add mod">
          <ac:chgData name="Taylor S Linton" userId="S::tlinton2@pvamu.edu::733cb7f5-a834-469b-bebf-e257c2c62b61" providerId="AD" clId="Web-{459D2CCD-B8F7-43F5-9DD6-78C7E2FBAFA4}" dt="2022-04-19T21:33:00.312" v="652" actId="20577"/>
          <ac:spMkLst>
            <pc:docMk/>
            <pc:sldMk cId="3786239939" sldId="270"/>
            <ac:spMk id="3" creationId="{AA958A86-359D-6FA7-9CDF-F60CAF64EDDC}"/>
          </ac:spMkLst>
        </pc:spChg>
        <pc:spChg chg="add del mod">
          <ac:chgData name="Taylor S Linton" userId="S::tlinton2@pvamu.edu::733cb7f5-a834-469b-bebf-e257c2c62b61" providerId="AD" clId="Web-{459D2CCD-B8F7-43F5-9DD6-78C7E2FBAFA4}" dt="2022-04-19T19:50:25.601" v="315"/>
          <ac:spMkLst>
            <pc:docMk/>
            <pc:sldMk cId="3786239939" sldId="270"/>
            <ac:spMk id="4" creationId="{4E75C0C6-0AF9-9F47-074B-63B21ADC8F9F}"/>
          </ac:spMkLst>
        </pc:spChg>
        <pc:graphicFrameChg chg="add del mod modGraphic">
          <ac:chgData name="Taylor S Linton" userId="S::tlinton2@pvamu.edu::733cb7f5-a834-469b-bebf-e257c2c62b61" providerId="AD" clId="Web-{459D2CCD-B8F7-43F5-9DD6-78C7E2FBAFA4}" dt="2022-04-19T19:22:42.636" v="205"/>
          <ac:graphicFrameMkLst>
            <pc:docMk/>
            <pc:sldMk cId="3786239939" sldId="270"/>
            <ac:graphicFrameMk id="5" creationId="{77C8249A-13DC-D80D-4046-52DEEF19A2DC}"/>
          </ac:graphicFrameMkLst>
        </pc:graphicFrameChg>
        <pc:graphicFrameChg chg="add mod modGraphic">
          <ac:chgData name="Taylor S Linton" userId="S::tlinton2@pvamu.edu::733cb7f5-a834-469b-bebf-e257c2c62b61" providerId="AD" clId="Web-{459D2CCD-B8F7-43F5-9DD6-78C7E2FBAFA4}" dt="2022-04-19T21:03:34.620" v="620"/>
          <ac:graphicFrameMkLst>
            <pc:docMk/>
            <pc:sldMk cId="3786239939" sldId="270"/>
            <ac:graphicFrameMk id="6" creationId="{42BFF849-4BF2-432D-64BE-14DE1D70177F}"/>
          </ac:graphicFrameMkLst>
        </pc:graphicFrameChg>
      </pc:sldChg>
      <pc:sldChg chg="addSp delSp modSp new">
        <pc:chgData name="Taylor S Linton" userId="S::tlinton2@pvamu.edu::733cb7f5-a834-469b-bebf-e257c2c62b61" providerId="AD" clId="Web-{459D2CCD-B8F7-43F5-9DD6-78C7E2FBAFA4}" dt="2022-04-19T21:33:50.438" v="660" actId="1076"/>
        <pc:sldMkLst>
          <pc:docMk/>
          <pc:sldMk cId="574712403" sldId="271"/>
        </pc:sldMkLst>
        <pc:spChg chg="mod">
          <ac:chgData name="Taylor S Linton" userId="S::tlinton2@pvamu.edu::733cb7f5-a834-469b-bebf-e257c2c62b61" providerId="AD" clId="Web-{459D2CCD-B8F7-43F5-9DD6-78C7E2FBAFA4}" dt="2022-04-19T19:10:33.259" v="17" actId="1076"/>
          <ac:spMkLst>
            <pc:docMk/>
            <pc:sldMk cId="574712403" sldId="271"/>
            <ac:spMk id="2" creationId="{61EDF820-5F5A-6D62-D777-18BAC975DCE0}"/>
          </ac:spMkLst>
        </pc:spChg>
        <pc:spChg chg="del mod">
          <ac:chgData name="Taylor S Linton" userId="S::tlinton2@pvamu.edu::733cb7f5-a834-469b-bebf-e257c2c62b61" providerId="AD" clId="Web-{459D2CCD-B8F7-43F5-9DD6-78C7E2FBAFA4}" dt="2022-04-19T19:50:58.117" v="332"/>
          <ac:spMkLst>
            <pc:docMk/>
            <pc:sldMk cId="574712403" sldId="271"/>
            <ac:spMk id="3" creationId="{138B429C-A51D-7063-F01F-E4F1A6922A2E}"/>
          </ac:spMkLst>
        </pc:spChg>
        <pc:spChg chg="add mod">
          <ac:chgData name="Taylor S Linton" userId="S::tlinton2@pvamu.edu::733cb7f5-a834-469b-bebf-e257c2c62b61" providerId="AD" clId="Web-{459D2CCD-B8F7-43F5-9DD6-78C7E2FBAFA4}" dt="2022-04-19T20:14:06.299" v="566" actId="20577"/>
          <ac:spMkLst>
            <pc:docMk/>
            <pc:sldMk cId="574712403" sldId="271"/>
            <ac:spMk id="4" creationId="{6EE6AA5C-284F-E019-0A93-4F6AAC6733B7}"/>
          </ac:spMkLst>
        </pc:spChg>
        <pc:spChg chg="add mod">
          <ac:chgData name="Taylor S Linton" userId="S::tlinton2@pvamu.edu::733cb7f5-a834-469b-bebf-e257c2c62b61" providerId="AD" clId="Web-{459D2CCD-B8F7-43F5-9DD6-78C7E2FBAFA4}" dt="2022-04-19T21:33:50.438" v="660" actId="1076"/>
          <ac:spMkLst>
            <pc:docMk/>
            <pc:sldMk cId="574712403" sldId="271"/>
            <ac:spMk id="5" creationId="{0637ED86-40D4-1A27-F8D2-E88D6E9D4D8A}"/>
          </ac:spMkLst>
        </pc:spChg>
      </pc:sldChg>
      <pc:sldChg chg="addSp modSp">
        <pc:chgData name="Taylor S Linton" userId="S::tlinton2@pvamu.edu::733cb7f5-a834-469b-bebf-e257c2c62b61" providerId="AD" clId="Web-{459D2CCD-B8F7-43F5-9DD6-78C7E2FBAFA4}" dt="2022-04-19T21:32:09.764" v="644" actId="20577"/>
        <pc:sldMkLst>
          <pc:docMk/>
          <pc:sldMk cId="1345378501" sldId="272"/>
        </pc:sldMkLst>
        <pc:spChg chg="add mod">
          <ac:chgData name="Taylor S Linton" userId="S::tlinton2@pvamu.edu::733cb7f5-a834-469b-bebf-e257c2c62b61" providerId="AD" clId="Web-{459D2CCD-B8F7-43F5-9DD6-78C7E2FBAFA4}" dt="2022-04-19T21:32:09.764" v="644" actId="20577"/>
          <ac:spMkLst>
            <pc:docMk/>
            <pc:sldMk cId="1345378501" sldId="272"/>
            <ac:spMk id="5" creationId="{6037FDFA-A527-B9B3-2FEC-BEC4BEA9AA65}"/>
          </ac:spMkLst>
        </pc:spChg>
      </pc:sldChg>
      <pc:sldMasterChg chg="mod modSldLayout">
        <pc:chgData name="Taylor S Linton" userId="S::tlinton2@pvamu.edu::733cb7f5-a834-469b-bebf-e257c2c62b61" providerId="AD" clId="Web-{459D2CCD-B8F7-43F5-9DD6-78C7E2FBAFA4}" dt="2022-04-19T21:23:11.435" v="622"/>
        <pc:sldMasterMkLst>
          <pc:docMk/>
          <pc:sldMasterMk cId="2860830370" sldId="2147483756"/>
        </pc:sldMasterMkLst>
        <pc:sldLayoutChg chg="mod">
          <pc:chgData name="Taylor S Linton" userId="S::tlinton2@pvamu.edu::733cb7f5-a834-469b-bebf-e257c2c62b61" providerId="AD" clId="Web-{459D2CCD-B8F7-43F5-9DD6-78C7E2FBAFA4}" dt="2022-04-19T21:23:11.435" v="622"/>
          <pc:sldLayoutMkLst>
            <pc:docMk/>
            <pc:sldMasterMk cId="2860830370" sldId="2147483756"/>
            <pc:sldLayoutMk cId="4211576432" sldId="2147483757"/>
          </pc:sldLayoutMkLst>
        </pc:sldLayoutChg>
        <pc:sldLayoutChg chg="mod">
          <pc:chgData name="Taylor S Linton" userId="S::tlinton2@pvamu.edu::733cb7f5-a834-469b-bebf-e257c2c62b61" providerId="AD" clId="Web-{459D2CCD-B8F7-43F5-9DD6-78C7E2FBAFA4}" dt="2022-04-19T21:23:11.435" v="622"/>
          <pc:sldLayoutMkLst>
            <pc:docMk/>
            <pc:sldMasterMk cId="2860830370" sldId="2147483756"/>
            <pc:sldLayoutMk cId="1278951619" sldId="2147483758"/>
          </pc:sldLayoutMkLst>
        </pc:sldLayoutChg>
        <pc:sldLayoutChg chg="mod">
          <pc:chgData name="Taylor S Linton" userId="S::tlinton2@pvamu.edu::733cb7f5-a834-469b-bebf-e257c2c62b61" providerId="AD" clId="Web-{459D2CCD-B8F7-43F5-9DD6-78C7E2FBAFA4}" dt="2022-04-19T21:23:11.435" v="622"/>
          <pc:sldLayoutMkLst>
            <pc:docMk/>
            <pc:sldMasterMk cId="2860830370" sldId="2147483756"/>
            <pc:sldLayoutMk cId="3097448549" sldId="2147483759"/>
          </pc:sldLayoutMkLst>
        </pc:sldLayoutChg>
        <pc:sldLayoutChg chg="mod">
          <pc:chgData name="Taylor S Linton" userId="S::tlinton2@pvamu.edu::733cb7f5-a834-469b-bebf-e257c2c62b61" providerId="AD" clId="Web-{459D2CCD-B8F7-43F5-9DD6-78C7E2FBAFA4}" dt="2022-04-19T21:23:11.435" v="622"/>
          <pc:sldLayoutMkLst>
            <pc:docMk/>
            <pc:sldMasterMk cId="2860830370" sldId="2147483756"/>
            <pc:sldLayoutMk cId="930280846" sldId="2147483760"/>
          </pc:sldLayoutMkLst>
        </pc:sldLayoutChg>
        <pc:sldLayoutChg chg="mod">
          <pc:chgData name="Taylor S Linton" userId="S::tlinton2@pvamu.edu::733cb7f5-a834-469b-bebf-e257c2c62b61" providerId="AD" clId="Web-{459D2CCD-B8F7-43F5-9DD6-78C7E2FBAFA4}" dt="2022-04-19T21:23:11.435" v="622"/>
          <pc:sldLayoutMkLst>
            <pc:docMk/>
            <pc:sldMasterMk cId="2860830370" sldId="2147483756"/>
            <pc:sldLayoutMk cId="3358369803" sldId="2147483761"/>
          </pc:sldLayoutMkLst>
        </pc:sldLayoutChg>
        <pc:sldLayoutChg chg="mod">
          <pc:chgData name="Taylor S Linton" userId="S::tlinton2@pvamu.edu::733cb7f5-a834-469b-bebf-e257c2c62b61" providerId="AD" clId="Web-{459D2CCD-B8F7-43F5-9DD6-78C7E2FBAFA4}" dt="2022-04-19T21:23:11.435" v="622"/>
          <pc:sldLayoutMkLst>
            <pc:docMk/>
            <pc:sldMasterMk cId="2860830370" sldId="2147483756"/>
            <pc:sldLayoutMk cId="2017960546" sldId="2147483762"/>
          </pc:sldLayoutMkLst>
        </pc:sldLayoutChg>
        <pc:sldLayoutChg chg="mod">
          <pc:chgData name="Taylor S Linton" userId="S::tlinton2@pvamu.edu::733cb7f5-a834-469b-bebf-e257c2c62b61" providerId="AD" clId="Web-{459D2CCD-B8F7-43F5-9DD6-78C7E2FBAFA4}" dt="2022-04-19T21:23:11.435" v="622"/>
          <pc:sldLayoutMkLst>
            <pc:docMk/>
            <pc:sldMasterMk cId="2860830370" sldId="2147483756"/>
            <pc:sldLayoutMk cId="2595386247" sldId="2147483763"/>
          </pc:sldLayoutMkLst>
        </pc:sldLayoutChg>
        <pc:sldLayoutChg chg="mod">
          <pc:chgData name="Taylor S Linton" userId="S::tlinton2@pvamu.edu::733cb7f5-a834-469b-bebf-e257c2c62b61" providerId="AD" clId="Web-{459D2CCD-B8F7-43F5-9DD6-78C7E2FBAFA4}" dt="2022-04-19T21:23:11.435" v="622"/>
          <pc:sldLayoutMkLst>
            <pc:docMk/>
            <pc:sldMasterMk cId="2860830370" sldId="2147483756"/>
            <pc:sldLayoutMk cId="100591021" sldId="2147483764"/>
          </pc:sldLayoutMkLst>
        </pc:sldLayoutChg>
        <pc:sldLayoutChg chg="mod">
          <pc:chgData name="Taylor S Linton" userId="S::tlinton2@pvamu.edu::733cb7f5-a834-469b-bebf-e257c2c62b61" providerId="AD" clId="Web-{459D2CCD-B8F7-43F5-9DD6-78C7E2FBAFA4}" dt="2022-04-19T21:23:11.435" v="622"/>
          <pc:sldLayoutMkLst>
            <pc:docMk/>
            <pc:sldMasterMk cId="2860830370" sldId="2147483756"/>
            <pc:sldLayoutMk cId="3717278662" sldId="2147483765"/>
          </pc:sldLayoutMkLst>
        </pc:sldLayoutChg>
        <pc:sldLayoutChg chg="mod">
          <pc:chgData name="Taylor S Linton" userId="S::tlinton2@pvamu.edu::733cb7f5-a834-469b-bebf-e257c2c62b61" providerId="AD" clId="Web-{459D2CCD-B8F7-43F5-9DD6-78C7E2FBAFA4}" dt="2022-04-19T21:23:11.435" v="622"/>
          <pc:sldLayoutMkLst>
            <pc:docMk/>
            <pc:sldMasterMk cId="2860830370" sldId="2147483756"/>
            <pc:sldLayoutMk cId="2511889987" sldId="2147483766"/>
          </pc:sldLayoutMkLst>
        </pc:sldLayoutChg>
        <pc:sldLayoutChg chg="mod">
          <pc:chgData name="Taylor S Linton" userId="S::tlinton2@pvamu.edu::733cb7f5-a834-469b-bebf-e257c2c62b61" providerId="AD" clId="Web-{459D2CCD-B8F7-43F5-9DD6-78C7E2FBAFA4}" dt="2022-04-19T21:23:11.435" v="622"/>
          <pc:sldLayoutMkLst>
            <pc:docMk/>
            <pc:sldMasterMk cId="2860830370" sldId="2147483756"/>
            <pc:sldLayoutMk cId="2704430345" sldId="2147483767"/>
          </pc:sldLayoutMkLst>
        </pc:sldLayoutChg>
        <pc:sldLayoutChg chg="mod">
          <pc:chgData name="Taylor S Linton" userId="S::tlinton2@pvamu.edu::733cb7f5-a834-469b-bebf-e257c2c62b61" providerId="AD" clId="Web-{459D2CCD-B8F7-43F5-9DD6-78C7E2FBAFA4}" dt="2022-04-19T21:23:11.435" v="622"/>
          <pc:sldLayoutMkLst>
            <pc:docMk/>
            <pc:sldMasterMk cId="2860830370" sldId="2147483756"/>
            <pc:sldLayoutMk cId="261036111" sldId="2147483768"/>
          </pc:sldLayoutMkLst>
        </pc:sldLayoutChg>
        <pc:sldLayoutChg chg="mod">
          <pc:chgData name="Taylor S Linton" userId="S::tlinton2@pvamu.edu::733cb7f5-a834-469b-bebf-e257c2c62b61" providerId="AD" clId="Web-{459D2CCD-B8F7-43F5-9DD6-78C7E2FBAFA4}" dt="2022-04-19T21:23:11.435" v="622"/>
          <pc:sldLayoutMkLst>
            <pc:docMk/>
            <pc:sldMasterMk cId="2860830370" sldId="2147483756"/>
            <pc:sldLayoutMk cId="3832152582" sldId="2147483769"/>
          </pc:sldLayoutMkLst>
        </pc:sldLayoutChg>
        <pc:sldLayoutChg chg="mod">
          <pc:chgData name="Taylor S Linton" userId="S::tlinton2@pvamu.edu::733cb7f5-a834-469b-bebf-e257c2c62b61" providerId="AD" clId="Web-{459D2CCD-B8F7-43F5-9DD6-78C7E2FBAFA4}" dt="2022-04-19T21:23:11.435" v="622"/>
          <pc:sldLayoutMkLst>
            <pc:docMk/>
            <pc:sldMasterMk cId="2860830370" sldId="2147483756"/>
            <pc:sldLayoutMk cId="1700739185" sldId="2147483770"/>
          </pc:sldLayoutMkLst>
        </pc:sldLayoutChg>
        <pc:sldLayoutChg chg="mod">
          <pc:chgData name="Taylor S Linton" userId="S::tlinton2@pvamu.edu::733cb7f5-a834-469b-bebf-e257c2c62b61" providerId="AD" clId="Web-{459D2CCD-B8F7-43F5-9DD6-78C7E2FBAFA4}" dt="2022-04-19T21:23:11.435" v="622"/>
          <pc:sldLayoutMkLst>
            <pc:docMk/>
            <pc:sldMasterMk cId="2860830370" sldId="2147483756"/>
            <pc:sldLayoutMk cId="1718950500" sldId="2147483771"/>
          </pc:sldLayoutMkLst>
        </pc:sldLayoutChg>
        <pc:sldLayoutChg chg="mod">
          <pc:chgData name="Taylor S Linton" userId="S::tlinton2@pvamu.edu::733cb7f5-a834-469b-bebf-e257c2c62b61" providerId="AD" clId="Web-{459D2CCD-B8F7-43F5-9DD6-78C7E2FBAFA4}" dt="2022-04-19T21:23:11.435" v="622"/>
          <pc:sldLayoutMkLst>
            <pc:docMk/>
            <pc:sldMasterMk cId="2860830370" sldId="2147483756"/>
            <pc:sldLayoutMk cId="82767410" sldId="2147483772"/>
          </pc:sldLayoutMkLst>
        </pc:sldLayoutChg>
        <pc:sldLayoutChg chg="mod">
          <pc:chgData name="Taylor S Linton" userId="S::tlinton2@pvamu.edu::733cb7f5-a834-469b-bebf-e257c2c62b61" providerId="AD" clId="Web-{459D2CCD-B8F7-43F5-9DD6-78C7E2FBAFA4}" dt="2022-04-19T21:23:11.435" v="622"/>
          <pc:sldLayoutMkLst>
            <pc:docMk/>
            <pc:sldMasterMk cId="2860830370" sldId="2147483756"/>
            <pc:sldLayoutMk cId="1518096159" sldId="2147483773"/>
          </pc:sldLayoutMkLst>
        </pc:sldLayoutChg>
      </pc:sldMasterChg>
    </pc:docChg>
  </pc:docChgLst>
  <pc:docChgLst>
    <pc:chgData name="Franck Darole Nangomoko" userId="S::fnangomoko@pvamu.edu::d3a2341b-0653-4b1d-9547-ebaad386269c" providerId="AD" clId="Web-{96BEA7A5-B470-4093-B5AE-7FD741AE908F}"/>
    <pc:docChg chg="modSld">
      <pc:chgData name="Franck Darole Nangomoko" userId="S::fnangomoko@pvamu.edu::d3a2341b-0653-4b1d-9547-ebaad386269c" providerId="AD" clId="Web-{96BEA7A5-B470-4093-B5AE-7FD741AE908F}" dt="2022-04-23T08:38:48.508" v="77" actId="1076"/>
      <pc:docMkLst>
        <pc:docMk/>
      </pc:docMkLst>
      <pc:sldChg chg="addSp delSp modSp">
        <pc:chgData name="Franck Darole Nangomoko" userId="S::fnangomoko@pvamu.edu::d3a2341b-0653-4b1d-9547-ebaad386269c" providerId="AD" clId="Web-{96BEA7A5-B470-4093-B5AE-7FD741AE908F}" dt="2022-04-23T08:38:48.508" v="77" actId="1076"/>
        <pc:sldMkLst>
          <pc:docMk/>
          <pc:sldMk cId="1348859074" sldId="260"/>
        </pc:sldMkLst>
        <pc:spChg chg="mod">
          <ac:chgData name="Franck Darole Nangomoko" userId="S::fnangomoko@pvamu.edu::d3a2341b-0653-4b1d-9547-ebaad386269c" providerId="AD" clId="Web-{96BEA7A5-B470-4093-B5AE-7FD741AE908F}" dt="2022-04-23T08:21:32.281" v="65" actId="1076"/>
          <ac:spMkLst>
            <pc:docMk/>
            <pc:sldMk cId="1348859074" sldId="260"/>
            <ac:spMk id="6" creationId="{0197F229-B162-E33D-0561-2A24796CBBDB}"/>
          </ac:spMkLst>
        </pc:spChg>
        <pc:picChg chg="del">
          <ac:chgData name="Franck Darole Nangomoko" userId="S::fnangomoko@pvamu.edu::d3a2341b-0653-4b1d-9547-ebaad386269c" providerId="AD" clId="Web-{96BEA7A5-B470-4093-B5AE-7FD741AE908F}" dt="2022-04-23T08:17:20.847" v="51"/>
          <ac:picMkLst>
            <pc:docMk/>
            <pc:sldMk cId="1348859074" sldId="260"/>
            <ac:picMk id="3" creationId="{EBA9D955-8445-E189-E5FF-D3287A34B26B}"/>
          </ac:picMkLst>
        </pc:picChg>
        <pc:picChg chg="add del mod">
          <ac:chgData name="Franck Darole Nangomoko" userId="S::fnangomoko@pvamu.edu::d3a2341b-0653-4b1d-9547-ebaad386269c" providerId="AD" clId="Web-{96BEA7A5-B470-4093-B5AE-7FD741AE908F}" dt="2022-04-23T08:16:40.331" v="38"/>
          <ac:picMkLst>
            <pc:docMk/>
            <pc:sldMk cId="1348859074" sldId="260"/>
            <ac:picMk id="4" creationId="{69F790DE-5C04-7AF8-1D1B-1B0DB17FB522}"/>
          </ac:picMkLst>
        </pc:picChg>
        <pc:picChg chg="add mod">
          <ac:chgData name="Franck Darole Nangomoko" userId="S::fnangomoko@pvamu.edu::d3a2341b-0653-4b1d-9547-ebaad386269c" providerId="AD" clId="Web-{96BEA7A5-B470-4093-B5AE-7FD741AE908F}" dt="2022-04-23T08:17:42.473" v="54" actId="1076"/>
          <ac:picMkLst>
            <pc:docMk/>
            <pc:sldMk cId="1348859074" sldId="260"/>
            <ac:picMk id="9" creationId="{41A1F29E-3CFF-1182-3839-439C65BF06C7}"/>
          </ac:picMkLst>
        </pc:picChg>
        <pc:picChg chg="add del mod">
          <ac:chgData name="Franck Darole Nangomoko" userId="S::fnangomoko@pvamu.edu::d3a2341b-0653-4b1d-9547-ebaad386269c" providerId="AD" clId="Web-{96BEA7A5-B470-4093-B5AE-7FD741AE908F}" dt="2022-04-23T08:20:10.258" v="56"/>
          <ac:picMkLst>
            <pc:docMk/>
            <pc:sldMk cId="1348859074" sldId="260"/>
            <ac:picMk id="10" creationId="{5704DFF1-7B36-800F-4EA4-5853B0B43FEF}"/>
          </ac:picMkLst>
        </pc:picChg>
        <pc:picChg chg="add mod ord">
          <ac:chgData name="Franck Darole Nangomoko" userId="S::fnangomoko@pvamu.edu::d3a2341b-0653-4b1d-9547-ebaad386269c" providerId="AD" clId="Web-{96BEA7A5-B470-4093-B5AE-7FD741AE908F}" dt="2022-04-23T08:21:51.328" v="69" actId="1076"/>
          <ac:picMkLst>
            <pc:docMk/>
            <pc:sldMk cId="1348859074" sldId="260"/>
            <ac:picMk id="11" creationId="{832BC8D2-56F3-FE20-1CD0-6364502B28B6}"/>
          </ac:picMkLst>
        </pc:picChg>
        <pc:picChg chg="add mod">
          <ac:chgData name="Franck Darole Nangomoko" userId="S::fnangomoko@pvamu.edu::d3a2341b-0653-4b1d-9547-ebaad386269c" providerId="AD" clId="Web-{96BEA7A5-B470-4093-B5AE-7FD741AE908F}" dt="2022-04-23T08:27:47.508" v="72" actId="1076"/>
          <ac:picMkLst>
            <pc:docMk/>
            <pc:sldMk cId="1348859074" sldId="260"/>
            <ac:picMk id="12" creationId="{B2E18A87-37A6-488C-23C3-F413045FC9A2}"/>
          </ac:picMkLst>
        </pc:picChg>
        <pc:picChg chg="add del mod">
          <ac:chgData name="Franck Darole Nangomoko" userId="S::fnangomoko@pvamu.edu::d3a2341b-0653-4b1d-9547-ebaad386269c" providerId="AD" clId="Web-{96BEA7A5-B470-4093-B5AE-7FD741AE908F}" dt="2022-04-23T08:38:19.523" v="75"/>
          <ac:picMkLst>
            <pc:docMk/>
            <pc:sldMk cId="1348859074" sldId="260"/>
            <ac:picMk id="13" creationId="{96F1A8A1-09FE-4DBF-55E6-4213EFCB9328}"/>
          </ac:picMkLst>
        </pc:picChg>
        <pc:picChg chg="add mod">
          <ac:chgData name="Franck Darole Nangomoko" userId="S::fnangomoko@pvamu.edu::d3a2341b-0653-4b1d-9547-ebaad386269c" providerId="AD" clId="Web-{96BEA7A5-B470-4093-B5AE-7FD741AE908F}" dt="2022-04-23T08:38:48.508" v="77" actId="1076"/>
          <ac:picMkLst>
            <pc:docMk/>
            <pc:sldMk cId="1348859074" sldId="260"/>
            <ac:picMk id="14" creationId="{69E3FB6E-7B4A-A7E9-9E3B-917C9C10D345}"/>
          </ac:picMkLst>
        </pc:picChg>
      </pc:sldChg>
      <pc:sldChg chg="addSp modSp mod setBg">
        <pc:chgData name="Franck Darole Nangomoko" userId="S::fnangomoko@pvamu.edu::d3a2341b-0653-4b1d-9547-ebaad386269c" providerId="AD" clId="Web-{96BEA7A5-B470-4093-B5AE-7FD741AE908F}" dt="2022-04-23T07:54:42.288" v="34" actId="1076"/>
        <pc:sldMkLst>
          <pc:docMk/>
          <pc:sldMk cId="3109384478" sldId="289"/>
        </pc:sldMkLst>
        <pc:spChg chg="mod">
          <ac:chgData name="Franck Darole Nangomoko" userId="S::fnangomoko@pvamu.edu::d3a2341b-0653-4b1d-9547-ebaad386269c" providerId="AD" clId="Web-{96BEA7A5-B470-4093-B5AE-7FD741AE908F}" dt="2022-04-23T07:47:15.896" v="20" actId="1076"/>
          <ac:spMkLst>
            <pc:docMk/>
            <pc:sldMk cId="3109384478" sldId="289"/>
            <ac:spMk id="2" creationId="{C9C3307E-8D7A-03A7-0770-C2F8EEFE42EB}"/>
          </ac:spMkLst>
        </pc:spChg>
        <pc:spChg chg="add">
          <ac:chgData name="Franck Darole Nangomoko" userId="S::fnangomoko@pvamu.edu::d3a2341b-0653-4b1d-9547-ebaad386269c" providerId="AD" clId="Web-{96BEA7A5-B470-4093-B5AE-7FD741AE908F}" dt="2022-04-23T07:54:22.490" v="29"/>
          <ac:spMkLst>
            <pc:docMk/>
            <pc:sldMk cId="3109384478" sldId="289"/>
            <ac:spMk id="6" creationId="{FE133659-9769-EE86-A6E9-9B760909D8E9}"/>
          </ac:spMkLst>
        </pc:spChg>
        <pc:picChg chg="add mod">
          <ac:chgData name="Franck Darole Nangomoko" userId="S::fnangomoko@pvamu.edu::d3a2341b-0653-4b1d-9547-ebaad386269c" providerId="AD" clId="Web-{96BEA7A5-B470-4093-B5AE-7FD741AE908F}" dt="2022-04-23T07:54:42.288" v="34" actId="1076"/>
          <ac:picMkLst>
            <pc:docMk/>
            <pc:sldMk cId="3109384478" sldId="289"/>
            <ac:picMk id="3" creationId="{B603A2B5-C24A-6741-0796-7F382D1F4F09}"/>
          </ac:picMkLst>
        </pc:picChg>
        <pc:picChg chg="mod">
          <ac:chgData name="Franck Darole Nangomoko" userId="S::fnangomoko@pvamu.edu::d3a2341b-0653-4b1d-9547-ebaad386269c" providerId="AD" clId="Web-{96BEA7A5-B470-4093-B5AE-7FD741AE908F}" dt="2022-04-23T07:54:41.241" v="33" actId="1076"/>
          <ac:picMkLst>
            <pc:docMk/>
            <pc:sldMk cId="3109384478" sldId="289"/>
            <ac:picMk id="5" creationId="{5FAFD37A-07D2-B939-560A-93B224662ABF}"/>
          </ac:picMkLst>
        </pc:picChg>
      </pc:sldChg>
    </pc:docChg>
  </pc:docChgLst>
  <pc:docChgLst>
    <pc:chgData name="Taylor S Linton" userId="S::tlinton2@pvamu.edu::733cb7f5-a834-469b-bebf-e257c2c62b61" providerId="AD" clId="Web-{6A43CBC3-1D9E-483D-869E-136127B7D837}"/>
    <pc:docChg chg="addSld delSld modSld sldOrd">
      <pc:chgData name="Taylor S Linton" userId="S::tlinton2@pvamu.edu::733cb7f5-a834-469b-bebf-e257c2c62b61" providerId="AD" clId="Web-{6A43CBC3-1D9E-483D-869E-136127B7D837}" dt="2022-04-23T02:50:12.824" v="2332"/>
      <pc:docMkLst>
        <pc:docMk/>
      </pc:docMkLst>
      <pc:sldChg chg="addSp delSp modSp mod setBg setClrOvrMap">
        <pc:chgData name="Taylor S Linton" userId="S::tlinton2@pvamu.edu::733cb7f5-a834-469b-bebf-e257c2c62b61" providerId="AD" clId="Web-{6A43CBC3-1D9E-483D-869E-136127B7D837}" dt="2022-04-23T02:16:40.463" v="2097"/>
        <pc:sldMkLst>
          <pc:docMk/>
          <pc:sldMk cId="1545630425" sldId="256"/>
        </pc:sldMkLst>
        <pc:spChg chg="mod">
          <ac:chgData name="Taylor S Linton" userId="S::tlinton2@pvamu.edu::733cb7f5-a834-469b-bebf-e257c2c62b61" providerId="AD" clId="Web-{6A43CBC3-1D9E-483D-869E-136127B7D837}" dt="2022-04-23T02:16:40.463" v="2097"/>
          <ac:spMkLst>
            <pc:docMk/>
            <pc:sldMk cId="1545630425" sldId="256"/>
            <ac:spMk id="2" creationId="{E982A974-D98B-6754-8D6F-767AB64BB28B}"/>
          </ac:spMkLst>
        </pc:spChg>
        <pc:spChg chg="mod">
          <ac:chgData name="Taylor S Linton" userId="S::tlinton2@pvamu.edu::733cb7f5-a834-469b-bebf-e257c2c62b61" providerId="AD" clId="Web-{6A43CBC3-1D9E-483D-869E-136127B7D837}" dt="2022-04-23T02:16:40.463" v="2097"/>
          <ac:spMkLst>
            <pc:docMk/>
            <pc:sldMk cId="1545630425" sldId="256"/>
            <ac:spMk id="3" creationId="{AF162E96-59DE-64BA-3278-B0BF21CC846A}"/>
          </ac:spMkLst>
        </pc:spChg>
        <pc:spChg chg="del">
          <ac:chgData name="Taylor S Linton" userId="S::tlinton2@pvamu.edu::733cb7f5-a834-469b-bebf-e257c2c62b61" providerId="AD" clId="Web-{6A43CBC3-1D9E-483D-869E-136127B7D837}" dt="2022-04-22T17:51:46.888" v="0"/>
          <ac:spMkLst>
            <pc:docMk/>
            <pc:sldMk cId="1545630425" sldId="256"/>
            <ac:spMk id="4" creationId="{63A19D18-8034-1FB3-A0C7-8F39B8AD2A60}"/>
          </ac:spMkLst>
        </pc:spChg>
        <pc:spChg chg="add del">
          <ac:chgData name="Taylor S Linton" userId="S::tlinton2@pvamu.edu::733cb7f5-a834-469b-bebf-e257c2c62b61" providerId="AD" clId="Web-{6A43CBC3-1D9E-483D-869E-136127B7D837}" dt="2022-04-23T02:16:40.463" v="2097"/>
          <ac:spMkLst>
            <pc:docMk/>
            <pc:sldMk cId="1545630425" sldId="256"/>
            <ac:spMk id="8" creationId="{7E134C76-7FB4-4BB7-9322-DD8A4B179ACD}"/>
          </ac:spMkLst>
        </pc:spChg>
        <pc:spChg chg="add del">
          <ac:chgData name="Taylor S Linton" userId="S::tlinton2@pvamu.edu::733cb7f5-a834-469b-bebf-e257c2c62b61" providerId="AD" clId="Web-{6A43CBC3-1D9E-483D-869E-136127B7D837}" dt="2022-04-23T02:16:40.463" v="2097"/>
          <ac:spMkLst>
            <pc:docMk/>
            <pc:sldMk cId="1545630425" sldId="256"/>
            <ac:spMk id="10" creationId="{C0C57804-4F33-4D85-AA3E-DA0F214BBD91}"/>
          </ac:spMkLst>
        </pc:spChg>
        <pc:spChg chg="add">
          <ac:chgData name="Taylor S Linton" userId="S::tlinton2@pvamu.edu::733cb7f5-a834-469b-bebf-e257c2c62b61" providerId="AD" clId="Web-{6A43CBC3-1D9E-483D-869E-136127B7D837}" dt="2022-04-23T02:16:40.463" v="2097"/>
          <ac:spMkLst>
            <pc:docMk/>
            <pc:sldMk cId="1545630425" sldId="256"/>
            <ac:spMk id="15" creationId="{7A675F33-98AF-4B83-A3BB-0780A23145E6}"/>
          </ac:spMkLst>
        </pc:spChg>
        <pc:picChg chg="add mod ord">
          <ac:chgData name="Taylor S Linton" userId="S::tlinton2@pvamu.edu::733cb7f5-a834-469b-bebf-e257c2c62b61" providerId="AD" clId="Web-{6A43CBC3-1D9E-483D-869E-136127B7D837}" dt="2022-04-23T02:16:40.463" v="2097"/>
          <ac:picMkLst>
            <pc:docMk/>
            <pc:sldMk cId="1545630425" sldId="256"/>
            <ac:picMk id="4" creationId="{27BAB260-7147-B267-8E4C-C38C6A579729}"/>
          </ac:picMkLst>
        </pc:picChg>
      </pc:sldChg>
      <pc:sldChg chg="delSp modSp">
        <pc:chgData name="Taylor S Linton" userId="S::tlinton2@pvamu.edu::733cb7f5-a834-469b-bebf-e257c2c62b61" providerId="AD" clId="Web-{6A43CBC3-1D9E-483D-869E-136127B7D837}" dt="2022-04-22T21:53:01.419" v="422" actId="14100"/>
        <pc:sldMkLst>
          <pc:docMk/>
          <pc:sldMk cId="597560148" sldId="259"/>
        </pc:sldMkLst>
        <pc:picChg chg="del">
          <ac:chgData name="Taylor S Linton" userId="S::tlinton2@pvamu.edu::733cb7f5-a834-469b-bebf-e257c2c62b61" providerId="AD" clId="Web-{6A43CBC3-1D9E-483D-869E-136127B7D837}" dt="2022-04-22T21:52:55.903" v="420"/>
          <ac:picMkLst>
            <pc:docMk/>
            <pc:sldMk cId="597560148" sldId="259"/>
            <ac:picMk id="4" creationId="{9ACFD94D-3B5F-2C41-F6F3-825ED3172A84}"/>
          </ac:picMkLst>
        </pc:picChg>
        <pc:picChg chg="mod">
          <ac:chgData name="Taylor S Linton" userId="S::tlinton2@pvamu.edu::733cb7f5-a834-469b-bebf-e257c2c62b61" providerId="AD" clId="Web-{6A43CBC3-1D9E-483D-869E-136127B7D837}" dt="2022-04-22T21:53:01.419" v="422" actId="14100"/>
          <ac:picMkLst>
            <pc:docMk/>
            <pc:sldMk cId="597560148" sldId="259"/>
            <ac:picMk id="7" creationId="{7121BE61-9E0D-64A5-78EB-115D8AEFB2E5}"/>
          </ac:picMkLst>
        </pc:picChg>
      </pc:sldChg>
      <pc:sldChg chg="delSp">
        <pc:chgData name="Taylor S Linton" userId="S::tlinton2@pvamu.edu::733cb7f5-a834-469b-bebf-e257c2c62b61" providerId="AD" clId="Web-{6A43CBC3-1D9E-483D-869E-136127B7D837}" dt="2022-04-22T21:53:23.888" v="427"/>
        <pc:sldMkLst>
          <pc:docMk/>
          <pc:sldMk cId="1348859074" sldId="260"/>
        </pc:sldMkLst>
        <pc:picChg chg="del">
          <ac:chgData name="Taylor S Linton" userId="S::tlinton2@pvamu.edu::733cb7f5-a834-469b-bebf-e257c2c62b61" providerId="AD" clId="Web-{6A43CBC3-1D9E-483D-869E-136127B7D837}" dt="2022-04-22T21:53:23.888" v="427"/>
          <ac:picMkLst>
            <pc:docMk/>
            <pc:sldMk cId="1348859074" sldId="260"/>
            <ac:picMk id="3" creationId="{E42225DB-F1C5-A5D1-CE5F-32F69258F6ED}"/>
          </ac:picMkLst>
        </pc:picChg>
      </pc:sldChg>
      <pc:sldChg chg="addSp delSp modSp mod setBg">
        <pc:chgData name="Taylor S Linton" userId="S::tlinton2@pvamu.edu::733cb7f5-a834-469b-bebf-e257c2c62b61" providerId="AD" clId="Web-{6A43CBC3-1D9E-483D-869E-136127B7D837}" dt="2022-04-23T00:02:54.075" v="1832" actId="1076"/>
        <pc:sldMkLst>
          <pc:docMk/>
          <pc:sldMk cId="2199750453" sldId="262"/>
        </pc:sldMkLst>
        <pc:spChg chg="mod">
          <ac:chgData name="Taylor S Linton" userId="S::tlinton2@pvamu.edu::733cb7f5-a834-469b-bebf-e257c2c62b61" providerId="AD" clId="Web-{6A43CBC3-1D9E-483D-869E-136127B7D837}" dt="2022-04-22T23:59:56.774" v="1787" actId="1076"/>
          <ac:spMkLst>
            <pc:docMk/>
            <pc:sldMk cId="2199750453" sldId="262"/>
            <ac:spMk id="2" creationId="{4903AAF2-6503-98D6-CED3-86C6A4FABEE4}"/>
          </ac:spMkLst>
        </pc:spChg>
        <pc:spChg chg="del mod">
          <ac:chgData name="Taylor S Linton" userId="S::tlinton2@pvamu.edu::733cb7f5-a834-469b-bebf-e257c2c62b61" providerId="AD" clId="Web-{6A43CBC3-1D9E-483D-869E-136127B7D837}" dt="2022-04-22T23:57:40.958" v="1768"/>
          <ac:spMkLst>
            <pc:docMk/>
            <pc:sldMk cId="2199750453" sldId="262"/>
            <ac:spMk id="5" creationId="{B7C92012-C75F-1C11-DA7C-CC38F549E880}"/>
          </ac:spMkLst>
        </pc:spChg>
        <pc:spChg chg="mod ord">
          <ac:chgData name="Taylor S Linton" userId="S::tlinton2@pvamu.edu::733cb7f5-a834-469b-bebf-e257c2c62b61" providerId="AD" clId="Web-{6A43CBC3-1D9E-483D-869E-136127B7D837}" dt="2022-04-22T23:42:20.809" v="1410"/>
          <ac:spMkLst>
            <pc:docMk/>
            <pc:sldMk cId="2199750453" sldId="262"/>
            <ac:spMk id="6" creationId="{3931F608-F69A-E64B-71AF-36E33452DB67}"/>
          </ac:spMkLst>
        </pc:spChg>
        <pc:spChg chg="add mod">
          <ac:chgData name="Taylor S Linton" userId="S::tlinton2@pvamu.edu::733cb7f5-a834-469b-bebf-e257c2c62b61" providerId="AD" clId="Web-{6A43CBC3-1D9E-483D-869E-136127B7D837}" dt="2022-04-23T00:02:54.075" v="1832" actId="1076"/>
          <ac:spMkLst>
            <pc:docMk/>
            <pc:sldMk cId="2199750453" sldId="262"/>
            <ac:spMk id="7" creationId="{67275EF9-90AF-F63D-2DCB-8E6DEC71758E}"/>
          </ac:spMkLst>
        </pc:spChg>
        <pc:graphicFrameChg chg="add del mod modGraphic">
          <ac:chgData name="Taylor S Linton" userId="S::tlinton2@pvamu.edu::733cb7f5-a834-469b-bebf-e257c2c62b61" providerId="AD" clId="Web-{6A43CBC3-1D9E-483D-869E-136127B7D837}" dt="2022-04-22T23:57:08.629" v="1764"/>
          <ac:graphicFrameMkLst>
            <pc:docMk/>
            <pc:sldMk cId="2199750453" sldId="262"/>
            <ac:graphicFrameMk id="4" creationId="{90F47123-D9DB-A997-8263-535650218FAD}"/>
          </ac:graphicFrameMkLst>
        </pc:graphicFrameChg>
        <pc:picChg chg="del">
          <ac:chgData name="Taylor S Linton" userId="S::tlinton2@pvamu.edu::733cb7f5-a834-469b-bebf-e257c2c62b61" providerId="AD" clId="Web-{6A43CBC3-1D9E-483D-869E-136127B7D837}" dt="2022-04-22T22:03:59.965" v="491"/>
          <ac:picMkLst>
            <pc:docMk/>
            <pc:sldMk cId="2199750453" sldId="262"/>
            <ac:picMk id="3" creationId="{EC08957A-C540-1124-7AA9-9302538CE400}"/>
          </ac:picMkLst>
        </pc:picChg>
      </pc:sldChg>
      <pc:sldChg chg="modSp">
        <pc:chgData name="Taylor S Linton" userId="S::tlinton2@pvamu.edu::733cb7f5-a834-469b-bebf-e257c2c62b61" providerId="AD" clId="Web-{6A43CBC3-1D9E-483D-869E-136127B7D837}" dt="2022-04-22T22:02:15.932" v="490" actId="1076"/>
        <pc:sldMkLst>
          <pc:docMk/>
          <pc:sldMk cId="973382334" sldId="263"/>
        </pc:sldMkLst>
        <pc:picChg chg="mod">
          <ac:chgData name="Taylor S Linton" userId="S::tlinton2@pvamu.edu::733cb7f5-a834-469b-bebf-e257c2c62b61" providerId="AD" clId="Web-{6A43CBC3-1D9E-483D-869E-136127B7D837}" dt="2022-04-22T22:02:15.932" v="490" actId="1076"/>
          <ac:picMkLst>
            <pc:docMk/>
            <pc:sldMk cId="973382334" sldId="263"/>
            <ac:picMk id="4" creationId="{4F18F390-5D3D-09A8-374C-32B088725B89}"/>
          </ac:picMkLst>
        </pc:picChg>
      </pc:sldChg>
      <pc:sldChg chg="addSp modSp">
        <pc:chgData name="Taylor S Linton" userId="S::tlinton2@pvamu.edu::733cb7f5-a834-469b-bebf-e257c2c62b61" providerId="AD" clId="Web-{6A43CBC3-1D9E-483D-869E-136127B7D837}" dt="2022-04-23T00:17:58.692" v="2066"/>
        <pc:sldMkLst>
          <pc:docMk/>
          <pc:sldMk cId="3786239939" sldId="270"/>
        </pc:sldMkLst>
        <pc:spChg chg="mod">
          <ac:chgData name="Taylor S Linton" userId="S::tlinton2@pvamu.edu::733cb7f5-a834-469b-bebf-e257c2c62b61" providerId="AD" clId="Web-{6A43CBC3-1D9E-483D-869E-136127B7D837}" dt="2022-04-22T22:43:06.690" v="549" actId="1076"/>
          <ac:spMkLst>
            <pc:docMk/>
            <pc:sldMk cId="3786239939" sldId="270"/>
            <ac:spMk id="2" creationId="{A18C1A37-0F08-A811-93CF-54522C7FC73F}"/>
          </ac:spMkLst>
        </pc:spChg>
        <pc:spChg chg="add mod">
          <ac:chgData name="Taylor S Linton" userId="S::tlinton2@pvamu.edu::733cb7f5-a834-469b-bebf-e257c2c62b61" providerId="AD" clId="Web-{6A43CBC3-1D9E-483D-869E-136127B7D837}" dt="2022-04-23T00:12:56.762" v="2040" actId="1076"/>
          <ac:spMkLst>
            <pc:docMk/>
            <pc:sldMk cId="3786239939" sldId="270"/>
            <ac:spMk id="4" creationId="{A4D43287-594F-BA7E-03A4-7B01BBA687A0}"/>
          </ac:spMkLst>
        </pc:spChg>
        <pc:spChg chg="add mod">
          <ac:chgData name="Taylor S Linton" userId="S::tlinton2@pvamu.edu::733cb7f5-a834-469b-bebf-e257c2c62b61" providerId="AD" clId="Web-{6A43CBC3-1D9E-483D-869E-136127B7D837}" dt="2022-04-23T00:13:06.356" v="2042" actId="1076"/>
          <ac:spMkLst>
            <pc:docMk/>
            <pc:sldMk cId="3786239939" sldId="270"/>
            <ac:spMk id="5" creationId="{D71C1B2D-EEEB-5706-A018-FF3C411F7186}"/>
          </ac:spMkLst>
        </pc:spChg>
        <pc:spChg chg="add mod">
          <ac:chgData name="Taylor S Linton" userId="S::tlinton2@pvamu.edu::733cb7f5-a834-469b-bebf-e257c2c62b61" providerId="AD" clId="Web-{6A43CBC3-1D9E-483D-869E-136127B7D837}" dt="2022-04-23T00:12:53.902" v="2039" actId="1076"/>
          <ac:spMkLst>
            <pc:docMk/>
            <pc:sldMk cId="3786239939" sldId="270"/>
            <ac:spMk id="7" creationId="{3A5183E8-13BF-A775-4843-A8393860989E}"/>
          </ac:spMkLst>
        </pc:spChg>
        <pc:graphicFrameChg chg="mod modGraphic">
          <ac:chgData name="Taylor S Linton" userId="S::tlinton2@pvamu.edu::733cb7f5-a834-469b-bebf-e257c2c62b61" providerId="AD" clId="Web-{6A43CBC3-1D9E-483D-869E-136127B7D837}" dt="2022-04-23T00:17:58.692" v="2066"/>
          <ac:graphicFrameMkLst>
            <pc:docMk/>
            <pc:sldMk cId="3786239939" sldId="270"/>
            <ac:graphicFrameMk id="6" creationId="{42BFF849-4BF2-432D-64BE-14DE1D70177F}"/>
          </ac:graphicFrameMkLst>
        </pc:graphicFrameChg>
      </pc:sldChg>
      <pc:sldChg chg="modSp">
        <pc:chgData name="Taylor S Linton" userId="S::tlinton2@pvamu.edu::733cb7f5-a834-469b-bebf-e257c2c62b61" providerId="AD" clId="Web-{6A43CBC3-1D9E-483D-869E-136127B7D837}" dt="2022-04-22T23:59:52.274" v="1786" actId="20577"/>
        <pc:sldMkLst>
          <pc:docMk/>
          <pc:sldMk cId="574712403" sldId="271"/>
        </pc:sldMkLst>
        <pc:spChg chg="mod">
          <ac:chgData name="Taylor S Linton" userId="S::tlinton2@pvamu.edu::733cb7f5-a834-469b-bebf-e257c2c62b61" providerId="AD" clId="Web-{6A43CBC3-1D9E-483D-869E-136127B7D837}" dt="2022-04-22T23:59:52.274" v="1786" actId="20577"/>
          <ac:spMkLst>
            <pc:docMk/>
            <pc:sldMk cId="574712403" sldId="271"/>
            <ac:spMk id="4" creationId="{6EE6AA5C-284F-E019-0A93-4F6AAC6733B7}"/>
          </ac:spMkLst>
        </pc:spChg>
      </pc:sldChg>
      <pc:sldChg chg="modSp">
        <pc:chgData name="Taylor S Linton" userId="S::tlinton2@pvamu.edu::733cb7f5-a834-469b-bebf-e257c2c62b61" providerId="AD" clId="Web-{6A43CBC3-1D9E-483D-869E-136127B7D837}" dt="2022-04-22T21:55:15.234" v="444" actId="1076"/>
        <pc:sldMkLst>
          <pc:docMk/>
          <pc:sldMk cId="1345378501" sldId="272"/>
        </pc:sldMkLst>
        <pc:spChg chg="mod ord">
          <ac:chgData name="Taylor S Linton" userId="S::tlinton2@pvamu.edu::733cb7f5-a834-469b-bebf-e257c2c62b61" providerId="AD" clId="Web-{6A43CBC3-1D9E-483D-869E-136127B7D837}" dt="2022-04-22T21:55:15.234" v="444" actId="1076"/>
          <ac:spMkLst>
            <pc:docMk/>
            <pc:sldMk cId="1345378501" sldId="272"/>
            <ac:spMk id="2" creationId="{3D266B4D-A36B-82A0-B236-7032F927706F}"/>
          </ac:spMkLst>
        </pc:spChg>
        <pc:picChg chg="mod">
          <ac:chgData name="Taylor S Linton" userId="S::tlinton2@pvamu.edu::733cb7f5-a834-469b-bebf-e257c2c62b61" providerId="AD" clId="Web-{6A43CBC3-1D9E-483D-869E-136127B7D837}" dt="2022-04-22T21:54:59.281" v="442" actId="1076"/>
          <ac:picMkLst>
            <pc:docMk/>
            <pc:sldMk cId="1345378501" sldId="272"/>
            <ac:picMk id="4" creationId="{49AB5027-1063-E3C9-9584-CE669AED6B03}"/>
          </ac:picMkLst>
        </pc:picChg>
      </pc:sldChg>
      <pc:sldChg chg="ord">
        <pc:chgData name="Taylor S Linton" userId="S::tlinton2@pvamu.edu::733cb7f5-a834-469b-bebf-e257c2c62b61" providerId="AD" clId="Web-{6A43CBC3-1D9E-483D-869E-136127B7D837}" dt="2022-04-22T18:08:48.280" v="159"/>
        <pc:sldMkLst>
          <pc:docMk/>
          <pc:sldMk cId="1939146328" sldId="273"/>
        </pc:sldMkLst>
      </pc:sldChg>
      <pc:sldChg chg="delSp modSp">
        <pc:chgData name="Taylor S Linton" userId="S::tlinton2@pvamu.edu::733cb7f5-a834-469b-bebf-e257c2c62b61" providerId="AD" clId="Web-{6A43CBC3-1D9E-483D-869E-136127B7D837}" dt="2022-04-23T02:50:12.824" v="2332"/>
        <pc:sldMkLst>
          <pc:docMk/>
          <pc:sldMk cId="194259562" sldId="274"/>
        </pc:sldMkLst>
        <pc:picChg chg="del mod">
          <ac:chgData name="Taylor S Linton" userId="S::tlinton2@pvamu.edu::733cb7f5-a834-469b-bebf-e257c2c62b61" providerId="AD" clId="Web-{6A43CBC3-1D9E-483D-869E-136127B7D837}" dt="2022-04-23T02:50:12.824" v="2332"/>
          <ac:picMkLst>
            <pc:docMk/>
            <pc:sldMk cId="194259562" sldId="274"/>
            <ac:picMk id="5" creationId="{2FEDBF9B-8020-4177-5F8A-C48DC322ACB5}"/>
          </ac:picMkLst>
        </pc:picChg>
      </pc:sldChg>
      <pc:sldChg chg="ord">
        <pc:chgData name="Taylor S Linton" userId="S::tlinton2@pvamu.edu::733cb7f5-a834-469b-bebf-e257c2c62b61" providerId="AD" clId="Web-{6A43CBC3-1D9E-483D-869E-136127B7D837}" dt="2022-04-22T18:09:25.766" v="161"/>
        <pc:sldMkLst>
          <pc:docMk/>
          <pc:sldMk cId="2526634002" sldId="275"/>
        </pc:sldMkLst>
      </pc:sldChg>
      <pc:sldChg chg="ord">
        <pc:chgData name="Taylor S Linton" userId="S::tlinton2@pvamu.edu::733cb7f5-a834-469b-bebf-e257c2c62b61" providerId="AD" clId="Web-{6A43CBC3-1D9E-483D-869E-136127B7D837}" dt="2022-04-22T22:56:27.258" v="610"/>
        <pc:sldMkLst>
          <pc:docMk/>
          <pc:sldMk cId="3981019794" sldId="276"/>
        </pc:sldMkLst>
      </pc:sldChg>
      <pc:sldChg chg="addSp delSp modSp ord">
        <pc:chgData name="Taylor S Linton" userId="S::tlinton2@pvamu.edu::733cb7f5-a834-469b-bebf-e257c2c62b61" providerId="AD" clId="Web-{6A43CBC3-1D9E-483D-869E-136127B7D837}" dt="2022-04-23T01:25:25.175" v="2090"/>
        <pc:sldMkLst>
          <pc:docMk/>
          <pc:sldMk cId="126193253" sldId="277"/>
        </pc:sldMkLst>
        <pc:spChg chg="del">
          <ac:chgData name="Taylor S Linton" userId="S::tlinton2@pvamu.edu::733cb7f5-a834-469b-bebf-e257c2c62b61" providerId="AD" clId="Web-{6A43CBC3-1D9E-483D-869E-136127B7D837}" dt="2022-04-22T21:07:52.573" v="171"/>
          <ac:spMkLst>
            <pc:docMk/>
            <pc:sldMk cId="126193253" sldId="277"/>
            <ac:spMk id="3" creationId="{3BC4F033-7FFF-D543-5A8D-1298BD4FDDF1}"/>
          </ac:spMkLst>
        </pc:spChg>
        <pc:spChg chg="add mod">
          <ac:chgData name="Taylor S Linton" userId="S::tlinton2@pvamu.edu::733cb7f5-a834-469b-bebf-e257c2c62b61" providerId="AD" clId="Web-{6A43CBC3-1D9E-483D-869E-136127B7D837}" dt="2022-04-22T21:51:15.932" v="413" actId="20577"/>
          <ac:spMkLst>
            <pc:docMk/>
            <pc:sldMk cId="126193253" sldId="277"/>
            <ac:spMk id="5" creationId="{9962CD88-DE45-4E8A-D1C2-E3584D75F37A}"/>
          </ac:spMkLst>
        </pc:spChg>
      </pc:sldChg>
      <pc:sldChg chg="modSp ord">
        <pc:chgData name="Taylor S Linton" userId="S::tlinton2@pvamu.edu::733cb7f5-a834-469b-bebf-e257c2c62b61" providerId="AD" clId="Web-{6A43CBC3-1D9E-483D-869E-136127B7D837}" dt="2022-04-23T01:25:28.097" v="2091"/>
        <pc:sldMkLst>
          <pc:docMk/>
          <pc:sldMk cId="34461051" sldId="279"/>
        </pc:sldMkLst>
        <pc:spChg chg="mod">
          <ac:chgData name="Taylor S Linton" userId="S::tlinton2@pvamu.edu::733cb7f5-a834-469b-bebf-e257c2c62b61" providerId="AD" clId="Web-{6A43CBC3-1D9E-483D-869E-136127B7D837}" dt="2022-04-22T21:11:12.523" v="251" actId="20577"/>
          <ac:spMkLst>
            <pc:docMk/>
            <pc:sldMk cId="34461051" sldId="279"/>
            <ac:spMk id="5" creationId="{4D5ED6A3-A770-9F68-EEEA-35CACD1D1842}"/>
          </ac:spMkLst>
        </pc:spChg>
      </pc:sldChg>
      <pc:sldChg chg="addSp delSp modSp ord">
        <pc:chgData name="Taylor S Linton" userId="S::tlinton2@pvamu.edu::733cb7f5-a834-469b-bebf-e257c2c62b61" providerId="AD" clId="Web-{6A43CBC3-1D9E-483D-869E-136127B7D837}" dt="2022-04-23T01:30:37.721" v="2095" actId="1076"/>
        <pc:sldMkLst>
          <pc:docMk/>
          <pc:sldMk cId="2240821508" sldId="281"/>
        </pc:sldMkLst>
        <pc:spChg chg="del">
          <ac:chgData name="Taylor S Linton" userId="S::tlinton2@pvamu.edu::733cb7f5-a834-469b-bebf-e257c2c62b61" providerId="AD" clId="Web-{6A43CBC3-1D9E-483D-869E-136127B7D837}" dt="2022-04-23T01:15:02.251" v="2067"/>
          <ac:spMkLst>
            <pc:docMk/>
            <pc:sldMk cId="2240821508" sldId="281"/>
            <ac:spMk id="3" creationId="{FC8AEB31-F83E-4886-1F06-508A41AA9EF8}"/>
          </ac:spMkLst>
        </pc:spChg>
        <pc:spChg chg="add del mod">
          <ac:chgData name="Taylor S Linton" userId="S::tlinton2@pvamu.edu::733cb7f5-a834-469b-bebf-e257c2c62b61" providerId="AD" clId="Web-{6A43CBC3-1D9E-483D-869E-136127B7D837}" dt="2022-04-23T01:30:28.486" v="2092"/>
          <ac:spMkLst>
            <pc:docMk/>
            <pc:sldMk cId="2240821508" sldId="281"/>
            <ac:spMk id="8" creationId="{4353E3A7-8FD3-A2E3-2688-FFD68BDCEF2F}"/>
          </ac:spMkLst>
        </pc:spChg>
        <pc:graphicFrameChg chg="add del mod ord modGraphic">
          <ac:chgData name="Taylor S Linton" userId="S::tlinton2@pvamu.edu::733cb7f5-a834-469b-bebf-e257c2c62b61" providerId="AD" clId="Web-{6A43CBC3-1D9E-483D-869E-136127B7D837}" dt="2022-04-23T01:15:34.017" v="2072"/>
          <ac:graphicFrameMkLst>
            <pc:docMk/>
            <pc:sldMk cId="2240821508" sldId="281"/>
            <ac:graphicFrameMk id="6" creationId="{EF6E5745-966D-6CCD-C6D6-1F6EC4D478BE}"/>
          </ac:graphicFrameMkLst>
        </pc:graphicFrameChg>
        <pc:graphicFrameChg chg="add mod ord modGraphic">
          <ac:chgData name="Taylor S Linton" userId="S::tlinton2@pvamu.edu::733cb7f5-a834-469b-bebf-e257c2c62b61" providerId="AD" clId="Web-{6A43CBC3-1D9E-483D-869E-136127B7D837}" dt="2022-04-23T01:30:37.721" v="2095" actId="1076"/>
          <ac:graphicFrameMkLst>
            <pc:docMk/>
            <pc:sldMk cId="2240821508" sldId="281"/>
            <ac:graphicFrameMk id="10" creationId="{B5208467-679B-16CA-B87E-5474EB3B1F82}"/>
          </ac:graphicFrameMkLst>
        </pc:graphicFrameChg>
      </pc:sldChg>
      <pc:sldChg chg="ord">
        <pc:chgData name="Taylor S Linton" userId="S::tlinton2@pvamu.edu::733cb7f5-a834-469b-bebf-e257c2c62b61" providerId="AD" clId="Web-{6A43CBC3-1D9E-483D-869E-136127B7D837}" dt="2022-04-22T18:09:03.703" v="160"/>
        <pc:sldMkLst>
          <pc:docMk/>
          <pc:sldMk cId="3644540127" sldId="282"/>
        </pc:sldMkLst>
      </pc:sldChg>
      <pc:sldChg chg="addSp delSp modSp">
        <pc:chgData name="Taylor S Linton" userId="S::tlinton2@pvamu.edu::733cb7f5-a834-469b-bebf-e257c2c62b61" providerId="AD" clId="Web-{6A43CBC3-1D9E-483D-869E-136127B7D837}" dt="2022-04-22T21:56:34.752" v="449" actId="1076"/>
        <pc:sldMkLst>
          <pc:docMk/>
          <pc:sldMk cId="3057515359" sldId="283"/>
        </pc:sldMkLst>
        <pc:spChg chg="del">
          <ac:chgData name="Taylor S Linton" userId="S::tlinton2@pvamu.edu::733cb7f5-a834-469b-bebf-e257c2c62b61" providerId="AD" clId="Web-{6A43CBC3-1D9E-483D-869E-136127B7D837}" dt="2022-04-22T21:56:26.095" v="445"/>
          <ac:spMkLst>
            <pc:docMk/>
            <pc:sldMk cId="3057515359" sldId="283"/>
            <ac:spMk id="3" creationId="{5BE09B1C-3762-39CC-1513-8C36C8C10605}"/>
          </ac:spMkLst>
        </pc:spChg>
        <pc:picChg chg="add mod">
          <ac:chgData name="Taylor S Linton" userId="S::tlinton2@pvamu.edu::733cb7f5-a834-469b-bebf-e257c2c62b61" providerId="AD" clId="Web-{6A43CBC3-1D9E-483D-869E-136127B7D837}" dt="2022-04-22T21:56:34.752" v="449" actId="1076"/>
          <ac:picMkLst>
            <pc:docMk/>
            <pc:sldMk cId="3057515359" sldId="283"/>
            <ac:picMk id="5" creationId="{F36933F4-8E0B-C673-4369-BA9449E9E8C1}"/>
          </ac:picMkLst>
        </pc:picChg>
      </pc:sldChg>
      <pc:sldChg chg="addSp delSp modSp">
        <pc:chgData name="Taylor S Linton" userId="S::tlinton2@pvamu.edu::733cb7f5-a834-469b-bebf-e257c2c62b61" providerId="AD" clId="Web-{6A43CBC3-1D9E-483D-869E-136127B7D837}" dt="2022-04-23T02:49:47.651" v="2328" actId="20577"/>
        <pc:sldMkLst>
          <pc:docMk/>
          <pc:sldMk cId="3018816930" sldId="286"/>
        </pc:sldMkLst>
        <pc:spChg chg="mod">
          <ac:chgData name="Taylor S Linton" userId="S::tlinton2@pvamu.edu::733cb7f5-a834-469b-bebf-e257c2c62b61" providerId="AD" clId="Web-{6A43CBC3-1D9E-483D-869E-136127B7D837}" dt="2022-04-23T02:49:47.651" v="2328" actId="20577"/>
          <ac:spMkLst>
            <pc:docMk/>
            <pc:sldMk cId="3018816930" sldId="286"/>
            <ac:spMk id="2" creationId="{F648C770-75BB-678F-EA65-456A7549F185}"/>
          </ac:spMkLst>
        </pc:spChg>
        <pc:spChg chg="add mod">
          <ac:chgData name="Taylor S Linton" userId="S::tlinton2@pvamu.edu::733cb7f5-a834-469b-bebf-e257c2c62b61" providerId="AD" clId="Web-{6A43CBC3-1D9E-483D-869E-136127B7D837}" dt="2022-04-23T02:49:07.821" v="2316" actId="20577"/>
          <ac:spMkLst>
            <pc:docMk/>
            <pc:sldMk cId="3018816930" sldId="286"/>
            <ac:spMk id="5" creationId="{2D3F8251-97A7-C6D1-FD93-0F096F314F49}"/>
          </ac:spMkLst>
        </pc:spChg>
        <pc:spChg chg="add mod">
          <ac:chgData name="Taylor S Linton" userId="S::tlinton2@pvamu.edu::733cb7f5-a834-469b-bebf-e257c2c62b61" providerId="AD" clId="Web-{6A43CBC3-1D9E-483D-869E-136127B7D837}" dt="2022-04-23T02:49:05.118" v="2314" actId="20577"/>
          <ac:spMkLst>
            <pc:docMk/>
            <pc:sldMk cId="3018816930" sldId="286"/>
            <ac:spMk id="7" creationId="{A6303E82-932F-2B5E-B6A8-6B949F153881}"/>
          </ac:spMkLst>
        </pc:spChg>
        <pc:spChg chg="add mod">
          <ac:chgData name="Taylor S Linton" userId="S::tlinton2@pvamu.edu::733cb7f5-a834-469b-bebf-e257c2c62b61" providerId="AD" clId="Web-{6A43CBC3-1D9E-483D-869E-136127B7D837}" dt="2022-04-23T02:49:01.946" v="2312" actId="20577"/>
          <ac:spMkLst>
            <pc:docMk/>
            <pc:sldMk cId="3018816930" sldId="286"/>
            <ac:spMk id="8" creationId="{48047A8F-3862-6006-0CC5-4C3BCA0216AA}"/>
          </ac:spMkLst>
        </pc:spChg>
        <pc:graphicFrameChg chg="mod modGraphic">
          <ac:chgData name="Taylor S Linton" userId="S::tlinton2@pvamu.edu::733cb7f5-a834-469b-bebf-e257c2c62b61" providerId="AD" clId="Web-{6A43CBC3-1D9E-483D-869E-136127B7D837}" dt="2022-04-23T02:47:58.319" v="2310"/>
          <ac:graphicFrameMkLst>
            <pc:docMk/>
            <pc:sldMk cId="3018816930" sldId="286"/>
            <ac:graphicFrameMk id="6" creationId="{C347E43B-9346-490D-B7F7-C1B3CE445345}"/>
          </ac:graphicFrameMkLst>
        </pc:graphicFrameChg>
        <pc:graphicFrameChg chg="add del mod">
          <ac:chgData name="Taylor S Linton" userId="S::tlinton2@pvamu.edu::733cb7f5-a834-469b-bebf-e257c2c62b61" providerId="AD" clId="Web-{6A43CBC3-1D9E-483D-869E-136127B7D837}" dt="2022-04-23T02:47:35.380" v="2292"/>
          <ac:graphicFrameMkLst>
            <pc:docMk/>
            <pc:sldMk cId="3018816930" sldId="286"/>
            <ac:graphicFrameMk id="10" creationId="{3137CEA4-410A-51AF-8B24-4A68BA5B4BC8}"/>
          </ac:graphicFrameMkLst>
        </pc:graphicFrameChg>
      </pc:sldChg>
      <pc:sldChg chg="ord">
        <pc:chgData name="Taylor S Linton" userId="S::tlinton2@pvamu.edu::733cb7f5-a834-469b-bebf-e257c2c62b61" providerId="AD" clId="Web-{6A43CBC3-1D9E-483D-869E-136127B7D837}" dt="2022-04-22T18:11:09.726" v="170"/>
        <pc:sldMkLst>
          <pc:docMk/>
          <pc:sldMk cId="3772296953" sldId="287"/>
        </pc:sldMkLst>
      </pc:sldChg>
      <pc:sldChg chg="addSp modSp new ord">
        <pc:chgData name="Taylor S Linton" userId="S::tlinton2@pvamu.edu::733cb7f5-a834-469b-bebf-e257c2c62b61" providerId="AD" clId="Web-{6A43CBC3-1D9E-483D-869E-136127B7D837}" dt="2022-04-22T21:52:52.668" v="419" actId="1076"/>
        <pc:sldMkLst>
          <pc:docMk/>
          <pc:sldMk cId="283996720" sldId="288"/>
        </pc:sldMkLst>
        <pc:spChg chg="mod">
          <ac:chgData name="Taylor S Linton" userId="S::tlinton2@pvamu.edu::733cb7f5-a834-469b-bebf-e257c2c62b61" providerId="AD" clId="Web-{6A43CBC3-1D9E-483D-869E-136127B7D837}" dt="2022-04-22T18:02:14.724" v="80" actId="20577"/>
          <ac:spMkLst>
            <pc:docMk/>
            <pc:sldMk cId="283996720" sldId="288"/>
            <ac:spMk id="2" creationId="{B606B878-5551-8A15-40A8-95E20A7E5E23}"/>
          </ac:spMkLst>
        </pc:spChg>
        <pc:spChg chg="mod">
          <ac:chgData name="Taylor S Linton" userId="S::tlinton2@pvamu.edu::733cb7f5-a834-469b-bebf-e257c2c62b61" providerId="AD" clId="Web-{6A43CBC3-1D9E-483D-869E-136127B7D837}" dt="2022-04-22T18:01:45.457" v="68" actId="14100"/>
          <ac:spMkLst>
            <pc:docMk/>
            <pc:sldMk cId="283996720" sldId="288"/>
            <ac:spMk id="3" creationId="{59413EDF-EC66-DA52-4045-9DCE5C9C1BBD}"/>
          </ac:spMkLst>
        </pc:spChg>
        <pc:picChg chg="add mod">
          <ac:chgData name="Taylor S Linton" userId="S::tlinton2@pvamu.edu::733cb7f5-a834-469b-bebf-e257c2c62b61" providerId="AD" clId="Web-{6A43CBC3-1D9E-483D-869E-136127B7D837}" dt="2022-04-22T21:52:52.668" v="419" actId="1076"/>
          <ac:picMkLst>
            <pc:docMk/>
            <pc:sldMk cId="283996720" sldId="288"/>
            <ac:picMk id="6" creationId="{4C4F562B-3B69-B473-07C2-382C65DAB074}"/>
          </ac:picMkLst>
        </pc:picChg>
      </pc:sldChg>
      <pc:sldChg chg="addSp modSp new ord">
        <pc:chgData name="Taylor S Linton" userId="S::tlinton2@pvamu.edu::733cb7f5-a834-469b-bebf-e257c2c62b61" providerId="AD" clId="Web-{6A43CBC3-1D9E-483D-869E-136127B7D837}" dt="2022-04-22T21:53:20.341" v="426" actId="1076"/>
        <pc:sldMkLst>
          <pc:docMk/>
          <pc:sldMk cId="3109384478" sldId="289"/>
        </pc:sldMkLst>
        <pc:spChg chg="mod">
          <ac:chgData name="Taylor S Linton" userId="S::tlinton2@pvamu.edu::733cb7f5-a834-469b-bebf-e257c2c62b61" providerId="AD" clId="Web-{6A43CBC3-1D9E-483D-869E-136127B7D837}" dt="2022-04-22T18:02:42.038" v="95" actId="20577"/>
          <ac:spMkLst>
            <pc:docMk/>
            <pc:sldMk cId="3109384478" sldId="289"/>
            <ac:spMk id="2" creationId="{C9C3307E-8D7A-03A7-0770-C2F8EEFE42EB}"/>
          </ac:spMkLst>
        </pc:spChg>
        <pc:spChg chg="mod">
          <ac:chgData name="Taylor S Linton" userId="S::tlinton2@pvamu.edu::733cb7f5-a834-469b-bebf-e257c2c62b61" providerId="AD" clId="Web-{6A43CBC3-1D9E-483D-869E-136127B7D837}" dt="2022-04-22T18:02:04.348" v="72" actId="14100"/>
          <ac:spMkLst>
            <pc:docMk/>
            <pc:sldMk cId="3109384478" sldId="289"/>
            <ac:spMk id="3" creationId="{C183DB64-EAE4-32D5-12C6-72407ABB33E7}"/>
          </ac:spMkLst>
        </pc:spChg>
        <pc:picChg chg="add mod">
          <ac:chgData name="Taylor S Linton" userId="S::tlinton2@pvamu.edu::733cb7f5-a834-469b-bebf-e257c2c62b61" providerId="AD" clId="Web-{6A43CBC3-1D9E-483D-869E-136127B7D837}" dt="2022-04-22T21:53:20.341" v="426" actId="1076"/>
          <ac:picMkLst>
            <pc:docMk/>
            <pc:sldMk cId="3109384478" sldId="289"/>
            <ac:picMk id="6" creationId="{E021DE2E-B598-0507-7D6B-F4E124122E3F}"/>
          </ac:picMkLst>
        </pc:picChg>
      </pc:sldChg>
      <pc:sldChg chg="new del">
        <pc:chgData name="Taylor S Linton" userId="S::tlinton2@pvamu.edu::733cb7f5-a834-469b-bebf-e257c2c62b61" providerId="AD" clId="Web-{6A43CBC3-1D9E-483D-869E-136127B7D837}" dt="2022-04-22T17:58:33.117" v="5"/>
        <pc:sldMkLst>
          <pc:docMk/>
          <pc:sldMk cId="157294276" sldId="290"/>
        </pc:sldMkLst>
      </pc:sldChg>
      <pc:sldChg chg="addSp delSp modSp new mod setBg addAnim delAnim">
        <pc:chgData name="Taylor S Linton" userId="S::tlinton2@pvamu.edu::733cb7f5-a834-469b-bebf-e257c2c62b61" providerId="AD" clId="Web-{6A43CBC3-1D9E-483D-869E-136127B7D837}" dt="2022-04-22T21:59:40.569" v="488"/>
        <pc:sldMkLst>
          <pc:docMk/>
          <pc:sldMk cId="4144454747" sldId="291"/>
        </pc:sldMkLst>
        <pc:spChg chg="mod">
          <ac:chgData name="Taylor S Linton" userId="S::tlinton2@pvamu.edu::733cb7f5-a834-469b-bebf-e257c2c62b61" providerId="AD" clId="Web-{6A43CBC3-1D9E-483D-869E-136127B7D837}" dt="2022-04-22T21:59:40.569" v="487"/>
          <ac:spMkLst>
            <pc:docMk/>
            <pc:sldMk cId="4144454747" sldId="291"/>
            <ac:spMk id="2" creationId="{CB5D6319-202E-EBB1-E2EE-43BE087E7F99}"/>
          </ac:spMkLst>
        </pc:spChg>
        <pc:spChg chg="del">
          <ac:chgData name="Taylor S Linton" userId="S::tlinton2@pvamu.edu::733cb7f5-a834-469b-bebf-e257c2c62b61" providerId="AD" clId="Web-{6A43CBC3-1D9E-483D-869E-136127B7D837}" dt="2022-04-22T17:58:49.993" v="21"/>
          <ac:spMkLst>
            <pc:docMk/>
            <pc:sldMk cId="4144454747" sldId="291"/>
            <ac:spMk id="3" creationId="{87C4F303-8365-7379-4113-AFB8DC722C65}"/>
          </ac:spMkLst>
        </pc:spChg>
        <pc:spChg chg="mod">
          <ac:chgData name="Taylor S Linton" userId="S::tlinton2@pvamu.edu::733cb7f5-a834-469b-bebf-e257c2c62b61" providerId="AD" clId="Web-{6A43CBC3-1D9E-483D-869E-136127B7D837}" dt="2022-04-22T21:59:40.569" v="487"/>
          <ac:spMkLst>
            <pc:docMk/>
            <pc:sldMk cId="4144454747" sldId="291"/>
            <ac:spMk id="4" creationId="{95EB755B-7F07-BBAB-25B9-9D4229C8136E}"/>
          </ac:spMkLst>
        </pc:spChg>
        <pc:spChg chg="add del">
          <ac:chgData name="Taylor S Linton" userId="S::tlinton2@pvamu.edu::733cb7f5-a834-469b-bebf-e257c2c62b61" providerId="AD" clId="Web-{6A43CBC3-1D9E-483D-869E-136127B7D837}" dt="2022-04-22T21:59:40.553" v="486"/>
          <ac:spMkLst>
            <pc:docMk/>
            <pc:sldMk cId="4144454747" sldId="291"/>
            <ac:spMk id="10" creationId="{7A675F33-98AF-4B83-A3BB-0780A23145E6}"/>
          </ac:spMkLst>
        </pc:spChg>
        <pc:spChg chg="add">
          <ac:chgData name="Taylor S Linton" userId="S::tlinton2@pvamu.edu::733cb7f5-a834-469b-bebf-e257c2c62b61" providerId="AD" clId="Web-{6A43CBC3-1D9E-483D-869E-136127B7D837}" dt="2022-04-22T21:59:40.569" v="487"/>
          <ac:spMkLst>
            <pc:docMk/>
            <pc:sldMk cId="4144454747" sldId="291"/>
            <ac:spMk id="12" creationId="{7A675F33-98AF-4B83-A3BB-0780A23145E6}"/>
          </ac:spMkLst>
        </pc:spChg>
        <pc:picChg chg="add del">
          <ac:chgData name="Taylor S Linton" userId="S::tlinton2@pvamu.edu::733cb7f5-a834-469b-bebf-e257c2c62b61" providerId="AD" clId="Web-{6A43CBC3-1D9E-483D-869E-136127B7D837}" dt="2022-04-22T21:59:40.553" v="486"/>
          <ac:picMkLst>
            <pc:docMk/>
            <pc:sldMk cId="4144454747" sldId="291"/>
            <ac:picMk id="6" creationId="{67337DBA-4D08-F892-D02D-C11B100C9598}"/>
          </ac:picMkLst>
        </pc:picChg>
        <pc:picChg chg="add">
          <ac:chgData name="Taylor S Linton" userId="S::tlinton2@pvamu.edu::733cb7f5-a834-469b-bebf-e257c2c62b61" providerId="AD" clId="Web-{6A43CBC3-1D9E-483D-869E-136127B7D837}" dt="2022-04-22T21:59:40.569" v="487"/>
          <ac:picMkLst>
            <pc:docMk/>
            <pc:sldMk cId="4144454747" sldId="291"/>
            <ac:picMk id="13" creationId="{505F1CA3-DD5B-D122-79C8-CD03AC74FED9}"/>
          </ac:picMkLst>
        </pc:picChg>
      </pc:sldChg>
      <pc:sldChg chg="addSp delSp modSp new mod setBg addAnim delAnim">
        <pc:chgData name="Taylor S Linton" userId="S::tlinton2@pvamu.edu::733cb7f5-a834-469b-bebf-e257c2c62b61" providerId="AD" clId="Web-{6A43CBC3-1D9E-483D-869E-136127B7D837}" dt="2022-04-22T21:58:30.833" v="478" actId="1076"/>
        <pc:sldMkLst>
          <pc:docMk/>
          <pc:sldMk cId="547301741" sldId="292"/>
        </pc:sldMkLst>
        <pc:spChg chg="mod">
          <ac:chgData name="Taylor S Linton" userId="S::tlinton2@pvamu.edu::733cb7f5-a834-469b-bebf-e257c2c62b61" providerId="AD" clId="Web-{6A43CBC3-1D9E-483D-869E-136127B7D837}" dt="2022-04-22T21:58:30.833" v="478" actId="1076"/>
          <ac:spMkLst>
            <pc:docMk/>
            <pc:sldMk cId="547301741" sldId="292"/>
            <ac:spMk id="2" creationId="{5364ABAF-1CDE-5959-EBFE-7CA2C565B9FB}"/>
          </ac:spMkLst>
        </pc:spChg>
        <pc:spChg chg="del">
          <ac:chgData name="Taylor S Linton" userId="S::tlinton2@pvamu.edu::733cb7f5-a834-469b-bebf-e257c2c62b61" providerId="AD" clId="Web-{6A43CBC3-1D9E-483D-869E-136127B7D837}" dt="2022-04-22T18:00:54.641" v="61"/>
          <ac:spMkLst>
            <pc:docMk/>
            <pc:sldMk cId="547301741" sldId="292"/>
            <ac:spMk id="3" creationId="{BC69F6FC-03E2-43CB-82E4-28848D4DB8ED}"/>
          </ac:spMkLst>
        </pc:spChg>
        <pc:spChg chg="mod">
          <ac:chgData name="Taylor S Linton" userId="S::tlinton2@pvamu.edu::733cb7f5-a834-469b-bebf-e257c2c62b61" providerId="AD" clId="Web-{6A43CBC3-1D9E-483D-869E-136127B7D837}" dt="2022-04-22T21:58:14.051" v="465"/>
          <ac:spMkLst>
            <pc:docMk/>
            <pc:sldMk cId="547301741" sldId="292"/>
            <ac:spMk id="4" creationId="{E1751649-D864-4624-BB43-035FE0B36EDD}"/>
          </ac:spMkLst>
        </pc:spChg>
        <pc:spChg chg="add del">
          <ac:chgData name="Taylor S Linton" userId="S::tlinton2@pvamu.edu::733cb7f5-a834-469b-bebf-e257c2c62b61" providerId="AD" clId="Web-{6A43CBC3-1D9E-483D-869E-136127B7D837}" dt="2022-04-22T21:58:14.035" v="464"/>
          <ac:spMkLst>
            <pc:docMk/>
            <pc:sldMk cId="547301741" sldId="292"/>
            <ac:spMk id="10" creationId="{7A675F33-98AF-4B83-A3BB-0780A23145E6}"/>
          </ac:spMkLst>
        </pc:spChg>
        <pc:spChg chg="add">
          <ac:chgData name="Taylor S Linton" userId="S::tlinton2@pvamu.edu::733cb7f5-a834-469b-bebf-e257c2c62b61" providerId="AD" clId="Web-{6A43CBC3-1D9E-483D-869E-136127B7D837}" dt="2022-04-22T21:58:14.051" v="465"/>
          <ac:spMkLst>
            <pc:docMk/>
            <pc:sldMk cId="547301741" sldId="292"/>
            <ac:spMk id="12" creationId="{7A675F33-98AF-4B83-A3BB-0780A23145E6}"/>
          </ac:spMkLst>
        </pc:spChg>
        <pc:picChg chg="add del">
          <ac:chgData name="Taylor S Linton" userId="S::tlinton2@pvamu.edu::733cb7f5-a834-469b-bebf-e257c2c62b61" providerId="AD" clId="Web-{6A43CBC3-1D9E-483D-869E-136127B7D837}" dt="2022-04-22T21:58:14.035" v="464"/>
          <ac:picMkLst>
            <pc:docMk/>
            <pc:sldMk cId="547301741" sldId="292"/>
            <ac:picMk id="6" creationId="{521CC6C6-9669-96C0-A374-5D2F6E62FA64}"/>
          </ac:picMkLst>
        </pc:picChg>
        <pc:picChg chg="add">
          <ac:chgData name="Taylor S Linton" userId="S::tlinton2@pvamu.edu::733cb7f5-a834-469b-bebf-e257c2c62b61" providerId="AD" clId="Web-{6A43CBC3-1D9E-483D-869E-136127B7D837}" dt="2022-04-22T21:58:14.051" v="465"/>
          <ac:picMkLst>
            <pc:docMk/>
            <pc:sldMk cId="547301741" sldId="292"/>
            <ac:picMk id="13" creationId="{F1325959-8725-C8AC-004F-06F5C27113CE}"/>
          </ac:picMkLst>
        </pc:picChg>
      </pc:sldChg>
      <pc:sldChg chg="modSp new">
        <pc:chgData name="Taylor S Linton" userId="S::tlinton2@pvamu.edu::733cb7f5-a834-469b-bebf-e257c2c62b61" providerId="AD" clId="Web-{6A43CBC3-1D9E-483D-869E-136127B7D837}" dt="2022-04-22T18:06:12.412" v="125" actId="20577"/>
        <pc:sldMkLst>
          <pc:docMk/>
          <pc:sldMk cId="2318560523" sldId="293"/>
        </pc:sldMkLst>
        <pc:spChg chg="mod">
          <ac:chgData name="Taylor S Linton" userId="S::tlinton2@pvamu.edu::733cb7f5-a834-469b-bebf-e257c2c62b61" providerId="AD" clId="Web-{6A43CBC3-1D9E-483D-869E-136127B7D837}" dt="2022-04-22T18:06:12.412" v="125" actId="20577"/>
          <ac:spMkLst>
            <pc:docMk/>
            <pc:sldMk cId="2318560523" sldId="293"/>
            <ac:spMk id="2" creationId="{D93786BF-22E9-4552-A1D2-F7D88739D55D}"/>
          </ac:spMkLst>
        </pc:spChg>
        <pc:spChg chg="mod">
          <ac:chgData name="Taylor S Linton" userId="S::tlinton2@pvamu.edu::733cb7f5-a834-469b-bebf-e257c2c62b61" providerId="AD" clId="Web-{6A43CBC3-1D9E-483D-869E-136127B7D837}" dt="2022-04-22T18:04:38.921" v="104" actId="1076"/>
          <ac:spMkLst>
            <pc:docMk/>
            <pc:sldMk cId="2318560523" sldId="293"/>
            <ac:spMk id="3" creationId="{B28252D3-5DE8-8733-D543-A634D4018C8E}"/>
          </ac:spMkLst>
        </pc:spChg>
      </pc:sldChg>
      <pc:sldChg chg="modSp new">
        <pc:chgData name="Taylor S Linton" userId="S::tlinton2@pvamu.edu::733cb7f5-a834-469b-bebf-e257c2c62b61" providerId="AD" clId="Web-{6A43CBC3-1D9E-483D-869E-136127B7D837}" dt="2022-04-22T18:07:52.979" v="137" actId="20577"/>
        <pc:sldMkLst>
          <pc:docMk/>
          <pc:sldMk cId="332492539" sldId="294"/>
        </pc:sldMkLst>
        <pc:spChg chg="mod">
          <ac:chgData name="Taylor S Linton" userId="S::tlinton2@pvamu.edu::733cb7f5-a834-469b-bebf-e257c2c62b61" providerId="AD" clId="Web-{6A43CBC3-1D9E-483D-869E-136127B7D837}" dt="2022-04-22T18:07:52.979" v="137" actId="20577"/>
          <ac:spMkLst>
            <pc:docMk/>
            <pc:sldMk cId="332492539" sldId="294"/>
            <ac:spMk id="2" creationId="{A52E6D5A-C20B-A42A-AFE6-D2643A47A2E3}"/>
          </ac:spMkLst>
        </pc:spChg>
      </pc:sldChg>
      <pc:sldChg chg="addSp delSp modSp new mod setBg addAnim">
        <pc:chgData name="Taylor S Linton" userId="S::tlinton2@pvamu.edu::733cb7f5-a834-469b-bebf-e257c2c62b61" providerId="AD" clId="Web-{6A43CBC3-1D9E-483D-869E-136127B7D837}" dt="2022-04-22T21:57:20.893" v="458" actId="1076"/>
        <pc:sldMkLst>
          <pc:docMk/>
          <pc:sldMk cId="2933732900" sldId="295"/>
        </pc:sldMkLst>
        <pc:spChg chg="mod">
          <ac:chgData name="Taylor S Linton" userId="S::tlinton2@pvamu.edu::733cb7f5-a834-469b-bebf-e257c2c62b61" providerId="AD" clId="Web-{6A43CBC3-1D9E-483D-869E-136127B7D837}" dt="2022-04-22T21:57:20.893" v="458" actId="1076"/>
          <ac:spMkLst>
            <pc:docMk/>
            <pc:sldMk cId="2933732900" sldId="295"/>
            <ac:spMk id="2" creationId="{E97982CB-24BD-80B3-8904-ECBA75F5CF5A}"/>
          </ac:spMkLst>
        </pc:spChg>
        <pc:spChg chg="del">
          <ac:chgData name="Taylor S Linton" userId="S::tlinton2@pvamu.edu::733cb7f5-a834-469b-bebf-e257c2c62b61" providerId="AD" clId="Web-{6A43CBC3-1D9E-483D-869E-136127B7D837}" dt="2022-04-22T18:08:16.387" v="158"/>
          <ac:spMkLst>
            <pc:docMk/>
            <pc:sldMk cId="2933732900" sldId="295"/>
            <ac:spMk id="3" creationId="{215CCC52-5C8C-77D4-9106-0DAE313D2794}"/>
          </ac:spMkLst>
        </pc:spChg>
        <pc:spChg chg="mod">
          <ac:chgData name="Taylor S Linton" userId="S::tlinton2@pvamu.edu::733cb7f5-a834-469b-bebf-e257c2c62b61" providerId="AD" clId="Web-{6A43CBC3-1D9E-483D-869E-136127B7D837}" dt="2022-04-22T21:57:09.378" v="454"/>
          <ac:spMkLst>
            <pc:docMk/>
            <pc:sldMk cId="2933732900" sldId="295"/>
            <ac:spMk id="4" creationId="{5E34F235-ED31-798D-C5D9-42B8D9D68C10}"/>
          </ac:spMkLst>
        </pc:spChg>
        <pc:spChg chg="add">
          <ac:chgData name="Taylor S Linton" userId="S::tlinton2@pvamu.edu::733cb7f5-a834-469b-bebf-e257c2c62b61" providerId="AD" clId="Web-{6A43CBC3-1D9E-483D-869E-136127B7D837}" dt="2022-04-22T21:57:09.378" v="454"/>
          <ac:spMkLst>
            <pc:docMk/>
            <pc:sldMk cId="2933732900" sldId="295"/>
            <ac:spMk id="10" creationId="{7A675F33-98AF-4B83-A3BB-0780A23145E6}"/>
          </ac:spMkLst>
        </pc:spChg>
        <pc:picChg chg="add">
          <ac:chgData name="Taylor S Linton" userId="S::tlinton2@pvamu.edu::733cb7f5-a834-469b-bebf-e257c2c62b61" providerId="AD" clId="Web-{6A43CBC3-1D9E-483D-869E-136127B7D837}" dt="2022-04-22T21:57:09.378" v="454"/>
          <ac:picMkLst>
            <pc:docMk/>
            <pc:sldMk cId="2933732900" sldId="295"/>
            <ac:picMk id="6" creationId="{23C9D074-429D-D87F-05BA-0333DDBC5E07}"/>
          </ac:picMkLst>
        </pc:picChg>
      </pc:sldChg>
      <pc:sldChg chg="addSp delSp modSp new mod setBg addAnim">
        <pc:chgData name="Taylor S Linton" userId="S::tlinton2@pvamu.edu::733cb7f5-a834-469b-bebf-e257c2c62b61" providerId="AD" clId="Web-{6A43CBC3-1D9E-483D-869E-136127B7D837}" dt="2022-04-22T21:56:58.159" v="453" actId="20577"/>
        <pc:sldMkLst>
          <pc:docMk/>
          <pc:sldMk cId="2219919359" sldId="296"/>
        </pc:sldMkLst>
        <pc:spChg chg="mod">
          <ac:chgData name="Taylor S Linton" userId="S::tlinton2@pvamu.edu::733cb7f5-a834-469b-bebf-e257c2c62b61" providerId="AD" clId="Web-{6A43CBC3-1D9E-483D-869E-136127B7D837}" dt="2022-04-22T21:56:58.159" v="453" actId="20577"/>
          <ac:spMkLst>
            <pc:docMk/>
            <pc:sldMk cId="2219919359" sldId="296"/>
            <ac:spMk id="2" creationId="{716F66CD-BD41-36D4-D168-2A8250E58882}"/>
          </ac:spMkLst>
        </pc:spChg>
        <pc:spChg chg="del">
          <ac:chgData name="Taylor S Linton" userId="S::tlinton2@pvamu.edu::733cb7f5-a834-469b-bebf-e257c2c62b61" providerId="AD" clId="Web-{6A43CBC3-1D9E-483D-869E-136127B7D837}" dt="2022-04-22T18:10:40.740" v="169"/>
          <ac:spMkLst>
            <pc:docMk/>
            <pc:sldMk cId="2219919359" sldId="296"/>
            <ac:spMk id="3" creationId="{63448587-AA63-AC95-4087-36B56AE80D5A}"/>
          </ac:spMkLst>
        </pc:spChg>
        <pc:spChg chg="mod">
          <ac:chgData name="Taylor S Linton" userId="S::tlinton2@pvamu.edu::733cb7f5-a834-469b-bebf-e257c2c62b61" providerId="AD" clId="Web-{6A43CBC3-1D9E-483D-869E-136127B7D837}" dt="2022-04-22T21:56:49.049" v="450"/>
          <ac:spMkLst>
            <pc:docMk/>
            <pc:sldMk cId="2219919359" sldId="296"/>
            <ac:spMk id="4" creationId="{F20C8618-4422-89A6-A578-5A27BEABFE7B}"/>
          </ac:spMkLst>
        </pc:spChg>
        <pc:spChg chg="add">
          <ac:chgData name="Taylor S Linton" userId="S::tlinton2@pvamu.edu::733cb7f5-a834-469b-bebf-e257c2c62b61" providerId="AD" clId="Web-{6A43CBC3-1D9E-483D-869E-136127B7D837}" dt="2022-04-22T21:56:49.049" v="450"/>
          <ac:spMkLst>
            <pc:docMk/>
            <pc:sldMk cId="2219919359" sldId="296"/>
            <ac:spMk id="10" creationId="{7A675F33-98AF-4B83-A3BB-0780A23145E6}"/>
          </ac:spMkLst>
        </pc:spChg>
        <pc:picChg chg="add">
          <ac:chgData name="Taylor S Linton" userId="S::tlinton2@pvamu.edu::733cb7f5-a834-469b-bebf-e257c2c62b61" providerId="AD" clId="Web-{6A43CBC3-1D9E-483D-869E-136127B7D837}" dt="2022-04-22T21:56:49.049" v="450"/>
          <ac:picMkLst>
            <pc:docMk/>
            <pc:sldMk cId="2219919359" sldId="296"/>
            <ac:picMk id="6" creationId="{DEACFEDB-7B38-6F30-855B-C3B8E3672390}"/>
          </ac:picMkLst>
        </pc:picChg>
      </pc:sldChg>
      <pc:sldChg chg="addSp delSp modSp new mod setBg">
        <pc:chgData name="Taylor S Linton" userId="S::tlinton2@pvamu.edu::733cb7f5-a834-469b-bebf-e257c2c62b61" providerId="AD" clId="Web-{6A43CBC3-1D9E-483D-869E-136127B7D837}" dt="2022-04-23T00:02:45.388" v="1831" actId="1076"/>
        <pc:sldMkLst>
          <pc:docMk/>
          <pc:sldMk cId="2860100400" sldId="299"/>
        </pc:sldMkLst>
        <pc:spChg chg="del mod">
          <ac:chgData name="Taylor S Linton" userId="S::tlinton2@pvamu.edu::733cb7f5-a834-469b-bebf-e257c2c62b61" providerId="AD" clId="Web-{6A43CBC3-1D9E-483D-869E-136127B7D837}" dt="2022-04-22T22:58:19.245" v="613"/>
          <ac:spMkLst>
            <pc:docMk/>
            <pc:sldMk cId="2860100400" sldId="299"/>
            <ac:spMk id="2" creationId="{C4A12E2F-6A59-7543-24C2-EE30BC67C77F}"/>
          </ac:spMkLst>
        </pc:spChg>
        <pc:spChg chg="del mod">
          <ac:chgData name="Taylor S Linton" userId="S::tlinton2@pvamu.edu::733cb7f5-a834-469b-bebf-e257c2c62b61" providerId="AD" clId="Web-{6A43CBC3-1D9E-483D-869E-136127B7D837}" dt="2022-04-22T22:57:55.947" v="611"/>
          <ac:spMkLst>
            <pc:docMk/>
            <pc:sldMk cId="2860100400" sldId="299"/>
            <ac:spMk id="3" creationId="{83EAE1C6-8577-3284-989B-FB1F06C24D72}"/>
          </ac:spMkLst>
        </pc:spChg>
        <pc:spChg chg="add del mod">
          <ac:chgData name="Taylor S Linton" userId="S::tlinton2@pvamu.edu::733cb7f5-a834-469b-bebf-e257c2c62b61" providerId="AD" clId="Web-{6A43CBC3-1D9E-483D-869E-136127B7D837}" dt="2022-04-23T00:02:19.200" v="1803"/>
          <ac:spMkLst>
            <pc:docMk/>
            <pc:sldMk cId="2860100400" sldId="299"/>
            <ac:spMk id="6" creationId="{17F24106-9F85-79F2-9A31-2EAF08EA27F4}"/>
          </ac:spMkLst>
        </pc:spChg>
        <pc:spChg chg="add mod">
          <ac:chgData name="Taylor S Linton" userId="S::tlinton2@pvamu.edu::733cb7f5-a834-469b-bebf-e257c2c62b61" providerId="AD" clId="Web-{6A43CBC3-1D9E-483D-869E-136127B7D837}" dt="2022-04-23T00:02:45.388" v="1831" actId="1076"/>
          <ac:spMkLst>
            <pc:docMk/>
            <pc:sldMk cId="2860100400" sldId="299"/>
            <ac:spMk id="7" creationId="{6EADF9D9-80E3-1520-04E6-DF61510E0605}"/>
          </ac:spMkLst>
        </pc:spChg>
        <pc:spChg chg="add">
          <ac:chgData name="Taylor S Linton" userId="S::tlinton2@pvamu.edu::733cb7f5-a834-469b-bebf-e257c2c62b61" providerId="AD" clId="Web-{6A43CBC3-1D9E-483D-869E-136127B7D837}" dt="2022-04-22T22:58:05.416" v="612"/>
          <ac:spMkLst>
            <pc:docMk/>
            <pc:sldMk cId="2860100400" sldId="299"/>
            <ac:spMk id="10" creationId="{2C33F367-76E5-4D2A-96B1-4FD443CDD1CF}"/>
          </ac:spMkLst>
        </pc:spChg>
        <pc:spChg chg="add">
          <ac:chgData name="Taylor S Linton" userId="S::tlinton2@pvamu.edu::733cb7f5-a834-469b-bebf-e257c2c62b61" providerId="AD" clId="Web-{6A43CBC3-1D9E-483D-869E-136127B7D837}" dt="2022-04-22T22:58:05.416" v="612"/>
          <ac:spMkLst>
            <pc:docMk/>
            <pc:sldMk cId="2860100400" sldId="299"/>
            <ac:spMk id="12" creationId="{6F769419-3E73-449D-B62A-0CDEC946A679}"/>
          </ac:spMkLst>
        </pc:spChg>
        <pc:grpChg chg="add">
          <ac:chgData name="Taylor S Linton" userId="S::tlinton2@pvamu.edu::733cb7f5-a834-469b-bebf-e257c2c62b61" providerId="AD" clId="Web-{6A43CBC3-1D9E-483D-869E-136127B7D837}" dt="2022-04-22T22:58:05.416" v="612"/>
          <ac:grpSpMkLst>
            <pc:docMk/>
            <pc:sldMk cId="2860100400" sldId="299"/>
            <ac:grpSpMk id="14" creationId="{A6515200-42F9-488F-9895-6CDBCD1E87C8}"/>
          </ac:grpSpMkLst>
        </pc:grpChg>
        <pc:graphicFrameChg chg="add mod ord modGraphic">
          <ac:chgData name="Taylor S Linton" userId="S::tlinton2@pvamu.edu::733cb7f5-a834-469b-bebf-e257c2c62b61" providerId="AD" clId="Web-{6A43CBC3-1D9E-483D-869E-136127B7D837}" dt="2022-04-23T00:01:52.371" v="1798" actId="1076"/>
          <ac:graphicFrameMkLst>
            <pc:docMk/>
            <pc:sldMk cId="2860100400" sldId="299"/>
            <ac:graphicFrameMk id="5" creationId="{6BECDF76-52E1-2E9B-1533-F5D120387D2C}"/>
          </ac:graphicFrameMkLst>
        </pc:graphicFrameChg>
      </pc:sldChg>
      <pc:sldChg chg="addSp delSp modSp new mod setBg setClrOvrMap">
        <pc:chgData name="Taylor S Linton" userId="S::tlinton2@pvamu.edu::733cb7f5-a834-469b-bebf-e257c2c62b61" providerId="AD" clId="Web-{6A43CBC3-1D9E-483D-869E-136127B7D837}" dt="2022-04-23T00:16:34.971" v="2051"/>
        <pc:sldMkLst>
          <pc:docMk/>
          <pc:sldMk cId="1087230912" sldId="300"/>
        </pc:sldMkLst>
        <pc:spChg chg="del mod">
          <ac:chgData name="Taylor S Linton" userId="S::tlinton2@pvamu.edu::733cb7f5-a834-469b-bebf-e257c2c62b61" providerId="AD" clId="Web-{6A43CBC3-1D9E-483D-869E-136127B7D837}" dt="2022-04-22T23:20:31.949" v="1059"/>
          <ac:spMkLst>
            <pc:docMk/>
            <pc:sldMk cId="1087230912" sldId="300"/>
            <ac:spMk id="2" creationId="{3C1EB73C-71C7-7381-874C-8BF6130A4D9B}"/>
          </ac:spMkLst>
        </pc:spChg>
        <pc:spChg chg="del">
          <ac:chgData name="Taylor S Linton" userId="S::tlinton2@pvamu.edu::733cb7f5-a834-469b-bebf-e257c2c62b61" providerId="AD" clId="Web-{6A43CBC3-1D9E-483D-869E-136127B7D837}" dt="2022-04-22T23:20:15.745" v="1055"/>
          <ac:spMkLst>
            <pc:docMk/>
            <pc:sldMk cId="1087230912" sldId="300"/>
            <ac:spMk id="3" creationId="{9B7244FF-C91B-5DEB-B791-D2BCC8289C2A}"/>
          </ac:spMkLst>
        </pc:spChg>
        <pc:spChg chg="add del mod">
          <ac:chgData name="Taylor S Linton" userId="S::tlinton2@pvamu.edu::733cb7f5-a834-469b-bebf-e257c2c62b61" providerId="AD" clId="Web-{6A43CBC3-1D9E-483D-869E-136127B7D837}" dt="2022-04-22T23:27:28.475" v="1178"/>
          <ac:spMkLst>
            <pc:docMk/>
            <pc:sldMk cId="1087230912" sldId="300"/>
            <ac:spMk id="9" creationId="{A5568985-46F9-374B-0007-5BAA65BC5965}"/>
          </ac:spMkLst>
        </pc:spChg>
        <pc:spChg chg="add del">
          <ac:chgData name="Taylor S Linton" userId="S::tlinton2@pvamu.edu::733cb7f5-a834-469b-bebf-e257c2c62b61" providerId="AD" clId="Web-{6A43CBC3-1D9E-483D-869E-136127B7D837}" dt="2022-04-22T23:20:24.871" v="1057"/>
          <ac:spMkLst>
            <pc:docMk/>
            <pc:sldMk cId="1087230912" sldId="300"/>
            <ac:spMk id="10" creationId="{D2600CBB-0CF8-4237-8491-B7864363D2AE}"/>
          </ac:spMkLst>
        </pc:spChg>
        <pc:spChg chg="add del">
          <ac:chgData name="Taylor S Linton" userId="S::tlinton2@pvamu.edu::733cb7f5-a834-469b-bebf-e257c2c62b61" providerId="AD" clId="Web-{6A43CBC3-1D9E-483D-869E-136127B7D837}" dt="2022-04-22T23:20:24.871" v="1057"/>
          <ac:spMkLst>
            <pc:docMk/>
            <pc:sldMk cId="1087230912" sldId="300"/>
            <ac:spMk id="12" creationId="{E4CBBC1E-991D-4CF9-BCA5-AB1496871411}"/>
          </ac:spMkLst>
        </pc:spChg>
        <pc:spChg chg="add del">
          <ac:chgData name="Taylor S Linton" userId="S::tlinton2@pvamu.edu::733cb7f5-a834-469b-bebf-e257c2c62b61" providerId="AD" clId="Web-{6A43CBC3-1D9E-483D-869E-136127B7D837}" dt="2022-04-22T23:22:14.420" v="1117"/>
          <ac:spMkLst>
            <pc:docMk/>
            <pc:sldMk cId="1087230912" sldId="300"/>
            <ac:spMk id="20" creationId="{2C33F367-76E5-4D2A-96B1-4FD443CDD1CF}"/>
          </ac:spMkLst>
        </pc:spChg>
        <pc:spChg chg="add del">
          <ac:chgData name="Taylor S Linton" userId="S::tlinton2@pvamu.edu::733cb7f5-a834-469b-bebf-e257c2c62b61" providerId="AD" clId="Web-{6A43CBC3-1D9E-483D-869E-136127B7D837}" dt="2022-04-22T23:22:14.420" v="1117"/>
          <ac:spMkLst>
            <pc:docMk/>
            <pc:sldMk cId="1087230912" sldId="300"/>
            <ac:spMk id="21" creationId="{6F769419-3E73-449D-B62A-0CDEC946A679}"/>
          </ac:spMkLst>
        </pc:spChg>
        <pc:spChg chg="add del mod">
          <ac:chgData name="Taylor S Linton" userId="S::tlinton2@pvamu.edu::733cb7f5-a834-469b-bebf-e257c2c62b61" providerId="AD" clId="Web-{6A43CBC3-1D9E-483D-869E-136127B7D837}" dt="2022-04-22T23:29:28.728" v="1208"/>
          <ac:spMkLst>
            <pc:docMk/>
            <pc:sldMk cId="1087230912" sldId="300"/>
            <ac:spMk id="23" creationId="{57B51EA5-BBCF-B5BE-F5FE-ED340960EB7A}"/>
          </ac:spMkLst>
        </pc:spChg>
        <pc:spChg chg="add del">
          <ac:chgData name="Taylor S Linton" userId="S::tlinton2@pvamu.edu::733cb7f5-a834-469b-bebf-e257c2c62b61" providerId="AD" clId="Web-{6A43CBC3-1D9E-483D-869E-136127B7D837}" dt="2022-04-22T23:29:30.853" v="1209"/>
          <ac:spMkLst>
            <pc:docMk/>
            <pc:sldMk cId="1087230912" sldId="300"/>
            <ac:spMk id="26" creationId="{2C33F367-76E5-4D2A-96B1-4FD443CDD1CF}"/>
          </ac:spMkLst>
        </pc:spChg>
        <pc:spChg chg="add del">
          <ac:chgData name="Taylor S Linton" userId="S::tlinton2@pvamu.edu::733cb7f5-a834-469b-bebf-e257c2c62b61" providerId="AD" clId="Web-{6A43CBC3-1D9E-483D-869E-136127B7D837}" dt="2022-04-22T23:29:30.853" v="1209"/>
          <ac:spMkLst>
            <pc:docMk/>
            <pc:sldMk cId="1087230912" sldId="300"/>
            <ac:spMk id="28" creationId="{6F769419-3E73-449D-B62A-0CDEC946A679}"/>
          </ac:spMkLst>
        </pc:spChg>
        <pc:spChg chg="add mod">
          <ac:chgData name="Taylor S Linton" userId="S::tlinton2@pvamu.edu::733cb7f5-a834-469b-bebf-e257c2c62b61" providerId="AD" clId="Web-{6A43CBC3-1D9E-483D-869E-136127B7D837}" dt="2022-04-22T23:54:13.390" v="1741" actId="1076"/>
          <ac:spMkLst>
            <pc:docMk/>
            <pc:sldMk cId="1087230912" sldId="300"/>
            <ac:spMk id="39" creationId="{1249AA62-CE55-185F-DF56-B755ACB8970B}"/>
          </ac:spMkLst>
        </pc:spChg>
        <pc:spChg chg="add">
          <ac:chgData name="Taylor S Linton" userId="S::tlinton2@pvamu.edu::733cb7f5-a834-469b-bebf-e257c2c62b61" providerId="AD" clId="Web-{6A43CBC3-1D9E-483D-869E-136127B7D837}" dt="2022-04-22T23:29:30.853" v="1209"/>
          <ac:spMkLst>
            <pc:docMk/>
            <pc:sldMk cId="1087230912" sldId="300"/>
            <ac:spMk id="40" creationId="{2C33F367-76E5-4D2A-96B1-4FD443CDD1CF}"/>
          </ac:spMkLst>
        </pc:spChg>
        <pc:spChg chg="add">
          <ac:chgData name="Taylor S Linton" userId="S::tlinton2@pvamu.edu::733cb7f5-a834-469b-bebf-e257c2c62b61" providerId="AD" clId="Web-{6A43CBC3-1D9E-483D-869E-136127B7D837}" dt="2022-04-22T23:29:30.853" v="1209"/>
          <ac:spMkLst>
            <pc:docMk/>
            <pc:sldMk cId="1087230912" sldId="300"/>
            <ac:spMk id="42" creationId="{6F769419-3E73-449D-B62A-0CDEC946A679}"/>
          </ac:spMkLst>
        </pc:spChg>
        <pc:grpChg chg="add del">
          <ac:chgData name="Taylor S Linton" userId="S::tlinton2@pvamu.edu::733cb7f5-a834-469b-bebf-e257c2c62b61" providerId="AD" clId="Web-{6A43CBC3-1D9E-483D-869E-136127B7D837}" dt="2022-04-22T23:22:14.420" v="1117"/>
          <ac:grpSpMkLst>
            <pc:docMk/>
            <pc:sldMk cId="1087230912" sldId="300"/>
            <ac:grpSpMk id="14" creationId="{A6515200-42F9-488F-9895-6CDBCD1E87C8}"/>
          </ac:grpSpMkLst>
        </pc:grpChg>
        <pc:grpChg chg="add del">
          <ac:chgData name="Taylor S Linton" userId="S::tlinton2@pvamu.edu::733cb7f5-a834-469b-bebf-e257c2c62b61" providerId="AD" clId="Web-{6A43CBC3-1D9E-483D-869E-136127B7D837}" dt="2022-04-22T23:29:30.853" v="1209"/>
          <ac:grpSpMkLst>
            <pc:docMk/>
            <pc:sldMk cId="1087230912" sldId="300"/>
            <ac:grpSpMk id="30" creationId="{A6515200-42F9-488F-9895-6CDBCD1E87C8}"/>
          </ac:grpSpMkLst>
        </pc:grpChg>
        <pc:grpChg chg="add">
          <ac:chgData name="Taylor S Linton" userId="S::tlinton2@pvamu.edu::733cb7f5-a834-469b-bebf-e257c2c62b61" providerId="AD" clId="Web-{6A43CBC3-1D9E-483D-869E-136127B7D837}" dt="2022-04-22T23:29:30.853" v="1209"/>
          <ac:grpSpMkLst>
            <pc:docMk/>
            <pc:sldMk cId="1087230912" sldId="300"/>
            <ac:grpSpMk id="44" creationId="{A6515200-42F9-488F-9895-6CDBCD1E87C8}"/>
          </ac:grpSpMkLst>
        </pc:grpChg>
        <pc:graphicFrameChg chg="add del mod ord modGraphic">
          <ac:chgData name="Taylor S Linton" userId="S::tlinton2@pvamu.edu::733cb7f5-a834-469b-bebf-e257c2c62b61" providerId="AD" clId="Web-{6A43CBC3-1D9E-483D-869E-136127B7D837}" dt="2022-04-22T23:27:26.318" v="1177"/>
          <ac:graphicFrameMkLst>
            <pc:docMk/>
            <pc:sldMk cId="1087230912" sldId="300"/>
            <ac:graphicFrameMk id="5" creationId="{8BE0251E-FF75-511F-D20B-6394288A5F23}"/>
          </ac:graphicFrameMkLst>
        </pc:graphicFrameChg>
        <pc:graphicFrameChg chg="add del mod modGraphic">
          <ac:chgData name="Taylor S Linton" userId="S::tlinton2@pvamu.edu::733cb7f5-a834-469b-bebf-e257c2c62b61" providerId="AD" clId="Web-{6A43CBC3-1D9E-483D-869E-136127B7D837}" dt="2022-04-22T23:29:05.352" v="1200"/>
          <ac:graphicFrameMkLst>
            <pc:docMk/>
            <pc:sldMk cId="1087230912" sldId="300"/>
            <ac:graphicFrameMk id="7" creationId="{C7469BF8-FFD1-D1FD-B0AB-5812909D7439}"/>
          </ac:graphicFrameMkLst>
        </pc:graphicFrameChg>
        <pc:graphicFrameChg chg="add del mod ord modGraphic">
          <ac:chgData name="Taylor S Linton" userId="S::tlinton2@pvamu.edu::733cb7f5-a834-469b-bebf-e257c2c62b61" providerId="AD" clId="Web-{6A43CBC3-1D9E-483D-869E-136127B7D837}" dt="2022-04-22T23:29:12.508" v="1207"/>
          <ac:graphicFrameMkLst>
            <pc:docMk/>
            <pc:sldMk cId="1087230912" sldId="300"/>
            <ac:graphicFrameMk id="13" creationId="{54E681C2-DE19-0E01-23C1-BFC06BA5D442}"/>
          </ac:graphicFrameMkLst>
        </pc:graphicFrameChg>
        <pc:graphicFrameChg chg="add mod ord modGraphic">
          <ac:chgData name="Taylor S Linton" userId="S::tlinton2@pvamu.edu::733cb7f5-a834-469b-bebf-e257c2c62b61" providerId="AD" clId="Web-{6A43CBC3-1D9E-483D-869E-136127B7D837}" dt="2022-04-23T00:00:27.728" v="1792"/>
          <ac:graphicFrameMkLst>
            <pc:docMk/>
            <pc:sldMk cId="1087230912" sldId="300"/>
            <ac:graphicFrameMk id="25" creationId="{E1C5C682-A327-4DD6-3615-E6D929257F81}"/>
          </ac:graphicFrameMkLst>
        </pc:graphicFrameChg>
        <pc:graphicFrameChg chg="add del mod">
          <ac:chgData name="Taylor S Linton" userId="S::tlinton2@pvamu.edu::733cb7f5-a834-469b-bebf-e257c2c62b61" providerId="AD" clId="Web-{6A43CBC3-1D9E-483D-869E-136127B7D837}" dt="2022-04-22T23:32:00.356" v="1360"/>
          <ac:graphicFrameMkLst>
            <pc:docMk/>
            <pc:sldMk cId="1087230912" sldId="300"/>
            <ac:graphicFrameMk id="29" creationId="{7430EB2F-95D7-5EC5-4B6F-4D5653303221}"/>
          </ac:graphicFrameMkLst>
        </pc:graphicFrameChg>
        <pc:graphicFrameChg chg="add del mod modGraphic">
          <ac:chgData name="Taylor S Linton" userId="S::tlinton2@pvamu.edu::733cb7f5-a834-469b-bebf-e257c2c62b61" providerId="AD" clId="Web-{6A43CBC3-1D9E-483D-869E-136127B7D837}" dt="2022-04-22T23:40:25.431" v="1392"/>
          <ac:graphicFrameMkLst>
            <pc:docMk/>
            <pc:sldMk cId="1087230912" sldId="300"/>
            <ac:graphicFrameMk id="36" creationId="{85696CCD-B0A1-5609-0755-4FBF7035B7A0}"/>
          </ac:graphicFrameMkLst>
        </pc:graphicFrameChg>
        <pc:graphicFrameChg chg="add mod modGraphic">
          <ac:chgData name="Taylor S Linton" userId="S::tlinton2@pvamu.edu::733cb7f5-a834-469b-bebf-e257c2c62b61" providerId="AD" clId="Web-{6A43CBC3-1D9E-483D-869E-136127B7D837}" dt="2022-04-23T00:16:14.705" v="2047"/>
          <ac:graphicFrameMkLst>
            <pc:docMk/>
            <pc:sldMk cId="1087230912" sldId="300"/>
            <ac:graphicFrameMk id="37" creationId="{FB258858-A1EA-8DBC-FA39-BC54FEF6138F}"/>
          </ac:graphicFrameMkLst>
        </pc:graphicFrameChg>
        <pc:graphicFrameChg chg="add mod modGraphic">
          <ac:chgData name="Taylor S Linton" userId="S::tlinton2@pvamu.edu::733cb7f5-a834-469b-bebf-e257c2c62b61" providerId="AD" clId="Web-{6A43CBC3-1D9E-483D-869E-136127B7D837}" dt="2022-04-23T00:16:34.971" v="2051"/>
          <ac:graphicFrameMkLst>
            <pc:docMk/>
            <pc:sldMk cId="1087230912" sldId="300"/>
            <ac:graphicFrameMk id="38" creationId="{2099920F-20FE-0D02-F810-4138937EBB3A}"/>
          </ac:graphicFrameMkLst>
        </pc:graphicFrameChg>
      </pc:sldChg>
      <pc:sldChg chg="addSp delSp modSp new del mod setBg">
        <pc:chgData name="Taylor S Linton" userId="S::tlinton2@pvamu.edu::733cb7f5-a834-469b-bebf-e257c2c62b61" providerId="AD" clId="Web-{6A43CBC3-1D9E-483D-869E-136127B7D837}" dt="2022-04-22T23:42:38.200" v="1411"/>
        <pc:sldMkLst>
          <pc:docMk/>
          <pc:sldMk cId="705048941" sldId="301"/>
        </pc:sldMkLst>
        <pc:spChg chg="mod">
          <ac:chgData name="Taylor S Linton" userId="S::tlinton2@pvamu.edu::733cb7f5-a834-469b-bebf-e257c2c62b61" providerId="AD" clId="Web-{6A43CBC3-1D9E-483D-869E-136127B7D837}" dt="2022-04-22T23:32:13.294" v="1363"/>
          <ac:spMkLst>
            <pc:docMk/>
            <pc:sldMk cId="705048941" sldId="301"/>
            <ac:spMk id="2" creationId="{B11D31D1-702D-2ADF-92CD-4579AD523B86}"/>
          </ac:spMkLst>
        </pc:spChg>
        <pc:spChg chg="del">
          <ac:chgData name="Taylor S Linton" userId="S::tlinton2@pvamu.edu::733cb7f5-a834-469b-bebf-e257c2c62b61" providerId="AD" clId="Web-{6A43CBC3-1D9E-483D-869E-136127B7D837}" dt="2022-04-22T23:32:11.044" v="1362"/>
          <ac:spMkLst>
            <pc:docMk/>
            <pc:sldMk cId="705048941" sldId="301"/>
            <ac:spMk id="3" creationId="{AA0CFD70-9256-BA2F-E3E3-45AC40AB4582}"/>
          </ac:spMkLst>
        </pc:spChg>
        <pc:spChg chg="add">
          <ac:chgData name="Taylor S Linton" userId="S::tlinton2@pvamu.edu::733cb7f5-a834-469b-bebf-e257c2c62b61" providerId="AD" clId="Web-{6A43CBC3-1D9E-483D-869E-136127B7D837}" dt="2022-04-22T23:32:13.294" v="1363"/>
          <ac:spMkLst>
            <pc:docMk/>
            <pc:sldMk cId="705048941" sldId="301"/>
            <ac:spMk id="10" creationId="{2C33F367-76E5-4D2A-96B1-4FD443CDD1CF}"/>
          </ac:spMkLst>
        </pc:spChg>
        <pc:spChg chg="add">
          <ac:chgData name="Taylor S Linton" userId="S::tlinton2@pvamu.edu::733cb7f5-a834-469b-bebf-e257c2c62b61" providerId="AD" clId="Web-{6A43CBC3-1D9E-483D-869E-136127B7D837}" dt="2022-04-22T23:32:13.294" v="1363"/>
          <ac:spMkLst>
            <pc:docMk/>
            <pc:sldMk cId="705048941" sldId="301"/>
            <ac:spMk id="12" creationId="{6F769419-3E73-449D-B62A-0CDEC946A679}"/>
          </ac:spMkLst>
        </pc:spChg>
        <pc:grpChg chg="add">
          <ac:chgData name="Taylor S Linton" userId="S::tlinton2@pvamu.edu::733cb7f5-a834-469b-bebf-e257c2c62b61" providerId="AD" clId="Web-{6A43CBC3-1D9E-483D-869E-136127B7D837}" dt="2022-04-22T23:32:13.294" v="1363"/>
          <ac:grpSpMkLst>
            <pc:docMk/>
            <pc:sldMk cId="705048941" sldId="301"/>
            <ac:grpSpMk id="14" creationId="{A6515200-42F9-488F-9895-6CDBCD1E87C8}"/>
          </ac:grpSpMkLst>
        </pc:grpChg>
        <pc:graphicFrameChg chg="add mod ord modGraphic">
          <ac:chgData name="Taylor S Linton" userId="S::tlinton2@pvamu.edu::733cb7f5-a834-469b-bebf-e257c2c62b61" providerId="AD" clId="Web-{6A43CBC3-1D9E-483D-869E-136127B7D837}" dt="2022-04-22T23:32:13.294" v="1363"/>
          <ac:graphicFrameMkLst>
            <pc:docMk/>
            <pc:sldMk cId="705048941" sldId="301"/>
            <ac:graphicFrameMk id="5" creationId="{B8C4E6DC-70C5-9B97-12B2-A3D59A1C1F4D}"/>
          </ac:graphicFrameMkLst>
        </pc:graphicFrameChg>
      </pc:sldChg>
      <pc:sldChg chg="addSp delSp modSp new del mod setBg">
        <pc:chgData name="Taylor S Linton" userId="S::tlinton2@pvamu.edu::733cb7f5-a834-469b-bebf-e257c2c62b61" providerId="AD" clId="Web-{6A43CBC3-1D9E-483D-869E-136127B7D837}" dt="2022-04-22T23:42:08.340" v="1408"/>
        <pc:sldMkLst>
          <pc:docMk/>
          <pc:sldMk cId="328314352" sldId="302"/>
        </pc:sldMkLst>
        <pc:spChg chg="mod">
          <ac:chgData name="Taylor S Linton" userId="S::tlinton2@pvamu.edu::733cb7f5-a834-469b-bebf-e257c2c62b61" providerId="AD" clId="Web-{6A43CBC3-1D9E-483D-869E-136127B7D837}" dt="2022-04-22T23:38:54.804" v="1388"/>
          <ac:spMkLst>
            <pc:docMk/>
            <pc:sldMk cId="328314352" sldId="302"/>
            <ac:spMk id="2" creationId="{19DFF461-93A4-1C1D-616A-44B4E0A7F2D1}"/>
          </ac:spMkLst>
        </pc:spChg>
        <pc:spChg chg="del">
          <ac:chgData name="Taylor S Linton" userId="S::tlinton2@pvamu.edu::733cb7f5-a834-469b-bebf-e257c2c62b61" providerId="AD" clId="Web-{6A43CBC3-1D9E-483D-869E-136127B7D837}" dt="2022-04-22T23:38:52.366" v="1387"/>
          <ac:spMkLst>
            <pc:docMk/>
            <pc:sldMk cId="328314352" sldId="302"/>
            <ac:spMk id="3" creationId="{F91A3837-7D5D-290E-A38F-962001E661B4}"/>
          </ac:spMkLst>
        </pc:spChg>
        <pc:spChg chg="add">
          <ac:chgData name="Taylor S Linton" userId="S::tlinton2@pvamu.edu::733cb7f5-a834-469b-bebf-e257c2c62b61" providerId="AD" clId="Web-{6A43CBC3-1D9E-483D-869E-136127B7D837}" dt="2022-04-22T23:38:54.804" v="1388"/>
          <ac:spMkLst>
            <pc:docMk/>
            <pc:sldMk cId="328314352" sldId="302"/>
            <ac:spMk id="10" creationId="{2C33F367-76E5-4D2A-96B1-4FD443CDD1CF}"/>
          </ac:spMkLst>
        </pc:spChg>
        <pc:spChg chg="add">
          <ac:chgData name="Taylor S Linton" userId="S::tlinton2@pvamu.edu::733cb7f5-a834-469b-bebf-e257c2c62b61" providerId="AD" clId="Web-{6A43CBC3-1D9E-483D-869E-136127B7D837}" dt="2022-04-22T23:38:54.804" v="1388"/>
          <ac:spMkLst>
            <pc:docMk/>
            <pc:sldMk cId="328314352" sldId="302"/>
            <ac:spMk id="12" creationId="{6F769419-3E73-449D-B62A-0CDEC946A679}"/>
          </ac:spMkLst>
        </pc:spChg>
        <pc:grpChg chg="add">
          <ac:chgData name="Taylor S Linton" userId="S::tlinton2@pvamu.edu::733cb7f5-a834-469b-bebf-e257c2c62b61" providerId="AD" clId="Web-{6A43CBC3-1D9E-483D-869E-136127B7D837}" dt="2022-04-22T23:38:54.804" v="1388"/>
          <ac:grpSpMkLst>
            <pc:docMk/>
            <pc:sldMk cId="328314352" sldId="302"/>
            <ac:grpSpMk id="14" creationId="{A6515200-42F9-488F-9895-6CDBCD1E87C8}"/>
          </ac:grpSpMkLst>
        </pc:grpChg>
        <pc:graphicFrameChg chg="add mod ord modGraphic">
          <ac:chgData name="Taylor S Linton" userId="S::tlinton2@pvamu.edu::733cb7f5-a834-469b-bebf-e257c2c62b61" providerId="AD" clId="Web-{6A43CBC3-1D9E-483D-869E-136127B7D837}" dt="2022-04-22T23:38:54.804" v="1388"/>
          <ac:graphicFrameMkLst>
            <pc:docMk/>
            <pc:sldMk cId="328314352" sldId="302"/>
            <ac:graphicFrameMk id="5" creationId="{DCE4A7C7-94DA-25E9-ACBC-E9D9B88C290E}"/>
          </ac:graphicFrameMkLst>
        </pc:graphicFrameChg>
      </pc:sldChg>
    </pc:docChg>
  </pc:docChgLst>
  <pc:docChgLst>
    <pc:chgData name="Taylor S Linton" userId="S::tlinton2@pvamu.edu::733cb7f5-a834-469b-bebf-e257c2c62b61" providerId="AD" clId="Web-{8A4328A7-4B4E-4AC7-8BA1-B6B7F5EC32C1}"/>
    <pc:docChg chg="modSld">
      <pc:chgData name="Taylor S Linton" userId="S::tlinton2@pvamu.edu::733cb7f5-a834-469b-bebf-e257c2c62b61" providerId="AD" clId="Web-{8A4328A7-4B4E-4AC7-8BA1-B6B7F5EC32C1}" dt="2022-04-22T16:09:10.247" v="27" actId="20577"/>
      <pc:docMkLst>
        <pc:docMk/>
      </pc:docMkLst>
      <pc:sldChg chg="modSp">
        <pc:chgData name="Taylor S Linton" userId="S::tlinton2@pvamu.edu::733cb7f5-a834-469b-bebf-e257c2c62b61" providerId="AD" clId="Web-{8A4328A7-4B4E-4AC7-8BA1-B6B7F5EC32C1}" dt="2022-04-22T16:09:10.247" v="27" actId="20577"/>
        <pc:sldMkLst>
          <pc:docMk/>
          <pc:sldMk cId="3786239939" sldId="270"/>
        </pc:sldMkLst>
        <pc:spChg chg="mod">
          <ac:chgData name="Taylor S Linton" userId="S::tlinton2@pvamu.edu::733cb7f5-a834-469b-bebf-e257c2c62b61" providerId="AD" clId="Web-{8A4328A7-4B4E-4AC7-8BA1-B6B7F5EC32C1}" dt="2022-04-22T16:09:10.247" v="27" actId="20577"/>
          <ac:spMkLst>
            <pc:docMk/>
            <pc:sldMk cId="3786239939" sldId="270"/>
            <ac:spMk id="2" creationId="{A18C1A37-0F08-A811-93CF-54522C7FC73F}"/>
          </ac:spMkLst>
        </pc:spChg>
      </pc:sldChg>
      <pc:sldChg chg="modSp">
        <pc:chgData name="Taylor S Linton" userId="S::tlinton2@pvamu.edu::733cb7f5-a834-469b-bebf-e257c2c62b61" providerId="AD" clId="Web-{8A4328A7-4B4E-4AC7-8BA1-B6B7F5EC32C1}" dt="2022-04-22T16:08:04.180" v="1" actId="1076"/>
        <pc:sldMkLst>
          <pc:docMk/>
          <pc:sldMk cId="194259562" sldId="274"/>
        </pc:sldMkLst>
        <pc:spChg chg="mod">
          <ac:chgData name="Taylor S Linton" userId="S::tlinton2@pvamu.edu::733cb7f5-a834-469b-bebf-e257c2c62b61" providerId="AD" clId="Web-{8A4328A7-4B4E-4AC7-8BA1-B6B7F5EC32C1}" dt="2022-04-22T16:08:04.180" v="1" actId="1076"/>
          <ac:spMkLst>
            <pc:docMk/>
            <pc:sldMk cId="194259562" sldId="274"/>
            <ac:spMk id="2" creationId="{EAB93E71-26E4-3604-7AC2-2A8F26DF89C6}"/>
          </ac:spMkLst>
        </pc:spChg>
        <pc:picChg chg="mod">
          <ac:chgData name="Taylor S Linton" userId="S::tlinton2@pvamu.edu::733cb7f5-a834-469b-bebf-e257c2c62b61" providerId="AD" clId="Web-{8A4328A7-4B4E-4AC7-8BA1-B6B7F5EC32C1}" dt="2022-04-22T16:08:00.086" v="0" actId="1076"/>
          <ac:picMkLst>
            <pc:docMk/>
            <pc:sldMk cId="194259562" sldId="274"/>
            <ac:picMk id="5" creationId="{2FEDBF9B-8020-4177-5F8A-C48DC322ACB5}"/>
          </ac:picMkLst>
        </pc:picChg>
      </pc:sldChg>
      <pc:sldChg chg="modSp">
        <pc:chgData name="Taylor S Linton" userId="S::tlinton2@pvamu.edu::733cb7f5-a834-469b-bebf-e257c2c62b61" providerId="AD" clId="Web-{8A4328A7-4B4E-4AC7-8BA1-B6B7F5EC32C1}" dt="2022-04-22T16:08:27.244" v="4" actId="20577"/>
        <pc:sldMkLst>
          <pc:docMk/>
          <pc:sldMk cId="1749515302" sldId="278"/>
        </pc:sldMkLst>
        <pc:spChg chg="mod">
          <ac:chgData name="Taylor S Linton" userId="S::tlinton2@pvamu.edu::733cb7f5-a834-469b-bebf-e257c2c62b61" providerId="AD" clId="Web-{8A4328A7-4B4E-4AC7-8BA1-B6B7F5EC32C1}" dt="2022-04-22T16:08:27.244" v="4" actId="20577"/>
          <ac:spMkLst>
            <pc:docMk/>
            <pc:sldMk cId="1749515302" sldId="278"/>
            <ac:spMk id="4" creationId="{D75A1287-4A3F-3813-6E78-57D1604EFAEA}"/>
          </ac:spMkLst>
        </pc:spChg>
      </pc:sldChg>
      <pc:sldChg chg="modSp">
        <pc:chgData name="Taylor S Linton" userId="S::tlinton2@pvamu.edu::733cb7f5-a834-469b-bebf-e257c2c62b61" providerId="AD" clId="Web-{8A4328A7-4B4E-4AC7-8BA1-B6B7F5EC32C1}" dt="2022-04-22T16:08:56.152" v="16" actId="20577"/>
        <pc:sldMkLst>
          <pc:docMk/>
          <pc:sldMk cId="3018816930" sldId="286"/>
        </pc:sldMkLst>
        <pc:spChg chg="mod">
          <ac:chgData name="Taylor S Linton" userId="S::tlinton2@pvamu.edu::733cb7f5-a834-469b-bebf-e257c2c62b61" providerId="AD" clId="Web-{8A4328A7-4B4E-4AC7-8BA1-B6B7F5EC32C1}" dt="2022-04-22T16:08:56.152" v="16" actId="20577"/>
          <ac:spMkLst>
            <pc:docMk/>
            <pc:sldMk cId="3018816930" sldId="286"/>
            <ac:spMk id="2" creationId="{F648C770-75BB-678F-EA65-456A7549F185}"/>
          </ac:spMkLst>
        </pc:spChg>
      </pc:sldChg>
    </pc:docChg>
  </pc:docChgLst>
  <pc:docChgLst>
    <pc:chgData name="Taylor S Linton" userId="S::tlinton2@pvamu.edu::733cb7f5-a834-469b-bebf-e257c2c62b61" providerId="AD" clId="Web-{DE56B367-BDD4-40CC-BB5B-5F156D9382EC}"/>
    <pc:docChg chg="sldOrd">
      <pc:chgData name="Taylor S Linton" userId="S::tlinton2@pvamu.edu::733cb7f5-a834-469b-bebf-e257c2c62b61" providerId="AD" clId="Web-{DE56B367-BDD4-40CC-BB5B-5F156D9382EC}" dt="2022-04-19T22:06:44.712" v="1"/>
      <pc:docMkLst>
        <pc:docMk/>
      </pc:docMkLst>
      <pc:sldChg chg="ord">
        <pc:chgData name="Taylor S Linton" userId="S::tlinton2@pvamu.edu::733cb7f5-a834-469b-bebf-e257c2c62b61" providerId="AD" clId="Web-{DE56B367-BDD4-40CC-BB5B-5F156D9382EC}" dt="2022-04-19T22:06:44.712" v="1"/>
        <pc:sldMkLst>
          <pc:docMk/>
          <pc:sldMk cId="4104278355" sldId="261"/>
        </pc:sldMkLst>
      </pc:sldChg>
      <pc:sldChg chg="ord">
        <pc:chgData name="Taylor S Linton" userId="S::tlinton2@pvamu.edu::733cb7f5-a834-469b-bebf-e257c2c62b61" providerId="AD" clId="Web-{DE56B367-BDD4-40CC-BB5B-5F156D9382EC}" dt="2022-04-19T22:06:41.306" v="0"/>
        <pc:sldMkLst>
          <pc:docMk/>
          <pc:sldMk cId="1345378501" sldId="272"/>
        </pc:sldMkLst>
      </pc:sldChg>
    </pc:docChg>
  </pc:docChgLst>
  <pc:docChgLst>
    <pc:chgData name="Taylor S Linton" userId="S::tlinton2@pvamu.edu::733cb7f5-a834-469b-bebf-e257c2c62b61" providerId="AD" clId="Web-{DAFB09C1-BBE5-45A5-B86D-7F7D282FE603}"/>
    <pc:docChg chg="modSld">
      <pc:chgData name="Taylor S Linton" userId="S::tlinton2@pvamu.edu::733cb7f5-a834-469b-bebf-e257c2c62b61" providerId="AD" clId="Web-{DAFB09C1-BBE5-45A5-B86D-7F7D282FE603}" dt="2022-04-13T18:03:22.194" v="3" actId="14100"/>
      <pc:docMkLst>
        <pc:docMk/>
      </pc:docMkLst>
      <pc:sldChg chg="addSp modSp">
        <pc:chgData name="Taylor S Linton" userId="S::tlinton2@pvamu.edu::733cb7f5-a834-469b-bebf-e257c2c62b61" providerId="AD" clId="Web-{DAFB09C1-BBE5-45A5-B86D-7F7D282FE603}" dt="2022-04-13T18:03:22.194" v="3" actId="14100"/>
        <pc:sldMkLst>
          <pc:docMk/>
          <pc:sldMk cId="3614567990" sldId="258"/>
        </pc:sldMkLst>
        <pc:picChg chg="add mod">
          <ac:chgData name="Taylor S Linton" userId="S::tlinton2@pvamu.edu::733cb7f5-a834-469b-bebf-e257c2c62b61" providerId="AD" clId="Web-{DAFB09C1-BBE5-45A5-B86D-7F7D282FE603}" dt="2022-04-13T18:03:22.194" v="3" actId="14100"/>
          <ac:picMkLst>
            <pc:docMk/>
            <pc:sldMk cId="3614567990" sldId="258"/>
            <ac:picMk id="4" creationId="{CA44C808-4969-B59E-B587-EAFFBA1C5D3C}"/>
          </ac:picMkLst>
        </pc:picChg>
      </pc:sldChg>
    </pc:docChg>
  </pc:docChgLst>
  <pc:docChgLst>
    <pc:chgData name="Taylor S Linton" userId="S::tlinton2@pvamu.edu::733cb7f5-a834-469b-bebf-e257c2c62b61" providerId="AD" clId="Web-{9574324A-A33F-4C22-AA7F-9223C833F7A7}"/>
    <pc:docChg chg="modSld">
      <pc:chgData name="Taylor S Linton" userId="S::tlinton2@pvamu.edu::733cb7f5-a834-469b-bebf-e257c2c62b61" providerId="AD" clId="Web-{9574324A-A33F-4C22-AA7F-9223C833F7A7}" dt="2022-05-09T03:21:33.722" v="3"/>
      <pc:docMkLst>
        <pc:docMk/>
      </pc:docMkLst>
      <pc:sldChg chg="modSp">
        <pc:chgData name="Taylor S Linton" userId="S::tlinton2@pvamu.edu::733cb7f5-a834-469b-bebf-e257c2c62b61" providerId="AD" clId="Web-{9574324A-A33F-4C22-AA7F-9223C833F7A7}" dt="2022-05-09T03:21:33.722" v="3"/>
        <pc:sldMkLst>
          <pc:docMk/>
          <pc:sldMk cId="3786239939" sldId="270"/>
        </pc:sldMkLst>
        <pc:graphicFrameChg chg="modGraphic">
          <ac:chgData name="Taylor S Linton" userId="S::tlinton2@pvamu.edu::733cb7f5-a834-469b-bebf-e257c2c62b61" providerId="AD" clId="Web-{9574324A-A33F-4C22-AA7F-9223C833F7A7}" dt="2022-05-09T03:21:33.722" v="3"/>
          <ac:graphicFrameMkLst>
            <pc:docMk/>
            <pc:sldMk cId="3786239939" sldId="270"/>
            <ac:graphicFrameMk id="6" creationId="{42BFF849-4BF2-432D-64BE-14DE1D70177F}"/>
          </ac:graphicFrameMkLst>
        </pc:graphicFrameChg>
      </pc:sldChg>
    </pc:docChg>
  </pc:docChgLst>
  <pc:docChgLst>
    <pc:chgData name="Taylor S Linton" userId="S::tlinton2@pvamu.edu::733cb7f5-a834-469b-bebf-e257c2c62b61" providerId="AD" clId="Web-{54214FB9-73C4-4C77-9FB8-71C44258AAC8}"/>
    <pc:docChg chg="modSld">
      <pc:chgData name="Taylor S Linton" userId="S::tlinton2@pvamu.edu::733cb7f5-a834-469b-bebf-e257c2c62b61" providerId="AD" clId="Web-{54214FB9-73C4-4C77-9FB8-71C44258AAC8}" dt="2022-04-13T15:42:47.550" v="65" actId="1076"/>
      <pc:docMkLst>
        <pc:docMk/>
      </pc:docMkLst>
      <pc:sldChg chg="addSp delSp modSp">
        <pc:chgData name="Taylor S Linton" userId="S::tlinton2@pvamu.edu::733cb7f5-a834-469b-bebf-e257c2c62b61" providerId="AD" clId="Web-{54214FB9-73C4-4C77-9FB8-71C44258AAC8}" dt="2022-04-13T15:42:26.674" v="32" actId="20577"/>
        <pc:sldMkLst>
          <pc:docMk/>
          <pc:sldMk cId="597560148" sldId="259"/>
        </pc:sldMkLst>
        <pc:spChg chg="mod">
          <ac:chgData name="Taylor S Linton" userId="S::tlinton2@pvamu.edu::733cb7f5-a834-469b-bebf-e257c2c62b61" providerId="AD" clId="Web-{54214FB9-73C4-4C77-9FB8-71C44258AAC8}" dt="2022-04-13T15:42:26.674" v="32" actId="20577"/>
          <ac:spMkLst>
            <pc:docMk/>
            <pc:sldMk cId="597560148" sldId="259"/>
            <ac:spMk id="2" creationId="{D7EA680D-8EB1-1C34-68B7-918B1B7F83FB}"/>
          </ac:spMkLst>
        </pc:spChg>
        <pc:spChg chg="del">
          <ac:chgData name="Taylor S Linton" userId="S::tlinton2@pvamu.edu::733cb7f5-a834-469b-bebf-e257c2c62b61" providerId="AD" clId="Web-{54214FB9-73C4-4C77-9FB8-71C44258AAC8}" dt="2022-04-13T15:41:15.106" v="0"/>
          <ac:spMkLst>
            <pc:docMk/>
            <pc:sldMk cId="597560148" sldId="259"/>
            <ac:spMk id="7" creationId="{892EEBCC-FDF3-4FD5-5605-42E58717492F}"/>
          </ac:spMkLst>
        </pc:spChg>
        <pc:picChg chg="add mod ord">
          <ac:chgData name="Taylor S Linton" userId="S::tlinton2@pvamu.edu::733cb7f5-a834-469b-bebf-e257c2c62b61" providerId="AD" clId="Web-{54214FB9-73C4-4C77-9FB8-71C44258AAC8}" dt="2022-04-13T15:42:09.563" v="10" actId="1076"/>
          <ac:picMkLst>
            <pc:docMk/>
            <pc:sldMk cId="597560148" sldId="259"/>
            <ac:picMk id="3" creationId="{09922BE0-AA86-85BC-81A2-D023E9CBBB1B}"/>
          </ac:picMkLst>
        </pc:picChg>
      </pc:sldChg>
      <pc:sldChg chg="modSp">
        <pc:chgData name="Taylor S Linton" userId="S::tlinton2@pvamu.edu::733cb7f5-a834-469b-bebf-e257c2c62b61" providerId="AD" clId="Web-{54214FB9-73C4-4C77-9FB8-71C44258AAC8}" dt="2022-04-13T15:42:47.550" v="65" actId="1076"/>
        <pc:sldMkLst>
          <pc:docMk/>
          <pc:sldMk cId="1348859074" sldId="260"/>
        </pc:sldMkLst>
        <pc:spChg chg="mod">
          <ac:chgData name="Taylor S Linton" userId="S::tlinton2@pvamu.edu::733cb7f5-a834-469b-bebf-e257c2c62b61" providerId="AD" clId="Web-{54214FB9-73C4-4C77-9FB8-71C44258AAC8}" dt="2022-04-13T15:42:47.550" v="65" actId="1076"/>
          <ac:spMkLst>
            <pc:docMk/>
            <pc:sldMk cId="1348859074" sldId="260"/>
            <ac:spMk id="2" creationId="{F9C2F88C-9835-6381-7C9F-8C79A8628F84}"/>
          </ac:spMkLst>
        </pc:spChg>
      </pc:sldChg>
    </pc:docChg>
  </pc:docChgLst>
  <pc:docChgLst>
    <pc:chgData name="Franck Darole Nangomoko" userId="S::fnangomoko@pvamu.edu::d3a2341b-0653-4b1d-9547-ebaad386269c" providerId="AD" clId="Web-{4A4EC59D-E493-421E-B6D8-198704B47F8C}"/>
    <pc:docChg chg="modSld">
      <pc:chgData name="Franck Darole Nangomoko" userId="S::fnangomoko@pvamu.edu::d3a2341b-0653-4b1d-9547-ebaad386269c" providerId="AD" clId="Web-{4A4EC59D-E493-421E-B6D8-198704B47F8C}" dt="2022-04-23T03:19:12.037" v="40"/>
      <pc:docMkLst>
        <pc:docMk/>
      </pc:docMkLst>
      <pc:sldChg chg="addSp delSp modSp">
        <pc:chgData name="Franck Darole Nangomoko" userId="S::fnangomoko@pvamu.edu::d3a2341b-0653-4b1d-9547-ebaad386269c" providerId="AD" clId="Web-{4A4EC59D-E493-421E-B6D8-198704B47F8C}" dt="2022-04-23T03:19:12.037" v="40"/>
        <pc:sldMkLst>
          <pc:docMk/>
          <pc:sldMk cId="597560148" sldId="259"/>
        </pc:sldMkLst>
        <pc:spChg chg="mod">
          <ac:chgData name="Franck Darole Nangomoko" userId="S::fnangomoko@pvamu.edu::d3a2341b-0653-4b1d-9547-ebaad386269c" providerId="AD" clId="Web-{4A4EC59D-E493-421E-B6D8-198704B47F8C}" dt="2022-04-23T03:16:34.126" v="34" actId="1076"/>
          <ac:spMkLst>
            <pc:docMk/>
            <pc:sldMk cId="597560148" sldId="259"/>
            <ac:spMk id="2" creationId="{D7EA680D-8EB1-1C34-68B7-918B1B7F83FB}"/>
          </ac:spMkLst>
        </pc:spChg>
        <pc:picChg chg="add del mod ord">
          <ac:chgData name="Franck Darole Nangomoko" userId="S::fnangomoko@pvamu.edu::d3a2341b-0653-4b1d-9547-ebaad386269c" providerId="AD" clId="Web-{4A4EC59D-E493-421E-B6D8-198704B47F8C}" dt="2022-04-23T03:01:17.351" v="11"/>
          <ac:picMkLst>
            <pc:docMk/>
            <pc:sldMk cId="597560148" sldId="259"/>
            <ac:picMk id="5" creationId="{588E03A3-A339-E3AA-7A69-ACA2BC822AE9}"/>
          </ac:picMkLst>
        </pc:picChg>
        <pc:picChg chg="add del mod">
          <ac:chgData name="Franck Darole Nangomoko" userId="S::fnangomoko@pvamu.edu::d3a2341b-0653-4b1d-9547-ebaad386269c" providerId="AD" clId="Web-{4A4EC59D-E493-421E-B6D8-198704B47F8C}" dt="2022-04-23T03:15:24.640" v="29"/>
          <ac:picMkLst>
            <pc:docMk/>
            <pc:sldMk cId="597560148" sldId="259"/>
            <ac:picMk id="10" creationId="{8D7458BB-7D2A-6B0A-52DC-704DAE2FBFB3}"/>
          </ac:picMkLst>
        </pc:picChg>
        <pc:picChg chg="add del mod">
          <ac:chgData name="Franck Darole Nangomoko" userId="S::fnangomoko@pvamu.edu::d3a2341b-0653-4b1d-9547-ebaad386269c" providerId="AD" clId="Web-{4A4EC59D-E493-421E-B6D8-198704B47F8C}" dt="2022-04-23T03:16:53.705" v="35"/>
          <ac:picMkLst>
            <pc:docMk/>
            <pc:sldMk cId="597560148" sldId="259"/>
            <ac:picMk id="12" creationId="{8BA50561-0C31-7ABA-5197-C8CAEC3FBD83}"/>
          </ac:picMkLst>
        </pc:picChg>
        <pc:picChg chg="add del mod">
          <ac:chgData name="Franck Darole Nangomoko" userId="S::fnangomoko@pvamu.edu::d3a2341b-0653-4b1d-9547-ebaad386269c" providerId="AD" clId="Web-{4A4EC59D-E493-421E-B6D8-198704B47F8C}" dt="2022-04-23T03:19:12.037" v="40"/>
          <ac:picMkLst>
            <pc:docMk/>
            <pc:sldMk cId="597560148" sldId="259"/>
            <ac:picMk id="13" creationId="{D67B70AA-0A63-955B-7782-8DCE5AC5D11C}"/>
          </ac:picMkLst>
        </pc:picChg>
      </pc:sldChg>
    </pc:docChg>
  </pc:docChgLst>
  <pc:docChgLst>
    <pc:chgData name="Taylor S Linton" userId="S::tlinton2@pvamu.edu::733cb7f5-a834-469b-bebf-e257c2c62b61" providerId="AD" clId="Web-{4ABCC659-C7B0-4FE0-9E65-2D3C8EDE6751}"/>
    <pc:docChg chg="addSld delSld modSld">
      <pc:chgData name="Taylor S Linton" userId="S::tlinton2@pvamu.edu::733cb7f5-a834-469b-bebf-e257c2c62b61" providerId="AD" clId="Web-{4ABCC659-C7B0-4FE0-9E65-2D3C8EDE6751}" dt="2022-04-23T14:31:48.995" v="26" actId="14100"/>
      <pc:docMkLst>
        <pc:docMk/>
      </pc:docMkLst>
      <pc:sldChg chg="addSp delSp modSp new">
        <pc:chgData name="Taylor S Linton" userId="S::tlinton2@pvamu.edu::733cb7f5-a834-469b-bebf-e257c2c62b61" providerId="AD" clId="Web-{4ABCC659-C7B0-4FE0-9E65-2D3C8EDE6751}" dt="2022-04-23T14:31:48.995" v="26" actId="14100"/>
        <pc:sldMkLst>
          <pc:docMk/>
          <pc:sldMk cId="2615389571" sldId="309"/>
        </pc:sldMkLst>
        <pc:spChg chg="mod">
          <ac:chgData name="Taylor S Linton" userId="S::tlinton2@pvamu.edu::733cb7f5-a834-469b-bebf-e257c2c62b61" providerId="AD" clId="Web-{4ABCC659-C7B0-4FE0-9E65-2D3C8EDE6751}" dt="2022-04-23T14:31:30.213" v="19" actId="1076"/>
          <ac:spMkLst>
            <pc:docMk/>
            <pc:sldMk cId="2615389571" sldId="309"/>
            <ac:spMk id="2" creationId="{A5E32029-8186-6A66-5AB6-D9138F21FDEA}"/>
          </ac:spMkLst>
        </pc:spChg>
        <pc:spChg chg="del mod">
          <ac:chgData name="Taylor S Linton" userId="S::tlinton2@pvamu.edu::733cb7f5-a834-469b-bebf-e257c2c62b61" providerId="AD" clId="Web-{4ABCC659-C7B0-4FE0-9E65-2D3C8EDE6751}" dt="2022-04-23T14:31:35.838" v="21"/>
          <ac:spMkLst>
            <pc:docMk/>
            <pc:sldMk cId="2615389571" sldId="309"/>
            <ac:spMk id="3" creationId="{820A8D54-687F-529C-E379-26D6F1EF0FE7}"/>
          </ac:spMkLst>
        </pc:spChg>
        <pc:picChg chg="add mod">
          <ac:chgData name="Taylor S Linton" userId="S::tlinton2@pvamu.edu::733cb7f5-a834-469b-bebf-e257c2c62b61" providerId="AD" clId="Web-{4ABCC659-C7B0-4FE0-9E65-2D3C8EDE6751}" dt="2022-04-23T14:31:48.995" v="26" actId="14100"/>
          <ac:picMkLst>
            <pc:docMk/>
            <pc:sldMk cId="2615389571" sldId="309"/>
            <ac:picMk id="4" creationId="{5432FF04-94DF-9DC0-DCF3-A86117199FBA}"/>
          </ac:picMkLst>
        </pc:picChg>
      </pc:sldChg>
      <pc:sldChg chg="new del">
        <pc:chgData name="Taylor S Linton" userId="S::tlinton2@pvamu.edu::733cb7f5-a834-469b-bebf-e257c2c62b61" providerId="AD" clId="Web-{4ABCC659-C7B0-4FE0-9E65-2D3C8EDE6751}" dt="2022-04-23T14:31:03.430" v="1"/>
        <pc:sldMkLst>
          <pc:docMk/>
          <pc:sldMk cId="3287264432" sldId="309"/>
        </pc:sldMkLst>
      </pc:sldChg>
    </pc:docChg>
  </pc:docChgLst>
  <pc:docChgLst>
    <pc:chgData name="Taylor S Linton" userId="S::tlinton2@pvamu.edu::733cb7f5-a834-469b-bebf-e257c2c62b61" providerId="AD" clId="Web-{842AD69A-850E-4FAC-B5B9-C2BAFA0DDF4D}"/>
    <pc:docChg chg="modSld">
      <pc:chgData name="Taylor S Linton" userId="S::tlinton2@pvamu.edu::733cb7f5-a834-469b-bebf-e257c2c62b61" providerId="AD" clId="Web-{842AD69A-850E-4FAC-B5B9-C2BAFA0DDF4D}" dt="2022-04-13T15:31:48.339" v="5" actId="14100"/>
      <pc:docMkLst>
        <pc:docMk/>
      </pc:docMkLst>
      <pc:sldChg chg="addSp delSp modSp">
        <pc:chgData name="Taylor S Linton" userId="S::tlinton2@pvamu.edu::733cb7f5-a834-469b-bebf-e257c2c62b61" providerId="AD" clId="Web-{842AD69A-850E-4FAC-B5B9-C2BAFA0DDF4D}" dt="2022-04-13T15:31:48.339" v="5" actId="14100"/>
        <pc:sldMkLst>
          <pc:docMk/>
          <pc:sldMk cId="659354888" sldId="257"/>
        </pc:sldMkLst>
        <pc:spChg chg="mod">
          <ac:chgData name="Taylor S Linton" userId="S::tlinton2@pvamu.edu::733cb7f5-a834-469b-bebf-e257c2c62b61" providerId="AD" clId="Web-{842AD69A-850E-4FAC-B5B9-C2BAFA0DDF4D}" dt="2022-04-13T15:31:33.010" v="3" actId="1076"/>
          <ac:spMkLst>
            <pc:docMk/>
            <pc:sldMk cId="659354888" sldId="257"/>
            <ac:spMk id="2" creationId="{D4D10D3D-E5EA-070D-232A-B6AC43CC9B54}"/>
          </ac:spMkLst>
        </pc:spChg>
        <pc:spChg chg="del">
          <ac:chgData name="Taylor S Linton" userId="S::tlinton2@pvamu.edu::733cb7f5-a834-469b-bebf-e257c2c62b61" providerId="AD" clId="Web-{842AD69A-850E-4FAC-B5B9-C2BAFA0DDF4D}" dt="2022-04-13T15:31:20.572" v="0"/>
          <ac:spMkLst>
            <pc:docMk/>
            <pc:sldMk cId="659354888" sldId="257"/>
            <ac:spMk id="3" creationId="{E0495A77-95D7-B18F-AFBB-3B81F5F77787}"/>
          </ac:spMkLst>
        </pc:spChg>
        <pc:picChg chg="add mod ord">
          <ac:chgData name="Taylor S Linton" userId="S::tlinton2@pvamu.edu::733cb7f5-a834-469b-bebf-e257c2c62b61" providerId="AD" clId="Web-{842AD69A-850E-4FAC-B5B9-C2BAFA0DDF4D}" dt="2022-04-13T15:31:48.339" v="5" actId="14100"/>
          <ac:picMkLst>
            <pc:docMk/>
            <pc:sldMk cId="659354888" sldId="257"/>
            <ac:picMk id="4" creationId="{3D6DEAFE-D53F-E580-900B-72E9BFBE5F08}"/>
          </ac:picMkLst>
        </pc:picChg>
      </pc:sldChg>
    </pc:docChg>
  </pc:docChgLst>
  <pc:docChgLst>
    <pc:chgData name="Taylor S Linton" userId="S::tlinton2@pvamu.edu::733cb7f5-a834-469b-bebf-e257c2c62b61" providerId="AD" clId="Web-{D2268848-D129-4941-8045-1F1344029E42}"/>
    <pc:docChg chg="modSld">
      <pc:chgData name="Taylor S Linton" userId="S::tlinton2@pvamu.edu::733cb7f5-a834-469b-bebf-e257c2c62b61" providerId="AD" clId="Web-{D2268848-D129-4941-8045-1F1344029E42}" dt="2022-04-23T13:01:13.803" v="81" actId="20577"/>
      <pc:docMkLst>
        <pc:docMk/>
      </pc:docMkLst>
      <pc:sldChg chg="modSp">
        <pc:chgData name="Taylor S Linton" userId="S::tlinton2@pvamu.edu::733cb7f5-a834-469b-bebf-e257c2c62b61" providerId="AD" clId="Web-{D2268848-D129-4941-8045-1F1344029E42}" dt="2022-04-23T13:01:13.803" v="81" actId="20577"/>
        <pc:sldMkLst>
          <pc:docMk/>
          <pc:sldMk cId="574712403" sldId="271"/>
        </pc:sldMkLst>
        <pc:spChg chg="mod">
          <ac:chgData name="Taylor S Linton" userId="S::tlinton2@pvamu.edu::733cb7f5-a834-469b-bebf-e257c2c62b61" providerId="AD" clId="Web-{D2268848-D129-4941-8045-1F1344029E42}" dt="2022-04-23T13:01:13.803" v="81" actId="20577"/>
          <ac:spMkLst>
            <pc:docMk/>
            <pc:sldMk cId="574712403" sldId="271"/>
            <ac:spMk id="4" creationId="{6EE6AA5C-284F-E019-0A93-4F6AAC6733B7}"/>
          </ac:spMkLst>
        </pc:spChg>
      </pc:sldChg>
    </pc:docChg>
  </pc:docChgLst>
  <pc:docChgLst>
    <pc:chgData name="Wasil Ahmad Mahmood" userId="S::wmahmood@pvamu.edu::0e644637-0494-4006-bbb7-9a73be49788b" providerId="AD" clId="Web-{5D5B1FD4-5523-4F30-B924-53A906C35281}"/>
    <pc:docChg chg="modSld">
      <pc:chgData name="Wasil Ahmad Mahmood" userId="S::wmahmood@pvamu.edu::0e644637-0494-4006-bbb7-9a73be49788b" providerId="AD" clId="Web-{5D5B1FD4-5523-4F30-B924-53A906C35281}" dt="2022-04-13T07:33:15.156" v="395"/>
      <pc:docMkLst>
        <pc:docMk/>
      </pc:docMkLst>
      <pc:sldChg chg="addSp delSp modSp mod setBg">
        <pc:chgData name="Wasil Ahmad Mahmood" userId="S::wmahmood@pvamu.edu::0e644637-0494-4006-bbb7-9a73be49788b" providerId="AD" clId="Web-{5D5B1FD4-5523-4F30-B924-53A906C35281}" dt="2022-04-13T07:33:15.156" v="395"/>
        <pc:sldMkLst>
          <pc:docMk/>
          <pc:sldMk cId="4104278355" sldId="261"/>
        </pc:sldMkLst>
        <pc:spChg chg="del mod">
          <ac:chgData name="Wasil Ahmad Mahmood" userId="S::wmahmood@pvamu.edu::0e644637-0494-4006-bbb7-9a73be49788b" providerId="AD" clId="Web-{5D5B1FD4-5523-4F30-B924-53A906C35281}" dt="2022-04-13T07:30:03.698" v="3"/>
          <ac:spMkLst>
            <pc:docMk/>
            <pc:sldMk cId="4104278355" sldId="261"/>
            <ac:spMk id="2" creationId="{693D0719-A224-4C11-7C87-41038995EA74}"/>
          </ac:spMkLst>
        </pc:spChg>
        <pc:spChg chg="del">
          <ac:chgData name="Wasil Ahmad Mahmood" userId="S::wmahmood@pvamu.edu::0e644637-0494-4006-bbb7-9a73be49788b" providerId="AD" clId="Web-{5D5B1FD4-5523-4F30-B924-53A906C35281}" dt="2022-04-13T07:29:29.682" v="0"/>
          <ac:spMkLst>
            <pc:docMk/>
            <pc:sldMk cId="4104278355" sldId="261"/>
            <ac:spMk id="3" creationId="{04D5C07C-6CFC-61DF-7C7F-03D4399D55EC}"/>
          </ac:spMkLst>
        </pc:spChg>
        <pc:spChg chg="add del mod">
          <ac:chgData name="Wasil Ahmad Mahmood" userId="S::wmahmood@pvamu.edu::0e644637-0494-4006-bbb7-9a73be49788b" providerId="AD" clId="Web-{5D5B1FD4-5523-4F30-B924-53A906C35281}" dt="2022-04-13T07:30:08.104" v="4"/>
          <ac:spMkLst>
            <pc:docMk/>
            <pc:sldMk cId="4104278355" sldId="261"/>
            <ac:spMk id="7" creationId="{9046C305-10D0-5176-FDC0-B5D8AF9B5470}"/>
          </ac:spMkLst>
        </pc:spChg>
        <pc:spChg chg="add del">
          <ac:chgData name="Wasil Ahmad Mahmood" userId="S::wmahmood@pvamu.edu::0e644637-0494-4006-bbb7-9a73be49788b" providerId="AD" clId="Web-{5D5B1FD4-5523-4F30-B924-53A906C35281}" dt="2022-04-13T07:32:48.624" v="380"/>
          <ac:spMkLst>
            <pc:docMk/>
            <pc:sldMk cId="4104278355" sldId="261"/>
            <ac:spMk id="8" creationId="{92F6E2A8-08B1-105C-00BE-0982E3FF2E7A}"/>
          </ac:spMkLst>
        </pc:spChg>
        <pc:graphicFrameChg chg="add mod ord modGraphic">
          <ac:chgData name="Wasil Ahmad Mahmood" userId="S::wmahmood@pvamu.edu::0e644637-0494-4006-bbb7-9a73be49788b" providerId="AD" clId="Web-{5D5B1FD4-5523-4F30-B924-53A906C35281}" dt="2022-04-13T07:33:15.156" v="395"/>
          <ac:graphicFrameMkLst>
            <pc:docMk/>
            <pc:sldMk cId="4104278355" sldId="261"/>
            <ac:graphicFrameMk id="5" creationId="{5567D5C8-5F09-9BAE-54C9-787A8B3C8ABE}"/>
          </ac:graphicFrameMkLst>
        </pc:graphicFrameChg>
      </pc:sldChg>
    </pc:docChg>
  </pc:docChgLst>
  <pc:docChgLst>
    <pc:chgData name="Taylor S Linton" userId="S::tlinton2@pvamu.edu::733cb7f5-a834-469b-bebf-e257c2c62b61" providerId="AD" clId="Web-{1971D077-90F1-478E-AD62-CC651A50E046}"/>
    <pc:docChg chg="modSld">
      <pc:chgData name="Taylor S Linton" userId="S::tlinton2@pvamu.edu::733cb7f5-a834-469b-bebf-e257c2c62b61" providerId="AD" clId="Web-{1971D077-90F1-478E-AD62-CC651A50E046}" dt="2022-04-13T18:05:03.993" v="7" actId="14100"/>
      <pc:docMkLst>
        <pc:docMk/>
      </pc:docMkLst>
      <pc:sldChg chg="addSp modSp">
        <pc:chgData name="Taylor S Linton" userId="S::tlinton2@pvamu.edu::733cb7f5-a834-469b-bebf-e257c2c62b61" providerId="AD" clId="Web-{1971D077-90F1-478E-AD62-CC651A50E046}" dt="2022-04-13T18:05:03.993" v="7" actId="14100"/>
        <pc:sldMkLst>
          <pc:docMk/>
          <pc:sldMk cId="3614567990" sldId="258"/>
        </pc:sldMkLst>
        <pc:picChg chg="mod">
          <ac:chgData name="Taylor S Linton" userId="S::tlinton2@pvamu.edu::733cb7f5-a834-469b-bebf-e257c2c62b61" providerId="AD" clId="Web-{1971D077-90F1-478E-AD62-CC651A50E046}" dt="2022-04-13T18:04:59.368" v="6" actId="14100"/>
          <ac:picMkLst>
            <pc:docMk/>
            <pc:sldMk cId="3614567990" sldId="258"/>
            <ac:picMk id="4" creationId="{CA44C808-4969-B59E-B587-EAFFBA1C5D3C}"/>
          </ac:picMkLst>
        </pc:picChg>
        <pc:picChg chg="add mod">
          <ac:chgData name="Taylor S Linton" userId="S::tlinton2@pvamu.edu::733cb7f5-a834-469b-bebf-e257c2c62b61" providerId="AD" clId="Web-{1971D077-90F1-478E-AD62-CC651A50E046}" dt="2022-04-13T18:05:03.993" v="7" actId="14100"/>
          <ac:picMkLst>
            <pc:docMk/>
            <pc:sldMk cId="3614567990" sldId="258"/>
            <ac:picMk id="5" creationId="{6F7A3B63-4667-6C13-8A16-AC1EDE368B1C}"/>
          </ac:picMkLst>
        </pc:picChg>
      </pc:sldChg>
    </pc:docChg>
  </pc:docChgLst>
  <pc:docChgLst>
    <pc:chgData name="Wasil Ahmad Mahmood" userId="S::wmahmood@pvamu.edu::0e644637-0494-4006-bbb7-9a73be49788b" providerId="AD" clId="Web-{5DCF5DC2-F269-4211-8CE6-07425F888EF8}"/>
    <pc:docChg chg="modSld">
      <pc:chgData name="Wasil Ahmad Mahmood" userId="S::wmahmood@pvamu.edu::0e644637-0494-4006-bbb7-9a73be49788b" providerId="AD" clId="Web-{5DCF5DC2-F269-4211-8CE6-07425F888EF8}" dt="2022-04-22T08:07:15.182" v="2"/>
      <pc:docMkLst>
        <pc:docMk/>
      </pc:docMkLst>
      <pc:sldChg chg="addSp delSp modSp">
        <pc:chgData name="Wasil Ahmad Mahmood" userId="S::wmahmood@pvamu.edu::0e644637-0494-4006-bbb7-9a73be49788b" providerId="AD" clId="Web-{5DCF5DC2-F269-4211-8CE6-07425F888EF8}" dt="2022-04-22T08:07:15.182" v="2"/>
        <pc:sldMkLst>
          <pc:docMk/>
          <pc:sldMk cId="1749515302" sldId="278"/>
        </pc:sldMkLst>
        <pc:spChg chg="del">
          <ac:chgData name="Wasil Ahmad Mahmood" userId="S::wmahmood@pvamu.edu::0e644637-0494-4006-bbb7-9a73be49788b" providerId="AD" clId="Web-{5DCF5DC2-F269-4211-8CE6-07425F888EF8}" dt="2022-04-22T08:04:58.127" v="0"/>
          <ac:spMkLst>
            <pc:docMk/>
            <pc:sldMk cId="1749515302" sldId="278"/>
            <ac:spMk id="3" creationId="{14B1E45F-6E1F-1009-7F21-5BC9D669C1EC}"/>
          </ac:spMkLst>
        </pc:spChg>
        <pc:graphicFrameChg chg="add mod ord modGraphic">
          <ac:chgData name="Wasil Ahmad Mahmood" userId="S::wmahmood@pvamu.edu::0e644637-0494-4006-bbb7-9a73be49788b" providerId="AD" clId="Web-{5DCF5DC2-F269-4211-8CE6-07425F888EF8}" dt="2022-04-22T08:07:15.182" v="2"/>
          <ac:graphicFrameMkLst>
            <pc:docMk/>
            <pc:sldMk cId="1749515302" sldId="278"/>
            <ac:graphicFrameMk id="6" creationId="{DDEED48A-6E8C-CDA0-85E4-1E3C6C792D97}"/>
          </ac:graphicFrameMkLst>
        </pc:graphicFrameChg>
      </pc:sldChg>
    </pc:docChg>
  </pc:docChgLst>
  <pc:docChgLst>
    <pc:chgData name="Taylor S Linton" userId="S::tlinton2@pvamu.edu::733cb7f5-a834-469b-bebf-e257c2c62b61" providerId="AD" clId="Web-{0B99F5D0-081A-45F0-8DA7-562A410586BA}"/>
    <pc:docChg chg="modSld">
      <pc:chgData name="Taylor S Linton" userId="S::tlinton2@pvamu.edu::733cb7f5-a834-469b-bebf-e257c2c62b61" providerId="AD" clId="Web-{0B99F5D0-081A-45F0-8DA7-562A410586BA}" dt="2022-04-23T11:35:09.211" v="626" actId="20577"/>
      <pc:docMkLst>
        <pc:docMk/>
      </pc:docMkLst>
      <pc:sldChg chg="addSp modSp">
        <pc:chgData name="Taylor S Linton" userId="S::tlinton2@pvamu.edu::733cb7f5-a834-469b-bebf-e257c2c62b61" providerId="AD" clId="Web-{0B99F5D0-081A-45F0-8DA7-562A410586BA}" dt="2022-04-23T04:54:20.958" v="30" actId="20577"/>
        <pc:sldMkLst>
          <pc:docMk/>
          <pc:sldMk cId="2199750453" sldId="262"/>
        </pc:sldMkLst>
        <pc:spChg chg="mod">
          <ac:chgData name="Taylor S Linton" userId="S::tlinton2@pvamu.edu::733cb7f5-a834-469b-bebf-e257c2c62b61" providerId="AD" clId="Web-{0B99F5D0-081A-45F0-8DA7-562A410586BA}" dt="2022-04-23T04:54:20.958" v="30" actId="20577"/>
          <ac:spMkLst>
            <pc:docMk/>
            <pc:sldMk cId="2199750453" sldId="262"/>
            <ac:spMk id="7" creationId="{67275EF9-90AF-F63D-2DCB-8E6DEC71758E}"/>
          </ac:spMkLst>
        </pc:spChg>
        <pc:picChg chg="add mod">
          <ac:chgData name="Taylor S Linton" userId="S::tlinton2@pvamu.edu::733cb7f5-a834-469b-bebf-e257c2c62b61" providerId="AD" clId="Web-{0B99F5D0-081A-45F0-8DA7-562A410586BA}" dt="2022-04-23T04:51:50.511" v="18" actId="1076"/>
          <ac:picMkLst>
            <pc:docMk/>
            <pc:sldMk cId="2199750453" sldId="262"/>
            <ac:picMk id="3" creationId="{120159A1-977A-9B52-CA89-83CF72C74385}"/>
          </ac:picMkLst>
        </pc:picChg>
      </pc:sldChg>
      <pc:sldChg chg="modSp">
        <pc:chgData name="Taylor S Linton" userId="S::tlinton2@pvamu.edu::733cb7f5-a834-469b-bebf-e257c2c62b61" providerId="AD" clId="Web-{0B99F5D0-081A-45F0-8DA7-562A410586BA}" dt="2022-04-23T05:04:07.528" v="174" actId="1076"/>
        <pc:sldMkLst>
          <pc:docMk/>
          <pc:sldMk cId="3786239939" sldId="270"/>
        </pc:sldMkLst>
        <pc:spChg chg="mod">
          <ac:chgData name="Taylor S Linton" userId="S::tlinton2@pvamu.edu::733cb7f5-a834-469b-bebf-e257c2c62b61" providerId="AD" clId="Web-{0B99F5D0-081A-45F0-8DA7-562A410586BA}" dt="2022-04-23T04:57:04.689" v="59" actId="20577"/>
          <ac:spMkLst>
            <pc:docMk/>
            <pc:sldMk cId="3786239939" sldId="270"/>
            <ac:spMk id="4" creationId="{A4D43287-594F-BA7E-03A4-7B01BBA687A0}"/>
          </ac:spMkLst>
        </pc:spChg>
        <pc:spChg chg="mod">
          <ac:chgData name="Taylor S Linton" userId="S::tlinton2@pvamu.edu::733cb7f5-a834-469b-bebf-e257c2c62b61" providerId="AD" clId="Web-{0B99F5D0-081A-45F0-8DA7-562A410586BA}" dt="2022-04-23T04:58:04.130" v="80" actId="20577"/>
          <ac:spMkLst>
            <pc:docMk/>
            <pc:sldMk cId="3786239939" sldId="270"/>
            <ac:spMk id="5" creationId="{D71C1B2D-EEEB-5706-A018-FF3C411F7186}"/>
          </ac:spMkLst>
        </pc:spChg>
        <pc:graphicFrameChg chg="mod modGraphic">
          <ac:chgData name="Taylor S Linton" userId="S::tlinton2@pvamu.edu::733cb7f5-a834-469b-bebf-e257c2c62b61" providerId="AD" clId="Web-{0B99F5D0-081A-45F0-8DA7-562A410586BA}" dt="2022-04-23T05:04:07.528" v="174" actId="1076"/>
          <ac:graphicFrameMkLst>
            <pc:docMk/>
            <pc:sldMk cId="3786239939" sldId="270"/>
            <ac:graphicFrameMk id="6" creationId="{42BFF849-4BF2-432D-64BE-14DE1D70177F}"/>
          </ac:graphicFrameMkLst>
        </pc:graphicFrameChg>
      </pc:sldChg>
      <pc:sldChg chg="addSp delSp modSp mod setBg setClrOvrMap">
        <pc:chgData name="Taylor S Linton" userId="S::tlinton2@pvamu.edu::733cb7f5-a834-469b-bebf-e257c2c62b61" providerId="AD" clId="Web-{0B99F5D0-081A-45F0-8DA7-562A410586BA}" dt="2022-04-23T02:52:39.139" v="12" actId="14100"/>
        <pc:sldMkLst>
          <pc:docMk/>
          <pc:sldMk cId="194259562" sldId="274"/>
        </pc:sldMkLst>
        <pc:spChg chg="mod">
          <ac:chgData name="Taylor S Linton" userId="S::tlinton2@pvamu.edu::733cb7f5-a834-469b-bebf-e257c2c62b61" providerId="AD" clId="Web-{0B99F5D0-081A-45F0-8DA7-562A410586BA}" dt="2022-04-23T02:52:02.670" v="2" actId="1076"/>
          <ac:spMkLst>
            <pc:docMk/>
            <pc:sldMk cId="194259562" sldId="274"/>
            <ac:spMk id="2" creationId="{EAB93E71-26E4-3604-7AC2-2A8F26DF89C6}"/>
          </ac:spMkLst>
        </pc:spChg>
        <pc:spChg chg="mod">
          <ac:chgData name="Taylor S Linton" userId="S::tlinton2@pvamu.edu::733cb7f5-a834-469b-bebf-e257c2c62b61" providerId="AD" clId="Web-{0B99F5D0-081A-45F0-8DA7-562A410586BA}" dt="2022-04-23T02:52:33.967" v="11" actId="1076"/>
          <ac:spMkLst>
            <pc:docMk/>
            <pc:sldMk cId="194259562" sldId="274"/>
            <ac:spMk id="4" creationId="{54F3C2D8-0976-6788-7CCB-92429EFA835E}"/>
          </ac:spMkLst>
        </pc:spChg>
        <pc:spChg chg="del">
          <ac:chgData name="Taylor S Linton" userId="S::tlinton2@pvamu.edu::733cb7f5-a834-469b-bebf-e257c2c62b61" providerId="AD" clId="Web-{0B99F5D0-081A-45F0-8DA7-562A410586BA}" dt="2022-04-23T02:51:49.919" v="0"/>
          <ac:spMkLst>
            <pc:docMk/>
            <pc:sldMk cId="194259562" sldId="274"/>
            <ac:spMk id="76" creationId="{6DCB64DE-FB3A-4D83-9241-A0D26824BE54}"/>
          </ac:spMkLst>
        </pc:spChg>
        <pc:spChg chg="del">
          <ac:chgData name="Taylor S Linton" userId="S::tlinton2@pvamu.edu::733cb7f5-a834-469b-bebf-e257c2c62b61" providerId="AD" clId="Web-{0B99F5D0-081A-45F0-8DA7-562A410586BA}" dt="2022-04-23T02:51:49.919" v="0"/>
          <ac:spMkLst>
            <pc:docMk/>
            <pc:sldMk cId="194259562" sldId="274"/>
            <ac:spMk id="78" creationId="{5E94C64B-831C-45FA-B484-591F4D577C60}"/>
          </ac:spMkLst>
        </pc:spChg>
        <pc:spChg chg="add">
          <ac:chgData name="Taylor S Linton" userId="S::tlinton2@pvamu.edu::733cb7f5-a834-469b-bebf-e257c2c62b61" providerId="AD" clId="Web-{0B99F5D0-081A-45F0-8DA7-562A410586BA}" dt="2022-04-23T02:51:49.919" v="0"/>
          <ac:spMkLst>
            <pc:docMk/>
            <pc:sldMk cId="194259562" sldId="274"/>
            <ac:spMk id="100" creationId="{4609862E-48F9-45AC-8D44-67A0268A7935}"/>
          </ac:spMkLst>
        </pc:spChg>
        <pc:spChg chg="add">
          <ac:chgData name="Taylor S Linton" userId="S::tlinton2@pvamu.edu::733cb7f5-a834-469b-bebf-e257c2c62b61" providerId="AD" clId="Web-{0B99F5D0-081A-45F0-8DA7-562A410586BA}" dt="2022-04-23T02:51:49.919" v="0"/>
          <ac:spMkLst>
            <pc:docMk/>
            <pc:sldMk cId="194259562" sldId="274"/>
            <ac:spMk id="102" creationId="{2D5EEA8B-2D86-4D1D-96B3-6B8290303786}"/>
          </ac:spMkLst>
        </pc:spChg>
        <pc:grpChg chg="del">
          <ac:chgData name="Taylor S Linton" userId="S::tlinton2@pvamu.edu::733cb7f5-a834-469b-bebf-e257c2c62b61" providerId="AD" clId="Web-{0B99F5D0-081A-45F0-8DA7-562A410586BA}" dt="2022-04-23T02:51:49.919" v="0"/>
          <ac:grpSpMkLst>
            <pc:docMk/>
            <pc:sldMk cId="194259562" sldId="274"/>
            <ac:grpSpMk id="80" creationId="{AC96E397-7705-43C9-AC81-FA8EF1951DD2}"/>
          </ac:grpSpMkLst>
        </pc:grpChg>
        <pc:picChg chg="add mod">
          <ac:chgData name="Taylor S Linton" userId="S::tlinton2@pvamu.edu::733cb7f5-a834-469b-bebf-e257c2c62b61" providerId="AD" clId="Web-{0B99F5D0-081A-45F0-8DA7-562A410586BA}" dt="2022-04-23T02:52:39.139" v="12" actId="14100"/>
          <ac:picMkLst>
            <pc:docMk/>
            <pc:sldMk cId="194259562" sldId="274"/>
            <ac:picMk id="3" creationId="{1274A3CC-7F90-6C12-8B0F-B80F523F6ED0}"/>
          </ac:picMkLst>
        </pc:picChg>
        <pc:cxnChg chg="del">
          <ac:chgData name="Taylor S Linton" userId="S::tlinton2@pvamu.edu::733cb7f5-a834-469b-bebf-e257c2c62b61" providerId="AD" clId="Web-{0B99F5D0-081A-45F0-8DA7-562A410586BA}" dt="2022-04-23T02:51:49.919" v="0"/>
          <ac:cxnSpMkLst>
            <pc:docMk/>
            <pc:sldMk cId="194259562" sldId="274"/>
            <ac:cxnSpMk id="66" creationId="{0512F9CB-A1A0-4043-A103-F6A4B94B695A}"/>
          </ac:cxnSpMkLst>
        </pc:cxnChg>
        <pc:cxnChg chg="del">
          <ac:chgData name="Taylor S Linton" userId="S::tlinton2@pvamu.edu::733cb7f5-a834-469b-bebf-e257c2c62b61" providerId="AD" clId="Web-{0B99F5D0-081A-45F0-8DA7-562A410586BA}" dt="2022-04-23T02:51:49.919" v="0"/>
          <ac:cxnSpMkLst>
            <pc:docMk/>
            <pc:sldMk cId="194259562" sldId="274"/>
            <ac:cxnSpMk id="68" creationId="{ADBE6588-EE16-4389-857C-86A156D49E5D}"/>
          </ac:cxnSpMkLst>
        </pc:cxnChg>
        <pc:cxnChg chg="del">
          <ac:chgData name="Taylor S Linton" userId="S::tlinton2@pvamu.edu::733cb7f5-a834-469b-bebf-e257c2c62b61" providerId="AD" clId="Web-{0B99F5D0-081A-45F0-8DA7-562A410586BA}" dt="2022-04-23T02:51:49.919" v="0"/>
          <ac:cxnSpMkLst>
            <pc:docMk/>
            <pc:sldMk cId="194259562" sldId="274"/>
            <ac:cxnSpMk id="70" creationId="{17FD48D2-B0A7-413D-B947-AA55AC1296D5}"/>
          </ac:cxnSpMkLst>
        </pc:cxnChg>
        <pc:cxnChg chg="del">
          <ac:chgData name="Taylor S Linton" userId="S::tlinton2@pvamu.edu::733cb7f5-a834-469b-bebf-e257c2c62b61" providerId="AD" clId="Web-{0B99F5D0-081A-45F0-8DA7-562A410586BA}" dt="2022-04-23T02:51:49.919" v="0"/>
          <ac:cxnSpMkLst>
            <pc:docMk/>
            <pc:sldMk cId="194259562" sldId="274"/>
            <ac:cxnSpMk id="72" creationId="{2BE668D0-D906-4EEE-B32F-8C028624B837}"/>
          </ac:cxnSpMkLst>
        </pc:cxnChg>
        <pc:cxnChg chg="del">
          <ac:chgData name="Taylor S Linton" userId="S::tlinton2@pvamu.edu::733cb7f5-a834-469b-bebf-e257c2c62b61" providerId="AD" clId="Web-{0B99F5D0-081A-45F0-8DA7-562A410586BA}" dt="2022-04-23T02:51:49.919" v="0"/>
          <ac:cxnSpMkLst>
            <pc:docMk/>
            <pc:sldMk cId="194259562" sldId="274"/>
            <ac:cxnSpMk id="74" creationId="{D1DE67A3-B8F6-4CFD-A8E0-D15200F23152}"/>
          </ac:cxnSpMkLst>
        </pc:cxnChg>
        <pc:cxnChg chg="add">
          <ac:chgData name="Taylor S Linton" userId="S::tlinton2@pvamu.edu::733cb7f5-a834-469b-bebf-e257c2c62b61" providerId="AD" clId="Web-{0B99F5D0-081A-45F0-8DA7-562A410586BA}" dt="2022-04-23T02:51:49.919" v="0"/>
          <ac:cxnSpMkLst>
            <pc:docMk/>
            <pc:sldMk cId="194259562" sldId="274"/>
            <ac:cxnSpMk id="90" creationId="{FEB90296-CFE0-401D-9CA3-32966EC4F01D}"/>
          </ac:cxnSpMkLst>
        </pc:cxnChg>
        <pc:cxnChg chg="add">
          <ac:chgData name="Taylor S Linton" userId="S::tlinton2@pvamu.edu::733cb7f5-a834-469b-bebf-e257c2c62b61" providerId="AD" clId="Web-{0B99F5D0-081A-45F0-8DA7-562A410586BA}" dt="2022-04-23T02:51:49.919" v="0"/>
          <ac:cxnSpMkLst>
            <pc:docMk/>
            <pc:sldMk cId="194259562" sldId="274"/>
            <ac:cxnSpMk id="92" creationId="{08C9B4EE-7611-4ED9-B356-7BDD377C39B0}"/>
          </ac:cxnSpMkLst>
        </pc:cxnChg>
        <pc:cxnChg chg="add">
          <ac:chgData name="Taylor S Linton" userId="S::tlinton2@pvamu.edu::733cb7f5-a834-469b-bebf-e257c2c62b61" providerId="AD" clId="Web-{0B99F5D0-081A-45F0-8DA7-562A410586BA}" dt="2022-04-23T02:51:49.919" v="0"/>
          <ac:cxnSpMkLst>
            <pc:docMk/>
            <pc:sldMk cId="194259562" sldId="274"/>
            <ac:cxnSpMk id="94" creationId="{4A4F266A-F2F7-47CD-8BBC-E3777E982FD2}"/>
          </ac:cxnSpMkLst>
        </pc:cxnChg>
        <pc:cxnChg chg="add">
          <ac:chgData name="Taylor S Linton" userId="S::tlinton2@pvamu.edu::733cb7f5-a834-469b-bebf-e257c2c62b61" providerId="AD" clId="Web-{0B99F5D0-081A-45F0-8DA7-562A410586BA}" dt="2022-04-23T02:51:49.919" v="0"/>
          <ac:cxnSpMkLst>
            <pc:docMk/>
            <pc:sldMk cId="194259562" sldId="274"/>
            <ac:cxnSpMk id="96" creationId="{20D69C80-8919-4A32-B897-F2A21F940574}"/>
          </ac:cxnSpMkLst>
        </pc:cxnChg>
        <pc:cxnChg chg="add">
          <ac:chgData name="Taylor S Linton" userId="S::tlinton2@pvamu.edu::733cb7f5-a834-469b-bebf-e257c2c62b61" providerId="AD" clId="Web-{0B99F5D0-081A-45F0-8DA7-562A410586BA}" dt="2022-04-23T02:51:49.919" v="0"/>
          <ac:cxnSpMkLst>
            <pc:docMk/>
            <pc:sldMk cId="194259562" sldId="274"/>
            <ac:cxnSpMk id="98" creationId="{F427B072-CC5B-481B-9719-8CD4C54444BE}"/>
          </ac:cxnSpMkLst>
        </pc:cxnChg>
      </pc:sldChg>
      <pc:sldChg chg="modSp">
        <pc:chgData name="Taylor S Linton" userId="S::tlinton2@pvamu.edu::733cb7f5-a834-469b-bebf-e257c2c62b61" providerId="AD" clId="Web-{0B99F5D0-081A-45F0-8DA7-562A410586BA}" dt="2022-04-23T11:35:09.211" v="626" actId="20577"/>
        <pc:sldMkLst>
          <pc:docMk/>
          <pc:sldMk cId="2526634002" sldId="275"/>
        </pc:sldMkLst>
        <pc:spChg chg="mod">
          <ac:chgData name="Taylor S Linton" userId="S::tlinton2@pvamu.edu::733cb7f5-a834-469b-bebf-e257c2c62b61" providerId="AD" clId="Web-{0B99F5D0-081A-45F0-8DA7-562A410586BA}" dt="2022-04-23T11:35:09.211" v="626" actId="20577"/>
          <ac:spMkLst>
            <pc:docMk/>
            <pc:sldMk cId="2526634002" sldId="275"/>
            <ac:spMk id="5" creationId="{5A635F1E-4B7E-9519-DB88-FFDED5D52124}"/>
          </ac:spMkLst>
        </pc:spChg>
      </pc:sldChg>
      <pc:sldChg chg="addSp delSp modSp">
        <pc:chgData name="Taylor S Linton" userId="S::tlinton2@pvamu.edu::733cb7f5-a834-469b-bebf-e257c2c62b61" providerId="AD" clId="Web-{0B99F5D0-081A-45F0-8DA7-562A410586BA}" dt="2022-04-23T06:12:26.375" v="600" actId="1076"/>
        <pc:sldMkLst>
          <pc:docMk/>
          <pc:sldMk cId="3981019794" sldId="276"/>
        </pc:sldMkLst>
        <pc:spChg chg="del">
          <ac:chgData name="Taylor S Linton" userId="S::tlinton2@pvamu.edu::733cb7f5-a834-469b-bebf-e257c2c62b61" providerId="AD" clId="Web-{0B99F5D0-081A-45F0-8DA7-562A410586BA}" dt="2022-04-23T05:36:26.469" v="378"/>
          <ac:spMkLst>
            <pc:docMk/>
            <pc:sldMk cId="3981019794" sldId="276"/>
            <ac:spMk id="3" creationId="{FC8AEB31-F83E-4886-1F06-508A41AA9EF8}"/>
          </ac:spMkLst>
        </pc:spChg>
        <pc:spChg chg="add del mod">
          <ac:chgData name="Taylor S Linton" userId="S::tlinton2@pvamu.edu::733cb7f5-a834-469b-bebf-e257c2c62b61" providerId="AD" clId="Web-{0B99F5D0-081A-45F0-8DA7-562A410586BA}" dt="2022-04-23T06:11:14.511" v="479"/>
          <ac:spMkLst>
            <pc:docMk/>
            <pc:sldMk cId="3981019794" sldId="276"/>
            <ac:spMk id="8" creationId="{17ED8612-BEC9-9470-0165-7D1D0CC0E60B}"/>
          </ac:spMkLst>
        </pc:spChg>
        <pc:graphicFrameChg chg="add del mod ord modGraphic">
          <ac:chgData name="Taylor S Linton" userId="S::tlinton2@pvamu.edu::733cb7f5-a834-469b-bebf-e257c2c62b61" providerId="AD" clId="Web-{0B99F5D0-081A-45F0-8DA7-562A410586BA}" dt="2022-04-23T06:10:53.932" v="478"/>
          <ac:graphicFrameMkLst>
            <pc:docMk/>
            <pc:sldMk cId="3981019794" sldId="276"/>
            <ac:graphicFrameMk id="6" creationId="{FB1A095B-FF82-466D-F50F-CC706A29F70E}"/>
          </ac:graphicFrameMkLst>
        </pc:graphicFrameChg>
        <pc:graphicFrameChg chg="add mod ord modGraphic">
          <ac:chgData name="Taylor S Linton" userId="S::tlinton2@pvamu.edu::733cb7f5-a834-469b-bebf-e257c2c62b61" providerId="AD" clId="Web-{0B99F5D0-081A-45F0-8DA7-562A410586BA}" dt="2022-04-23T06:12:26.375" v="600" actId="1076"/>
          <ac:graphicFrameMkLst>
            <pc:docMk/>
            <pc:sldMk cId="3981019794" sldId="276"/>
            <ac:graphicFrameMk id="10" creationId="{4AA89403-8366-5B42-F405-B874340170FE}"/>
          </ac:graphicFrameMkLst>
        </pc:graphicFrameChg>
      </pc:sldChg>
      <pc:sldChg chg="addSp delSp modSp">
        <pc:chgData name="Taylor S Linton" userId="S::tlinton2@pvamu.edu::733cb7f5-a834-469b-bebf-e257c2c62b61" providerId="AD" clId="Web-{0B99F5D0-081A-45F0-8DA7-562A410586BA}" dt="2022-04-23T06:10:50.072" v="477" actId="1076"/>
        <pc:sldMkLst>
          <pc:docMk/>
          <pc:sldMk cId="2240821508" sldId="281"/>
        </pc:sldMkLst>
        <pc:spChg chg="add del mod">
          <ac:chgData name="Taylor S Linton" userId="S::tlinton2@pvamu.edu::733cb7f5-a834-469b-bebf-e257c2c62b61" providerId="AD" clId="Web-{0B99F5D0-081A-45F0-8DA7-562A410586BA}" dt="2022-04-23T05:35:53.717" v="375"/>
          <ac:spMkLst>
            <pc:docMk/>
            <pc:sldMk cId="2240821508" sldId="281"/>
            <ac:spMk id="5" creationId="{DE43164F-CBB7-2FE4-3AB1-E458AE93A958}"/>
          </ac:spMkLst>
        </pc:spChg>
        <pc:spChg chg="add del mod">
          <ac:chgData name="Taylor S Linton" userId="S::tlinton2@pvamu.edu::733cb7f5-a834-469b-bebf-e257c2c62b61" providerId="AD" clId="Web-{0B99F5D0-081A-45F0-8DA7-562A410586BA}" dt="2022-04-23T06:10:35.634" v="474"/>
          <ac:spMkLst>
            <pc:docMk/>
            <pc:sldMk cId="2240821508" sldId="281"/>
            <ac:spMk id="9" creationId="{52050C00-BEDB-2422-3EAC-7648F0F12535}"/>
          </ac:spMkLst>
        </pc:spChg>
        <pc:graphicFrameChg chg="add del mod ord modGraphic">
          <ac:chgData name="Taylor S Linton" userId="S::tlinton2@pvamu.edu::733cb7f5-a834-469b-bebf-e257c2c62b61" providerId="AD" clId="Web-{0B99F5D0-081A-45F0-8DA7-562A410586BA}" dt="2022-04-23T06:10:33.962" v="473"/>
          <ac:graphicFrameMkLst>
            <pc:docMk/>
            <pc:sldMk cId="2240821508" sldId="281"/>
            <ac:graphicFrameMk id="7" creationId="{432ED968-2B51-F438-88E0-0E56AA49BE8C}"/>
          </ac:graphicFrameMkLst>
        </pc:graphicFrameChg>
        <pc:graphicFrameChg chg="del modGraphic">
          <ac:chgData name="Taylor S Linton" userId="S::tlinton2@pvamu.edu::733cb7f5-a834-469b-bebf-e257c2c62b61" providerId="AD" clId="Web-{0B99F5D0-081A-45F0-8DA7-562A410586BA}" dt="2022-04-23T05:35:52.185" v="374"/>
          <ac:graphicFrameMkLst>
            <pc:docMk/>
            <pc:sldMk cId="2240821508" sldId="281"/>
            <ac:graphicFrameMk id="10" creationId="{B5208467-679B-16CA-B87E-5474EB3B1F82}"/>
          </ac:graphicFrameMkLst>
        </pc:graphicFrameChg>
        <pc:graphicFrameChg chg="add mod ord modGraphic">
          <ac:chgData name="Taylor S Linton" userId="S::tlinton2@pvamu.edu::733cb7f5-a834-469b-bebf-e257c2c62b61" providerId="AD" clId="Web-{0B99F5D0-081A-45F0-8DA7-562A410586BA}" dt="2022-04-23T06:10:50.072" v="477" actId="1076"/>
          <ac:graphicFrameMkLst>
            <pc:docMk/>
            <pc:sldMk cId="2240821508" sldId="281"/>
            <ac:graphicFrameMk id="12" creationId="{E4552C92-C135-60A0-BC98-51E585B31587}"/>
          </ac:graphicFrameMkLst>
        </pc:graphicFrameChg>
      </pc:sldChg>
      <pc:sldChg chg="modSp">
        <pc:chgData name="Taylor S Linton" userId="S::tlinton2@pvamu.edu::733cb7f5-a834-469b-bebf-e257c2c62b61" providerId="AD" clId="Web-{0B99F5D0-081A-45F0-8DA7-562A410586BA}" dt="2022-04-23T05:06:09.023" v="373" actId="1076"/>
        <pc:sldMkLst>
          <pc:docMk/>
          <pc:sldMk cId="3018816930" sldId="286"/>
        </pc:sldMkLst>
        <pc:spChg chg="mod">
          <ac:chgData name="Taylor S Linton" userId="S::tlinton2@pvamu.edu::733cb7f5-a834-469b-bebf-e257c2c62b61" providerId="AD" clId="Web-{0B99F5D0-081A-45F0-8DA7-562A410586BA}" dt="2022-04-23T05:06:09.023" v="373" actId="1076"/>
          <ac:spMkLst>
            <pc:docMk/>
            <pc:sldMk cId="3018816930" sldId="286"/>
            <ac:spMk id="4" creationId="{94131AF4-D797-1230-9276-7A5D508D0A78}"/>
          </ac:spMkLst>
        </pc:spChg>
      </pc:sldChg>
      <pc:sldChg chg="modSp">
        <pc:chgData name="Taylor S Linton" userId="S::tlinton2@pvamu.edu::733cb7f5-a834-469b-bebf-e257c2c62b61" providerId="AD" clId="Web-{0B99F5D0-081A-45F0-8DA7-562A410586BA}" dt="2022-04-23T05:05:05.813" v="367" actId="1076"/>
        <pc:sldMkLst>
          <pc:docMk/>
          <pc:sldMk cId="2860100400" sldId="299"/>
        </pc:sldMkLst>
        <pc:graphicFrameChg chg="mod modGraphic">
          <ac:chgData name="Taylor S Linton" userId="S::tlinton2@pvamu.edu::733cb7f5-a834-469b-bebf-e257c2c62b61" providerId="AD" clId="Web-{0B99F5D0-081A-45F0-8DA7-562A410586BA}" dt="2022-04-23T05:05:05.813" v="367" actId="1076"/>
          <ac:graphicFrameMkLst>
            <pc:docMk/>
            <pc:sldMk cId="2860100400" sldId="299"/>
            <ac:graphicFrameMk id="5" creationId="{6BECDF76-52E1-2E9B-1533-F5D120387D2C}"/>
          </ac:graphicFrameMkLst>
        </pc:graphicFrameChg>
      </pc:sldChg>
      <pc:sldChg chg="modSp">
        <pc:chgData name="Taylor S Linton" userId="S::tlinton2@pvamu.edu::733cb7f5-a834-469b-bebf-e257c2c62b61" providerId="AD" clId="Web-{0B99F5D0-081A-45F0-8DA7-562A410586BA}" dt="2022-04-23T06:55:34.384" v="625"/>
        <pc:sldMkLst>
          <pc:docMk/>
          <pc:sldMk cId="1087230912" sldId="300"/>
        </pc:sldMkLst>
        <pc:graphicFrameChg chg="mod modGraphic">
          <ac:chgData name="Taylor S Linton" userId="S::tlinton2@pvamu.edu::733cb7f5-a834-469b-bebf-e257c2c62b61" providerId="AD" clId="Web-{0B99F5D0-081A-45F0-8DA7-562A410586BA}" dt="2022-04-23T06:55:34.384" v="625"/>
          <ac:graphicFrameMkLst>
            <pc:docMk/>
            <pc:sldMk cId="1087230912" sldId="300"/>
            <ac:graphicFrameMk id="37" creationId="{FB258858-A1EA-8DBC-FA39-BC54FEF6138F}"/>
          </ac:graphicFrameMkLst>
        </pc:graphicFrameChg>
        <pc:graphicFrameChg chg="mod modGraphic">
          <ac:chgData name="Taylor S Linton" userId="S::tlinton2@pvamu.edu::733cb7f5-a834-469b-bebf-e257c2c62b61" providerId="AD" clId="Web-{0B99F5D0-081A-45F0-8DA7-562A410586BA}" dt="2022-04-23T06:55:22.555" v="624"/>
          <ac:graphicFrameMkLst>
            <pc:docMk/>
            <pc:sldMk cId="1087230912" sldId="300"/>
            <ac:graphicFrameMk id="38" creationId="{2099920F-20FE-0D02-F810-4138937EBB3A}"/>
          </ac:graphicFrameMkLst>
        </pc:graphicFrameChg>
      </pc:sldChg>
      <pc:sldChg chg="modSp">
        <pc:chgData name="Taylor S Linton" userId="S::tlinton2@pvamu.edu::733cb7f5-a834-469b-bebf-e257c2c62b61" providerId="AD" clId="Web-{0B99F5D0-081A-45F0-8DA7-562A410586BA}" dt="2022-04-23T05:59:22.013" v="472" actId="14100"/>
        <pc:sldMkLst>
          <pc:docMk/>
          <pc:sldMk cId="2912844243" sldId="301"/>
        </pc:sldMkLst>
        <pc:picChg chg="mod">
          <ac:chgData name="Taylor S Linton" userId="S::tlinton2@pvamu.edu::733cb7f5-a834-469b-bebf-e257c2c62b61" providerId="AD" clId="Web-{0B99F5D0-081A-45F0-8DA7-562A410586BA}" dt="2022-04-23T05:59:22.013" v="472" actId="14100"/>
          <ac:picMkLst>
            <pc:docMk/>
            <pc:sldMk cId="2912844243" sldId="301"/>
            <ac:picMk id="4" creationId="{3C61ED0B-A2E9-875F-EFC5-07C7940699C7}"/>
          </ac:picMkLst>
        </pc:picChg>
      </pc:sldChg>
    </pc:docChg>
  </pc:docChgLst>
  <pc:docChgLst>
    <pc:chgData name="Wasil Ahmad Mahmood" userId="S::wmahmood@pvamu.edu::0e644637-0494-4006-bbb7-9a73be49788b" providerId="AD" clId="Web-{A6B2B818-4ECC-4159-8686-FDEF4E79665A}"/>
    <pc:docChg chg="addSld delSld modSld sldOrd">
      <pc:chgData name="Wasil Ahmad Mahmood" userId="S::wmahmood@pvamu.edu::0e644637-0494-4006-bbb7-9a73be49788b" providerId="AD" clId="Web-{A6B2B818-4ECC-4159-8686-FDEF4E79665A}" dt="2022-04-22T22:37:40.928" v="13"/>
      <pc:docMkLst>
        <pc:docMk/>
      </pc:docMkLst>
      <pc:sldChg chg="del">
        <pc:chgData name="Wasil Ahmad Mahmood" userId="S::wmahmood@pvamu.edu::0e644637-0494-4006-bbb7-9a73be49788b" providerId="AD" clId="Web-{A6B2B818-4ECC-4159-8686-FDEF4E79665A}" dt="2022-04-22T22:37:21.724" v="11"/>
        <pc:sldMkLst>
          <pc:docMk/>
          <pc:sldMk cId="1939146328" sldId="273"/>
        </pc:sldMkLst>
      </pc:sldChg>
      <pc:sldChg chg="addSp delSp modSp add ord replId">
        <pc:chgData name="Wasil Ahmad Mahmood" userId="S::wmahmood@pvamu.edu::0e644637-0494-4006-bbb7-9a73be49788b" providerId="AD" clId="Web-{A6B2B818-4ECC-4159-8686-FDEF4E79665A}" dt="2022-04-22T22:37:21.615" v="10" actId="1076"/>
        <pc:sldMkLst>
          <pc:docMk/>
          <pc:sldMk cId="3275034521" sldId="297"/>
        </pc:sldMkLst>
        <pc:spChg chg="add del mod">
          <ac:chgData name="Wasil Ahmad Mahmood" userId="S::wmahmood@pvamu.edu::0e644637-0494-4006-bbb7-9a73be49788b" providerId="AD" clId="Web-{A6B2B818-4ECC-4159-8686-FDEF4E79665A}" dt="2022-04-22T22:37:18.381" v="7"/>
          <ac:spMkLst>
            <pc:docMk/>
            <pc:sldMk cId="3275034521" sldId="297"/>
            <ac:spMk id="5" creationId="{E60BF3AB-497D-9C1B-02BE-7EE395C0DC3F}"/>
          </ac:spMkLst>
        </pc:spChg>
        <pc:graphicFrameChg chg="del mod modGraphic">
          <ac:chgData name="Wasil Ahmad Mahmood" userId="S::wmahmood@pvamu.edu::0e644637-0494-4006-bbb7-9a73be49788b" providerId="AD" clId="Web-{A6B2B818-4ECC-4159-8686-FDEF4E79665A}" dt="2022-04-22T22:36:37.958" v="6"/>
          <ac:graphicFrameMkLst>
            <pc:docMk/>
            <pc:sldMk cId="3275034521" sldId="297"/>
            <ac:graphicFrameMk id="6" creationId="{9EDF40D0-33B0-EF47-9EE6-08D297BB6E25}"/>
          </ac:graphicFrameMkLst>
        </pc:graphicFrameChg>
        <pc:picChg chg="add mod ord">
          <ac:chgData name="Wasil Ahmad Mahmood" userId="S::wmahmood@pvamu.edu::0e644637-0494-4006-bbb7-9a73be49788b" providerId="AD" clId="Web-{A6B2B818-4ECC-4159-8686-FDEF4E79665A}" dt="2022-04-22T22:37:21.615" v="10" actId="1076"/>
          <ac:picMkLst>
            <pc:docMk/>
            <pc:sldMk cId="3275034521" sldId="297"/>
            <ac:picMk id="7" creationId="{E87A4EDC-74DC-48E5-FA36-27F755EFAA24}"/>
          </ac:picMkLst>
        </pc:picChg>
      </pc:sldChg>
      <pc:sldChg chg="add ord">
        <pc:chgData name="Wasil Ahmad Mahmood" userId="S::wmahmood@pvamu.edu::0e644637-0494-4006-bbb7-9a73be49788b" providerId="AD" clId="Web-{A6B2B818-4ECC-4159-8686-FDEF4E79665A}" dt="2022-04-22T22:37:40.928" v="13"/>
        <pc:sldMkLst>
          <pc:docMk/>
          <pc:sldMk cId="4047398558" sldId="298"/>
        </pc:sldMkLst>
      </pc:sldChg>
    </pc:docChg>
  </pc:docChgLst>
  <pc:docChgLst>
    <pc:chgData name="Taylor S Linton" userId="S::tlinton2@pvamu.edu::733cb7f5-a834-469b-bebf-e257c2c62b61" providerId="AD" clId="Web-{8FD32A40-6364-4288-AA1D-D3D1A0815407}"/>
    <pc:docChg chg="modSld">
      <pc:chgData name="Taylor S Linton" userId="S::tlinton2@pvamu.edu::733cb7f5-a834-469b-bebf-e257c2c62b61" providerId="AD" clId="Web-{8FD32A40-6364-4288-AA1D-D3D1A0815407}" dt="2022-04-22T05:49:09.615" v="46" actId="20577"/>
      <pc:docMkLst>
        <pc:docMk/>
      </pc:docMkLst>
      <pc:sldChg chg="modSp">
        <pc:chgData name="Taylor S Linton" userId="S::tlinton2@pvamu.edu::733cb7f5-a834-469b-bebf-e257c2c62b61" providerId="AD" clId="Web-{8FD32A40-6364-4288-AA1D-D3D1A0815407}" dt="2022-04-22T05:34:02.453" v="9" actId="20577"/>
        <pc:sldMkLst>
          <pc:docMk/>
          <pc:sldMk cId="1545630425" sldId="256"/>
        </pc:sldMkLst>
        <pc:spChg chg="mod">
          <ac:chgData name="Taylor S Linton" userId="S::tlinton2@pvamu.edu::733cb7f5-a834-469b-bebf-e257c2c62b61" providerId="AD" clId="Web-{8FD32A40-6364-4288-AA1D-D3D1A0815407}" dt="2022-04-22T05:34:02.453" v="9" actId="20577"/>
          <ac:spMkLst>
            <pc:docMk/>
            <pc:sldMk cId="1545630425" sldId="256"/>
            <ac:spMk id="4" creationId="{63A19D18-8034-1FB3-A0C7-8F39B8AD2A60}"/>
          </ac:spMkLst>
        </pc:spChg>
      </pc:sldChg>
      <pc:sldChg chg="addSp delSp modSp">
        <pc:chgData name="Taylor S Linton" userId="S::tlinton2@pvamu.edu::733cb7f5-a834-469b-bebf-e257c2c62b61" providerId="AD" clId="Web-{8FD32A40-6364-4288-AA1D-D3D1A0815407}" dt="2022-04-22T05:49:09.615" v="46" actId="20577"/>
        <pc:sldMkLst>
          <pc:docMk/>
          <pc:sldMk cId="2526634002" sldId="275"/>
        </pc:sldMkLst>
        <pc:spChg chg="del mod">
          <ac:chgData name="Taylor S Linton" userId="S::tlinton2@pvamu.edu::733cb7f5-a834-469b-bebf-e257c2c62b61" providerId="AD" clId="Web-{8FD32A40-6364-4288-AA1D-D3D1A0815407}" dt="2022-04-22T05:47:34.624" v="22"/>
          <ac:spMkLst>
            <pc:docMk/>
            <pc:sldMk cId="2526634002" sldId="275"/>
            <ac:spMk id="3" creationId="{3061CC27-1B66-128D-648B-F8EEDDE68D44}"/>
          </ac:spMkLst>
        </pc:spChg>
        <pc:spChg chg="add mod">
          <ac:chgData name="Taylor S Linton" userId="S::tlinton2@pvamu.edu::733cb7f5-a834-469b-bebf-e257c2c62b61" providerId="AD" clId="Web-{8FD32A40-6364-4288-AA1D-D3D1A0815407}" dt="2022-04-22T05:49:09.615" v="46" actId="20577"/>
          <ac:spMkLst>
            <pc:docMk/>
            <pc:sldMk cId="2526634002" sldId="275"/>
            <ac:spMk id="5" creationId="{5A635F1E-4B7E-9519-DB88-FFDED5D52124}"/>
          </ac:spMkLst>
        </pc:spChg>
      </pc:sldChg>
      <pc:sldChg chg="modSp">
        <pc:chgData name="Taylor S Linton" userId="S::tlinton2@pvamu.edu::733cb7f5-a834-469b-bebf-e257c2c62b61" providerId="AD" clId="Web-{8FD32A40-6364-4288-AA1D-D3D1A0815407}" dt="2022-04-22T05:34:44.815" v="13" actId="1076"/>
        <pc:sldMkLst>
          <pc:docMk/>
          <pc:sldMk cId="126193253" sldId="277"/>
        </pc:sldMkLst>
        <pc:spChg chg="mod">
          <ac:chgData name="Taylor S Linton" userId="S::tlinton2@pvamu.edu::733cb7f5-a834-469b-bebf-e257c2c62b61" providerId="AD" clId="Web-{8FD32A40-6364-4288-AA1D-D3D1A0815407}" dt="2022-04-22T05:34:44.815" v="13" actId="1076"/>
          <ac:spMkLst>
            <pc:docMk/>
            <pc:sldMk cId="126193253" sldId="277"/>
            <ac:spMk id="4" creationId="{70BBA40B-2E6C-33CA-E98E-5E7FDCC9BE08}"/>
          </ac:spMkLst>
        </pc:spChg>
      </pc:sldChg>
      <pc:sldChg chg="addSp modSp">
        <pc:chgData name="Taylor S Linton" userId="S::tlinton2@pvamu.edu::733cb7f5-a834-469b-bebf-e257c2c62b61" providerId="AD" clId="Web-{8FD32A40-6364-4288-AA1D-D3D1A0815407}" dt="2022-04-22T05:39:32.791" v="15" actId="20577"/>
        <pc:sldMkLst>
          <pc:docMk/>
          <pc:sldMk cId="649804329" sldId="285"/>
        </pc:sldMkLst>
        <pc:spChg chg="mod">
          <ac:chgData name="Taylor S Linton" userId="S::tlinton2@pvamu.edu::733cb7f5-a834-469b-bebf-e257c2c62b61" providerId="AD" clId="Web-{8FD32A40-6364-4288-AA1D-D3D1A0815407}" dt="2022-04-22T05:39:32.791" v="15" actId="20577"/>
          <ac:spMkLst>
            <pc:docMk/>
            <pc:sldMk cId="649804329" sldId="285"/>
            <ac:spMk id="3" creationId="{F43A59F8-FE0B-D837-535C-F0D917F92560}"/>
          </ac:spMkLst>
        </pc:spChg>
        <pc:spChg chg="mod">
          <ac:chgData name="Taylor S Linton" userId="S::tlinton2@pvamu.edu::733cb7f5-a834-469b-bebf-e257c2c62b61" providerId="AD" clId="Web-{8FD32A40-6364-4288-AA1D-D3D1A0815407}" dt="2022-04-22T05:33:47.311" v="8" actId="1076"/>
          <ac:spMkLst>
            <pc:docMk/>
            <pc:sldMk cId="649804329" sldId="285"/>
            <ac:spMk id="4" creationId="{581253B0-6B58-A2C3-C0B3-0DB4C09DD06A}"/>
          </ac:spMkLst>
        </pc:spChg>
        <pc:picChg chg="add mod">
          <ac:chgData name="Taylor S Linton" userId="S::tlinton2@pvamu.edu::733cb7f5-a834-469b-bebf-e257c2c62b61" providerId="AD" clId="Web-{8FD32A40-6364-4288-AA1D-D3D1A0815407}" dt="2022-04-22T05:33:21.309" v="5" actId="14100"/>
          <ac:picMkLst>
            <pc:docMk/>
            <pc:sldMk cId="649804329" sldId="285"/>
            <ac:picMk id="5" creationId="{121CEAFA-2461-50DF-039B-BF10370D9489}"/>
          </ac:picMkLst>
        </pc:picChg>
      </pc:sldChg>
    </pc:docChg>
  </pc:docChgLst>
  <pc:docChgLst>
    <pc:chgData name="Taylor S Linton" userId="S::tlinton2@pvamu.edu::733cb7f5-a834-469b-bebf-e257c2c62b61" providerId="AD" clId="Web-{451C437F-DC4D-481D-A3AC-57D5100536F2}"/>
    <pc:docChg chg="addSld modSld sldOrd">
      <pc:chgData name="Taylor S Linton" userId="S::tlinton2@pvamu.edu::733cb7f5-a834-469b-bebf-e257c2c62b61" providerId="AD" clId="Web-{451C437F-DC4D-481D-A3AC-57D5100536F2}" dt="2022-04-21T09:33:56.112" v="109" actId="20577"/>
      <pc:docMkLst>
        <pc:docMk/>
      </pc:docMkLst>
      <pc:sldChg chg="modSp">
        <pc:chgData name="Taylor S Linton" userId="S::tlinton2@pvamu.edu::733cb7f5-a834-469b-bebf-e257c2c62b61" providerId="AD" clId="Web-{451C437F-DC4D-481D-A3AC-57D5100536F2}" dt="2022-04-21T09:28:31.899" v="51" actId="1076"/>
        <pc:sldMkLst>
          <pc:docMk/>
          <pc:sldMk cId="1939146328" sldId="273"/>
        </pc:sldMkLst>
        <pc:spChg chg="mod">
          <ac:chgData name="Taylor S Linton" userId="S::tlinton2@pvamu.edu::733cb7f5-a834-469b-bebf-e257c2c62b61" providerId="AD" clId="Web-{451C437F-DC4D-481D-A3AC-57D5100536F2}" dt="2022-04-21T09:28:25.805" v="50" actId="1076"/>
          <ac:spMkLst>
            <pc:docMk/>
            <pc:sldMk cId="1939146328" sldId="273"/>
            <ac:spMk id="2" creationId="{06472704-5F92-2122-E7B8-34A83FDEF912}"/>
          </ac:spMkLst>
        </pc:spChg>
        <pc:spChg chg="mod">
          <ac:chgData name="Taylor S Linton" userId="S::tlinton2@pvamu.edu::733cb7f5-a834-469b-bebf-e257c2c62b61" providerId="AD" clId="Web-{451C437F-DC4D-481D-A3AC-57D5100536F2}" dt="2022-04-21T09:28:31.899" v="51" actId="1076"/>
          <ac:spMkLst>
            <pc:docMk/>
            <pc:sldMk cId="1939146328" sldId="273"/>
            <ac:spMk id="3" creationId="{018268A5-8824-DE9A-9C15-F955769EF036}"/>
          </ac:spMkLst>
        </pc:spChg>
      </pc:sldChg>
      <pc:sldChg chg="modSp ord">
        <pc:chgData name="Taylor S Linton" userId="S::tlinton2@pvamu.edu::733cb7f5-a834-469b-bebf-e257c2c62b61" providerId="AD" clId="Web-{451C437F-DC4D-481D-A3AC-57D5100536F2}" dt="2022-04-21T09:28:06.726" v="48" actId="1076"/>
        <pc:sldMkLst>
          <pc:docMk/>
          <pc:sldMk cId="194259562" sldId="274"/>
        </pc:sldMkLst>
        <pc:spChg chg="mod">
          <ac:chgData name="Taylor S Linton" userId="S::tlinton2@pvamu.edu::733cb7f5-a834-469b-bebf-e257c2c62b61" providerId="AD" clId="Web-{451C437F-DC4D-481D-A3AC-57D5100536F2}" dt="2022-04-21T09:28:00.991" v="47" actId="1076"/>
          <ac:spMkLst>
            <pc:docMk/>
            <pc:sldMk cId="194259562" sldId="274"/>
            <ac:spMk id="2" creationId="{EAB93E71-26E4-3604-7AC2-2A8F26DF89C6}"/>
          </ac:spMkLst>
        </pc:spChg>
        <pc:spChg chg="mod">
          <ac:chgData name="Taylor S Linton" userId="S::tlinton2@pvamu.edu::733cb7f5-a834-469b-bebf-e257c2c62b61" providerId="AD" clId="Web-{451C437F-DC4D-481D-A3AC-57D5100536F2}" dt="2022-04-21T09:28:06.726" v="48" actId="1076"/>
          <ac:spMkLst>
            <pc:docMk/>
            <pc:sldMk cId="194259562" sldId="274"/>
            <ac:spMk id="3" creationId="{8B19516C-AB9B-CA25-D964-3F7E16A0FC7A}"/>
          </ac:spMkLst>
        </pc:spChg>
      </pc:sldChg>
      <pc:sldChg chg="modSp">
        <pc:chgData name="Taylor S Linton" userId="S::tlinton2@pvamu.edu::733cb7f5-a834-469b-bebf-e257c2c62b61" providerId="AD" clId="Web-{451C437F-DC4D-481D-A3AC-57D5100536F2}" dt="2022-04-21T09:31:49.686" v="80" actId="20577"/>
        <pc:sldMkLst>
          <pc:docMk/>
          <pc:sldMk cId="2526634002" sldId="275"/>
        </pc:sldMkLst>
        <pc:spChg chg="mod">
          <ac:chgData name="Taylor S Linton" userId="S::tlinton2@pvamu.edu::733cb7f5-a834-469b-bebf-e257c2c62b61" providerId="AD" clId="Web-{451C437F-DC4D-481D-A3AC-57D5100536F2}" dt="2022-04-21T09:31:49.686" v="80" actId="20577"/>
          <ac:spMkLst>
            <pc:docMk/>
            <pc:sldMk cId="2526634002" sldId="275"/>
            <ac:spMk id="2" creationId="{433EC70F-2A87-E807-7995-8378C25B802B}"/>
          </ac:spMkLst>
        </pc:spChg>
        <pc:spChg chg="mod">
          <ac:chgData name="Taylor S Linton" userId="S::tlinton2@pvamu.edu::733cb7f5-a834-469b-bebf-e257c2c62b61" providerId="AD" clId="Web-{451C437F-DC4D-481D-A3AC-57D5100536F2}" dt="2022-04-21T09:28:50.102" v="53" actId="1076"/>
          <ac:spMkLst>
            <pc:docMk/>
            <pc:sldMk cId="2526634002" sldId="275"/>
            <ac:spMk id="3" creationId="{3061CC27-1B66-128D-648B-F8EEDDE68D44}"/>
          </ac:spMkLst>
        </pc:spChg>
      </pc:sldChg>
      <pc:sldChg chg="modSp ord">
        <pc:chgData name="Taylor S Linton" userId="S::tlinton2@pvamu.edu::733cb7f5-a834-469b-bebf-e257c2c62b61" providerId="AD" clId="Web-{451C437F-DC4D-481D-A3AC-57D5100536F2}" dt="2022-04-21T09:32:05.186" v="92" actId="20577"/>
        <pc:sldMkLst>
          <pc:docMk/>
          <pc:sldMk cId="3981019794" sldId="276"/>
        </pc:sldMkLst>
        <pc:spChg chg="mod">
          <ac:chgData name="Taylor S Linton" userId="S::tlinton2@pvamu.edu::733cb7f5-a834-469b-bebf-e257c2c62b61" providerId="AD" clId="Web-{451C437F-DC4D-481D-A3AC-57D5100536F2}" dt="2022-04-21T09:32:05.186" v="92" actId="20577"/>
          <ac:spMkLst>
            <pc:docMk/>
            <pc:sldMk cId="3981019794" sldId="276"/>
            <ac:spMk id="2" creationId="{31D965A0-89FA-26C8-9FE6-2AEE1A8A4552}"/>
          </ac:spMkLst>
        </pc:spChg>
      </pc:sldChg>
      <pc:sldChg chg="modSp">
        <pc:chgData name="Taylor S Linton" userId="S::tlinton2@pvamu.edu::733cb7f5-a834-469b-bebf-e257c2c62b61" providerId="AD" clId="Web-{451C437F-DC4D-481D-A3AC-57D5100536F2}" dt="2022-04-21T09:18:40.410" v="5" actId="14100"/>
        <pc:sldMkLst>
          <pc:docMk/>
          <pc:sldMk cId="126193253" sldId="277"/>
        </pc:sldMkLst>
        <pc:spChg chg="mod">
          <ac:chgData name="Taylor S Linton" userId="S::tlinton2@pvamu.edu::733cb7f5-a834-469b-bebf-e257c2c62b61" providerId="AD" clId="Web-{451C437F-DC4D-481D-A3AC-57D5100536F2}" dt="2022-04-21T09:18:30.722" v="3" actId="1076"/>
          <ac:spMkLst>
            <pc:docMk/>
            <pc:sldMk cId="126193253" sldId="277"/>
            <ac:spMk id="2" creationId="{B18468A1-D048-3ECC-1983-DED4259130A2}"/>
          </ac:spMkLst>
        </pc:spChg>
        <pc:spChg chg="mod">
          <ac:chgData name="Taylor S Linton" userId="S::tlinton2@pvamu.edu::733cb7f5-a834-469b-bebf-e257c2c62b61" providerId="AD" clId="Web-{451C437F-DC4D-481D-A3AC-57D5100536F2}" dt="2022-04-21T09:18:40.410" v="5" actId="14100"/>
          <ac:spMkLst>
            <pc:docMk/>
            <pc:sldMk cId="126193253" sldId="277"/>
            <ac:spMk id="3" creationId="{3BC4F033-7FFF-D543-5A8D-1298BD4FDDF1}"/>
          </ac:spMkLst>
        </pc:spChg>
      </pc:sldChg>
      <pc:sldChg chg="modSp">
        <pc:chgData name="Taylor S Linton" userId="S::tlinton2@pvamu.edu::733cb7f5-a834-469b-bebf-e257c2c62b61" providerId="AD" clId="Web-{451C437F-DC4D-481D-A3AC-57D5100536F2}" dt="2022-04-21T09:22:36.699" v="20" actId="1076"/>
        <pc:sldMkLst>
          <pc:docMk/>
          <pc:sldMk cId="1749515302" sldId="278"/>
        </pc:sldMkLst>
        <pc:spChg chg="mod">
          <ac:chgData name="Taylor S Linton" userId="S::tlinton2@pvamu.edu::733cb7f5-a834-469b-bebf-e257c2c62b61" providerId="AD" clId="Web-{451C437F-DC4D-481D-A3AC-57D5100536F2}" dt="2022-04-21T09:22:32.511" v="19" actId="1076"/>
          <ac:spMkLst>
            <pc:docMk/>
            <pc:sldMk cId="1749515302" sldId="278"/>
            <ac:spMk id="2" creationId="{3FB57557-9322-0C18-4D23-6B6BEF9838AE}"/>
          </ac:spMkLst>
        </pc:spChg>
        <pc:spChg chg="mod">
          <ac:chgData name="Taylor S Linton" userId="S::tlinton2@pvamu.edu::733cb7f5-a834-469b-bebf-e257c2c62b61" providerId="AD" clId="Web-{451C437F-DC4D-481D-A3AC-57D5100536F2}" dt="2022-04-21T09:22:36.699" v="20" actId="1076"/>
          <ac:spMkLst>
            <pc:docMk/>
            <pc:sldMk cId="1749515302" sldId="278"/>
            <ac:spMk id="3" creationId="{14B1E45F-6E1F-1009-7F21-5BC9D669C1EC}"/>
          </ac:spMkLst>
        </pc:spChg>
      </pc:sldChg>
      <pc:sldChg chg="modSp new ord">
        <pc:chgData name="Taylor S Linton" userId="S::tlinton2@pvamu.edu::733cb7f5-a834-469b-bebf-e257c2c62b61" providerId="AD" clId="Web-{451C437F-DC4D-481D-A3AC-57D5100536F2}" dt="2022-04-21T09:31:13.935" v="58" actId="20577"/>
        <pc:sldMkLst>
          <pc:docMk/>
          <pc:sldMk cId="34461051" sldId="279"/>
        </pc:sldMkLst>
        <pc:spChg chg="mod">
          <ac:chgData name="Taylor S Linton" userId="S::tlinton2@pvamu.edu::733cb7f5-a834-469b-bebf-e257c2c62b61" providerId="AD" clId="Web-{451C437F-DC4D-481D-A3AC-57D5100536F2}" dt="2022-04-21T09:31:13.935" v="58" actId="20577"/>
          <ac:spMkLst>
            <pc:docMk/>
            <pc:sldMk cId="34461051" sldId="279"/>
            <ac:spMk id="2" creationId="{C2E359A7-221B-66A9-4C6B-42FCB35AC920}"/>
          </ac:spMkLst>
        </pc:spChg>
      </pc:sldChg>
      <pc:sldChg chg="modSp new">
        <pc:chgData name="Taylor S Linton" userId="S::tlinton2@pvamu.edu::733cb7f5-a834-469b-bebf-e257c2c62b61" providerId="AD" clId="Web-{451C437F-DC4D-481D-A3AC-57D5100536F2}" dt="2022-04-21T09:31:27.920" v="70" actId="20577"/>
        <pc:sldMkLst>
          <pc:docMk/>
          <pc:sldMk cId="1515424709" sldId="280"/>
        </pc:sldMkLst>
        <pc:spChg chg="mod">
          <ac:chgData name="Taylor S Linton" userId="S::tlinton2@pvamu.edu::733cb7f5-a834-469b-bebf-e257c2c62b61" providerId="AD" clId="Web-{451C437F-DC4D-481D-A3AC-57D5100536F2}" dt="2022-04-21T09:31:27.920" v="70" actId="20577"/>
          <ac:spMkLst>
            <pc:docMk/>
            <pc:sldMk cId="1515424709" sldId="280"/>
            <ac:spMk id="2" creationId="{C5F1CB4A-DA19-33B4-7487-6CE99DA1E2E6}"/>
          </ac:spMkLst>
        </pc:spChg>
      </pc:sldChg>
      <pc:sldChg chg="add replId">
        <pc:chgData name="Taylor S Linton" userId="S::tlinton2@pvamu.edu::733cb7f5-a834-469b-bebf-e257c2c62b61" providerId="AD" clId="Web-{451C437F-DC4D-481D-A3AC-57D5100536F2}" dt="2022-04-21T09:32:13.781" v="93"/>
        <pc:sldMkLst>
          <pc:docMk/>
          <pc:sldMk cId="2240821508" sldId="281"/>
        </pc:sldMkLst>
      </pc:sldChg>
      <pc:sldChg chg="modSp new">
        <pc:chgData name="Taylor S Linton" userId="S::tlinton2@pvamu.edu::733cb7f5-a834-469b-bebf-e257c2c62b61" providerId="AD" clId="Web-{451C437F-DC4D-481D-A3AC-57D5100536F2}" dt="2022-04-21T09:33:56.112" v="109" actId="20577"/>
        <pc:sldMkLst>
          <pc:docMk/>
          <pc:sldMk cId="3644540127" sldId="282"/>
        </pc:sldMkLst>
        <pc:spChg chg="mod">
          <ac:chgData name="Taylor S Linton" userId="S::tlinton2@pvamu.edu::733cb7f5-a834-469b-bebf-e257c2c62b61" providerId="AD" clId="Web-{451C437F-DC4D-481D-A3AC-57D5100536F2}" dt="2022-04-21T09:33:56.112" v="109" actId="20577"/>
          <ac:spMkLst>
            <pc:docMk/>
            <pc:sldMk cId="3644540127" sldId="282"/>
            <ac:spMk id="2" creationId="{210A5B65-4846-32FF-398E-B6F0749D5423}"/>
          </ac:spMkLst>
        </pc:spChg>
      </pc:sldChg>
    </pc:docChg>
  </pc:docChgLst>
  <pc:docChgLst>
    <pc:chgData name="Taylor S Linton" userId="S::tlinton2@pvamu.edu::733cb7f5-a834-469b-bebf-e257c2c62b61" providerId="AD" clId="Web-{E5A7F94F-4F89-495C-BE2D-75EE582E6AA3}"/>
    <pc:docChg chg="addSld modSld">
      <pc:chgData name="Taylor S Linton" userId="S::tlinton2@pvamu.edu::733cb7f5-a834-469b-bebf-e257c2c62b61" providerId="AD" clId="Web-{E5A7F94F-4F89-495C-BE2D-75EE582E6AA3}" dt="2022-04-23T14:29:40.886" v="9" actId="14100"/>
      <pc:docMkLst>
        <pc:docMk/>
      </pc:docMkLst>
      <pc:sldChg chg="modSp new">
        <pc:chgData name="Taylor S Linton" userId="S::tlinton2@pvamu.edu::733cb7f5-a834-469b-bebf-e257c2c62b61" providerId="AD" clId="Web-{E5A7F94F-4F89-495C-BE2D-75EE582E6AA3}" dt="2022-04-23T14:29:40.886" v="9" actId="14100"/>
        <pc:sldMkLst>
          <pc:docMk/>
          <pc:sldMk cId="1406707198" sldId="308"/>
        </pc:sldMkLst>
        <pc:spChg chg="mod">
          <ac:chgData name="Taylor S Linton" userId="S::tlinton2@pvamu.edu::733cb7f5-a834-469b-bebf-e257c2c62b61" providerId="AD" clId="Web-{E5A7F94F-4F89-495C-BE2D-75EE582E6AA3}" dt="2022-04-23T14:29:30.542" v="4" actId="1076"/>
          <ac:spMkLst>
            <pc:docMk/>
            <pc:sldMk cId="1406707198" sldId="308"/>
            <ac:spMk id="2" creationId="{86A6BAE3-17EF-11A1-D682-1461B6FBDDC0}"/>
          </ac:spMkLst>
        </pc:spChg>
        <pc:spChg chg="mod">
          <ac:chgData name="Taylor S Linton" userId="S::tlinton2@pvamu.edu::733cb7f5-a834-469b-bebf-e257c2c62b61" providerId="AD" clId="Web-{E5A7F94F-4F89-495C-BE2D-75EE582E6AA3}" dt="2022-04-23T14:29:40.886" v="9" actId="14100"/>
          <ac:spMkLst>
            <pc:docMk/>
            <pc:sldMk cId="1406707198" sldId="308"/>
            <ac:spMk id="3" creationId="{4F20B489-4AFE-49A0-E76D-A7F71E4545BA}"/>
          </ac:spMkLst>
        </pc:spChg>
      </pc:sldChg>
    </pc:docChg>
  </pc:docChgLst>
  <pc:docChgLst>
    <pc:chgData name="Wasil Ahmad Mahmood" userId="S::wmahmood@pvamu.edu::0e644637-0494-4006-bbb7-9a73be49788b" providerId="AD" clId="Web-{97BA570E-8CDB-4BB4-9CA0-261E294DE013}"/>
    <pc:docChg chg="modSld">
      <pc:chgData name="Wasil Ahmad Mahmood" userId="S::wmahmood@pvamu.edu::0e644637-0494-4006-bbb7-9a73be49788b" providerId="AD" clId="Web-{97BA570E-8CDB-4BB4-9CA0-261E294DE013}" dt="2022-04-20T09:34:25.099" v="2" actId="1076"/>
      <pc:docMkLst>
        <pc:docMk/>
      </pc:docMkLst>
      <pc:sldChg chg="modSp">
        <pc:chgData name="Wasil Ahmad Mahmood" userId="S::wmahmood@pvamu.edu::0e644637-0494-4006-bbb7-9a73be49788b" providerId="AD" clId="Web-{97BA570E-8CDB-4BB4-9CA0-261E294DE013}" dt="2022-04-20T09:34:25.099" v="2" actId="1076"/>
        <pc:sldMkLst>
          <pc:docMk/>
          <pc:sldMk cId="734168238" sldId="267"/>
        </pc:sldMkLst>
        <pc:picChg chg="mod">
          <ac:chgData name="Wasil Ahmad Mahmood" userId="S::wmahmood@pvamu.edu::0e644637-0494-4006-bbb7-9a73be49788b" providerId="AD" clId="Web-{97BA570E-8CDB-4BB4-9CA0-261E294DE013}" dt="2022-04-20T09:34:25.099" v="2" actId="1076"/>
          <ac:picMkLst>
            <pc:docMk/>
            <pc:sldMk cId="734168238" sldId="267"/>
            <ac:picMk id="4" creationId="{D75F7B01-8384-0E3A-57A4-88E54782A033}"/>
          </ac:picMkLst>
        </pc:picChg>
      </pc:sldChg>
    </pc:docChg>
  </pc:docChgLst>
  <pc:docChgLst>
    <pc:chgData name="Wasil Ahmad Mahmood" userId="S::wmahmood@pvamu.edu::0e644637-0494-4006-bbb7-9a73be49788b" providerId="AD" clId="Web-{743287A9-B763-416A-82B7-FA0B127AC6C9}"/>
    <pc:docChg chg="modSld">
      <pc:chgData name="Wasil Ahmad Mahmood" userId="S::wmahmood@pvamu.edu::0e644637-0494-4006-bbb7-9a73be49788b" providerId="AD" clId="Web-{743287A9-B763-416A-82B7-FA0B127AC6C9}" dt="2022-04-21T02:15:16.771" v="1" actId="1076"/>
      <pc:docMkLst>
        <pc:docMk/>
      </pc:docMkLst>
      <pc:sldChg chg="modSp">
        <pc:chgData name="Wasil Ahmad Mahmood" userId="S::wmahmood@pvamu.edu::0e644637-0494-4006-bbb7-9a73be49788b" providerId="AD" clId="Web-{743287A9-B763-416A-82B7-FA0B127AC6C9}" dt="2022-04-21T02:15:16.771" v="1" actId="1076"/>
        <pc:sldMkLst>
          <pc:docMk/>
          <pc:sldMk cId="3599784184" sldId="264"/>
        </pc:sldMkLst>
        <pc:picChg chg="mod">
          <ac:chgData name="Wasil Ahmad Mahmood" userId="S::wmahmood@pvamu.edu::0e644637-0494-4006-bbb7-9a73be49788b" providerId="AD" clId="Web-{743287A9-B763-416A-82B7-FA0B127AC6C9}" dt="2022-04-21T02:15:16.771" v="1" actId="1076"/>
          <ac:picMkLst>
            <pc:docMk/>
            <pc:sldMk cId="3599784184" sldId="264"/>
            <ac:picMk id="4" creationId="{9FFB20E7-2CDB-05D2-71C9-4B46AD105A93}"/>
          </ac:picMkLst>
        </pc:picChg>
      </pc:sldChg>
    </pc:docChg>
  </pc:docChgLst>
  <pc:docChgLst>
    <pc:chgData name="Wasil Ahmad Mahmood" userId="S::wmahmood@pvamu.edu::0e644637-0494-4006-bbb7-9a73be49788b" providerId="AD" clId="Web-{171055F1-1DA7-479B-8A26-B80073472618}"/>
    <pc:docChg chg="modSld">
      <pc:chgData name="Wasil Ahmad Mahmood" userId="S::wmahmood@pvamu.edu::0e644637-0494-4006-bbb7-9a73be49788b" providerId="AD" clId="Web-{171055F1-1DA7-479B-8A26-B80073472618}" dt="2022-04-22T08:39:13.698" v="11" actId="20577"/>
      <pc:docMkLst>
        <pc:docMk/>
      </pc:docMkLst>
      <pc:sldChg chg="modSp">
        <pc:chgData name="Wasil Ahmad Mahmood" userId="S::wmahmood@pvamu.edu::0e644637-0494-4006-bbb7-9a73be49788b" providerId="AD" clId="Web-{171055F1-1DA7-479B-8A26-B80073472618}" dt="2022-04-22T08:39:13.698" v="11" actId="20577"/>
        <pc:sldMkLst>
          <pc:docMk/>
          <pc:sldMk cId="574712403" sldId="271"/>
        </pc:sldMkLst>
        <pc:spChg chg="mod">
          <ac:chgData name="Wasil Ahmad Mahmood" userId="S::wmahmood@pvamu.edu::0e644637-0494-4006-bbb7-9a73be49788b" providerId="AD" clId="Web-{171055F1-1DA7-479B-8A26-B80073472618}" dt="2022-04-22T08:39:13.698" v="11" actId="20577"/>
          <ac:spMkLst>
            <pc:docMk/>
            <pc:sldMk cId="574712403" sldId="271"/>
            <ac:spMk id="4" creationId="{6EE6AA5C-284F-E019-0A93-4F6AAC6733B7}"/>
          </ac:spMkLst>
        </pc:spChg>
      </pc:sldChg>
      <pc:sldChg chg="addSp delSp modSp">
        <pc:chgData name="Wasil Ahmad Mahmood" userId="S::wmahmood@pvamu.edu::0e644637-0494-4006-bbb7-9a73be49788b" providerId="AD" clId="Web-{171055F1-1DA7-479B-8A26-B80073472618}" dt="2022-04-22T08:38:11.943" v="9" actId="1076"/>
        <pc:sldMkLst>
          <pc:docMk/>
          <pc:sldMk cId="1939146328" sldId="273"/>
        </pc:sldMkLst>
        <pc:spChg chg="del">
          <ac:chgData name="Wasil Ahmad Mahmood" userId="S::wmahmood@pvamu.edu::0e644637-0494-4006-bbb7-9a73be49788b" providerId="AD" clId="Web-{171055F1-1DA7-479B-8A26-B80073472618}" dt="2022-04-22T08:37:29.409" v="0"/>
          <ac:spMkLst>
            <pc:docMk/>
            <pc:sldMk cId="1939146328" sldId="273"/>
            <ac:spMk id="3" creationId="{018268A5-8824-DE9A-9C15-F955769EF036}"/>
          </ac:spMkLst>
        </pc:spChg>
        <pc:graphicFrameChg chg="add mod ord modGraphic">
          <ac:chgData name="Wasil Ahmad Mahmood" userId="S::wmahmood@pvamu.edu::0e644637-0494-4006-bbb7-9a73be49788b" providerId="AD" clId="Web-{171055F1-1DA7-479B-8A26-B80073472618}" dt="2022-04-22T08:38:11.943" v="9" actId="1076"/>
          <ac:graphicFrameMkLst>
            <pc:docMk/>
            <pc:sldMk cId="1939146328" sldId="273"/>
            <ac:graphicFrameMk id="6" creationId="{9EDF40D0-33B0-EF47-9EE6-08D297BB6E25}"/>
          </ac:graphicFrameMkLst>
        </pc:graphicFrameChg>
      </pc:sldChg>
    </pc:docChg>
  </pc:docChgLst>
  <pc:docChgLst>
    <pc:chgData name="Wasil Ahmad Mahmood" userId="S::wmahmood@pvamu.edu::0e644637-0494-4006-bbb7-9a73be49788b" providerId="AD" clId="Web-{DCF61340-5E0C-4A7E-9E40-99A7D05079E6}"/>
    <pc:docChg chg="modSld">
      <pc:chgData name="Wasil Ahmad Mahmood" userId="S::wmahmood@pvamu.edu::0e644637-0494-4006-bbb7-9a73be49788b" providerId="AD" clId="Web-{DCF61340-5E0C-4A7E-9E40-99A7D05079E6}" dt="2022-04-22T22:57:38.013" v="600"/>
      <pc:docMkLst>
        <pc:docMk/>
      </pc:docMkLst>
      <pc:sldChg chg="modSp">
        <pc:chgData name="Wasil Ahmad Mahmood" userId="S::wmahmood@pvamu.edu::0e644637-0494-4006-bbb7-9a73be49788b" providerId="AD" clId="Web-{DCF61340-5E0C-4A7E-9E40-99A7D05079E6}" dt="2022-04-22T22:57:38.013" v="600"/>
        <pc:sldMkLst>
          <pc:docMk/>
          <pc:sldMk cId="4104278355" sldId="261"/>
        </pc:sldMkLst>
        <pc:spChg chg="mod">
          <ac:chgData name="Wasil Ahmad Mahmood" userId="S::wmahmood@pvamu.edu::0e644637-0494-4006-bbb7-9a73be49788b" providerId="AD" clId="Web-{DCF61340-5E0C-4A7E-9E40-99A7D05079E6}" dt="2022-04-22T22:57:06.059" v="594" actId="1076"/>
          <ac:spMkLst>
            <pc:docMk/>
            <pc:sldMk cId="4104278355" sldId="261"/>
            <ac:spMk id="2" creationId="{3C96E96D-1417-1D34-F73D-CE18821979C3}"/>
          </ac:spMkLst>
        </pc:spChg>
        <pc:graphicFrameChg chg="mod modGraphic">
          <ac:chgData name="Wasil Ahmad Mahmood" userId="S::wmahmood@pvamu.edu::0e644637-0494-4006-bbb7-9a73be49788b" providerId="AD" clId="Web-{DCF61340-5E0C-4A7E-9E40-99A7D05079E6}" dt="2022-04-22T22:57:38.013" v="600"/>
          <ac:graphicFrameMkLst>
            <pc:docMk/>
            <pc:sldMk cId="4104278355" sldId="261"/>
            <ac:graphicFrameMk id="5" creationId="{5567D5C8-5F09-9BAE-54C9-787A8B3C8ABE}"/>
          </ac:graphicFrameMkLst>
        </pc:graphicFrameChg>
      </pc:sldChg>
    </pc:docChg>
  </pc:docChgLst>
  <pc:docChgLst>
    <pc:chgData name="Franck Darole Nangomoko" userId="S::fnangomoko@pvamu.edu::d3a2341b-0653-4b1d-9547-ebaad386269c" providerId="AD" clId="Web-{DAE3C4B5-07D8-41C7-9A80-B1687F817B16}"/>
    <pc:docChg chg="modSld sldOrd">
      <pc:chgData name="Franck Darole Nangomoko" userId="S::fnangomoko@pvamu.edu::d3a2341b-0653-4b1d-9547-ebaad386269c" providerId="AD" clId="Web-{DAE3C4B5-07D8-41C7-9A80-B1687F817B16}" dt="2022-04-19T22:05:26.883" v="24"/>
      <pc:docMkLst>
        <pc:docMk/>
      </pc:docMkLst>
      <pc:sldChg chg="addSp delSp modSp ord">
        <pc:chgData name="Franck Darole Nangomoko" userId="S::fnangomoko@pvamu.edu::d3a2341b-0653-4b1d-9547-ebaad386269c" providerId="AD" clId="Web-{DAE3C4B5-07D8-41C7-9A80-B1687F817B16}" dt="2022-04-19T22:05:26.883" v="24"/>
        <pc:sldMkLst>
          <pc:docMk/>
          <pc:sldMk cId="3614567990" sldId="258"/>
        </pc:sldMkLst>
        <pc:spChg chg="mod">
          <ac:chgData name="Franck Darole Nangomoko" userId="S::fnangomoko@pvamu.edu::d3a2341b-0653-4b1d-9547-ebaad386269c" providerId="AD" clId="Web-{DAE3C4B5-07D8-41C7-9A80-B1687F817B16}" dt="2022-04-19T22:03:31.895" v="3" actId="1076"/>
          <ac:spMkLst>
            <pc:docMk/>
            <pc:sldMk cId="3614567990" sldId="258"/>
            <ac:spMk id="2" creationId="{52D4F682-7AB5-E140-4AB0-05DC7FC27D3F}"/>
          </ac:spMkLst>
        </pc:spChg>
        <pc:picChg chg="del">
          <ac:chgData name="Franck Darole Nangomoko" userId="S::fnangomoko@pvamu.edu::d3a2341b-0653-4b1d-9547-ebaad386269c" providerId="AD" clId="Web-{DAE3C4B5-07D8-41C7-9A80-B1687F817B16}" dt="2022-04-19T22:03:21.004" v="0"/>
          <ac:picMkLst>
            <pc:docMk/>
            <pc:sldMk cId="3614567990" sldId="258"/>
            <ac:picMk id="3" creationId="{66D609F4-D4EF-BA1A-E9C7-211FC3354BE3}"/>
          </ac:picMkLst>
        </pc:picChg>
        <pc:picChg chg="del">
          <ac:chgData name="Franck Darole Nangomoko" userId="S::fnangomoko@pvamu.edu::d3a2341b-0653-4b1d-9547-ebaad386269c" providerId="AD" clId="Web-{DAE3C4B5-07D8-41C7-9A80-B1687F817B16}" dt="2022-04-19T22:03:22.238" v="1"/>
          <ac:picMkLst>
            <pc:docMk/>
            <pc:sldMk cId="3614567990" sldId="258"/>
            <ac:picMk id="4" creationId="{CA44C808-4969-B59E-B587-EAFFBA1C5D3C}"/>
          </ac:picMkLst>
        </pc:picChg>
        <pc:picChg chg="del">
          <ac:chgData name="Franck Darole Nangomoko" userId="S::fnangomoko@pvamu.edu::d3a2341b-0653-4b1d-9547-ebaad386269c" providerId="AD" clId="Web-{DAE3C4B5-07D8-41C7-9A80-B1687F817B16}" dt="2022-04-19T22:03:24.051" v="2"/>
          <ac:picMkLst>
            <pc:docMk/>
            <pc:sldMk cId="3614567990" sldId="258"/>
            <ac:picMk id="5" creationId="{6F7A3B63-4667-6C13-8A16-AC1EDE368B1C}"/>
          </ac:picMkLst>
        </pc:picChg>
        <pc:picChg chg="add mod">
          <ac:chgData name="Franck Darole Nangomoko" userId="S::fnangomoko@pvamu.edu::d3a2341b-0653-4b1d-9547-ebaad386269c" providerId="AD" clId="Web-{DAE3C4B5-07D8-41C7-9A80-B1687F817B16}" dt="2022-04-19T22:04:40.725" v="23" actId="1076"/>
          <ac:picMkLst>
            <pc:docMk/>
            <pc:sldMk cId="3614567990" sldId="258"/>
            <ac:picMk id="7" creationId="{2906FB6A-AE49-2555-85FB-EBAB02DE5D36}"/>
          </ac:picMkLst>
        </pc:picChg>
        <pc:picChg chg="add mod">
          <ac:chgData name="Franck Darole Nangomoko" userId="S::fnangomoko@pvamu.edu::d3a2341b-0653-4b1d-9547-ebaad386269c" providerId="AD" clId="Web-{DAE3C4B5-07D8-41C7-9A80-B1687F817B16}" dt="2022-04-19T22:04:32.584" v="19" actId="14100"/>
          <ac:picMkLst>
            <pc:docMk/>
            <pc:sldMk cId="3614567990" sldId="258"/>
            <ac:picMk id="8" creationId="{ADA28D05-D575-AC2D-E444-C30816734CD8}"/>
          </ac:picMkLst>
        </pc:picChg>
      </pc:sldChg>
    </pc:docChg>
  </pc:docChgLst>
  <pc:docChgLst>
    <pc:chgData name="Taylor S Linton" userId="S::tlinton2@pvamu.edu::733cb7f5-a834-469b-bebf-e257c2c62b61" providerId="AD" clId="Web-{D28EDD99-F4EA-40B7-8983-CB9EB634FD5F}"/>
    <pc:docChg chg="modSld">
      <pc:chgData name="Taylor S Linton" userId="S::tlinton2@pvamu.edu::733cb7f5-a834-469b-bebf-e257c2c62b61" providerId="AD" clId="Web-{D28EDD99-F4EA-40B7-8983-CB9EB634FD5F}" dt="2022-04-18T18:36:18.415" v="2" actId="1076"/>
      <pc:docMkLst>
        <pc:docMk/>
      </pc:docMkLst>
      <pc:sldChg chg="modSp">
        <pc:chgData name="Taylor S Linton" userId="S::tlinton2@pvamu.edu::733cb7f5-a834-469b-bebf-e257c2c62b61" providerId="AD" clId="Web-{D28EDD99-F4EA-40B7-8983-CB9EB634FD5F}" dt="2022-04-18T18:36:18.415" v="2" actId="1076"/>
        <pc:sldMkLst>
          <pc:docMk/>
          <pc:sldMk cId="659354888" sldId="257"/>
        </pc:sldMkLst>
        <pc:picChg chg="mod">
          <ac:chgData name="Taylor S Linton" userId="S::tlinton2@pvamu.edu::733cb7f5-a834-469b-bebf-e257c2c62b61" providerId="AD" clId="Web-{D28EDD99-F4EA-40B7-8983-CB9EB634FD5F}" dt="2022-04-18T18:36:18.415" v="2" actId="1076"/>
          <ac:picMkLst>
            <pc:docMk/>
            <pc:sldMk cId="659354888" sldId="257"/>
            <ac:picMk id="4" creationId="{3D6DEAFE-D53F-E580-900B-72E9BFBE5F08}"/>
          </ac:picMkLst>
        </pc:picChg>
      </pc:sldChg>
    </pc:docChg>
  </pc:docChgLst>
  <pc:docChgLst>
    <pc:chgData name="Franck Darole Nangomoko" userId="S::fnangomoko@pvamu.edu::d3a2341b-0653-4b1d-9547-ebaad386269c" providerId="AD" clId="Web-{7A960643-7397-4C7F-85A4-A953F99164DA}"/>
    <pc:docChg chg="modSld">
      <pc:chgData name="Franck Darole Nangomoko" userId="S::fnangomoko@pvamu.edu::d3a2341b-0653-4b1d-9547-ebaad386269c" providerId="AD" clId="Web-{7A960643-7397-4C7F-85A4-A953F99164DA}" dt="2022-04-23T00:55:16.936" v="54" actId="14100"/>
      <pc:docMkLst>
        <pc:docMk/>
      </pc:docMkLst>
      <pc:sldChg chg="addSp delSp modSp mod setBg">
        <pc:chgData name="Franck Darole Nangomoko" userId="S::fnangomoko@pvamu.edu::d3a2341b-0653-4b1d-9547-ebaad386269c" providerId="AD" clId="Web-{7A960643-7397-4C7F-85A4-A953F99164DA}" dt="2022-04-23T00:54:07.075" v="44" actId="1076"/>
        <pc:sldMkLst>
          <pc:docMk/>
          <pc:sldMk cId="597560148" sldId="259"/>
        </pc:sldMkLst>
        <pc:spChg chg="mod">
          <ac:chgData name="Franck Darole Nangomoko" userId="S::fnangomoko@pvamu.edu::d3a2341b-0653-4b1d-9547-ebaad386269c" providerId="AD" clId="Web-{7A960643-7397-4C7F-85A4-A953F99164DA}" dt="2022-04-23T00:52:26.322" v="17" actId="1076"/>
          <ac:spMkLst>
            <pc:docMk/>
            <pc:sldMk cId="597560148" sldId="259"/>
            <ac:spMk id="2" creationId="{D7EA680D-8EB1-1C34-68B7-918B1B7F83FB}"/>
          </ac:spMkLst>
        </pc:spChg>
        <pc:spChg chg="del">
          <ac:chgData name="Franck Darole Nangomoko" userId="S::fnangomoko@pvamu.edu::d3a2341b-0653-4b1d-9547-ebaad386269c" providerId="AD" clId="Web-{7A960643-7397-4C7F-85A4-A953F99164DA}" dt="2022-04-23T00:51:35.227" v="10"/>
          <ac:spMkLst>
            <pc:docMk/>
            <pc:sldMk cId="597560148" sldId="259"/>
            <ac:spMk id="5" creationId="{709DBD9B-8D91-F252-3B66-A63CF48A113A}"/>
          </ac:spMkLst>
        </pc:spChg>
        <pc:spChg chg="add mod">
          <ac:chgData name="Franck Darole Nangomoko" userId="S::fnangomoko@pvamu.edu::d3a2341b-0653-4b1d-9547-ebaad386269c" providerId="AD" clId="Web-{7A960643-7397-4C7F-85A4-A953F99164DA}" dt="2022-04-23T00:54:07.059" v="42" actId="1076"/>
          <ac:spMkLst>
            <pc:docMk/>
            <pc:sldMk cId="597560148" sldId="259"/>
            <ac:spMk id="8" creationId="{C434932B-D582-C953-1FE6-8999D2E01519}"/>
          </ac:spMkLst>
        </pc:spChg>
        <pc:picChg chg="add mod">
          <ac:chgData name="Franck Darole Nangomoko" userId="S::fnangomoko@pvamu.edu::d3a2341b-0653-4b1d-9547-ebaad386269c" providerId="AD" clId="Web-{7A960643-7397-4C7F-85A4-A953F99164DA}" dt="2022-04-23T00:54:07.043" v="40" actId="1076"/>
          <ac:picMkLst>
            <pc:docMk/>
            <pc:sldMk cId="597560148" sldId="259"/>
            <ac:picMk id="6" creationId="{193F1F58-E978-EF6E-66CC-F2B774EA1E06}"/>
          </ac:picMkLst>
        </pc:picChg>
        <pc:picChg chg="add mod">
          <ac:chgData name="Franck Darole Nangomoko" userId="S::fnangomoko@pvamu.edu::d3a2341b-0653-4b1d-9547-ebaad386269c" providerId="AD" clId="Web-{7A960643-7397-4C7F-85A4-A953F99164DA}" dt="2022-04-23T00:54:07.043" v="41" actId="1076"/>
          <ac:picMkLst>
            <pc:docMk/>
            <pc:sldMk cId="597560148" sldId="259"/>
            <ac:picMk id="7" creationId="{2A185796-C85F-A91A-16CF-97DB357ABCE1}"/>
          </ac:picMkLst>
        </pc:picChg>
        <pc:picChg chg="add mod">
          <ac:chgData name="Franck Darole Nangomoko" userId="S::fnangomoko@pvamu.edu::d3a2341b-0653-4b1d-9547-ebaad386269c" providerId="AD" clId="Web-{7A960643-7397-4C7F-85A4-A953F99164DA}" dt="2022-04-23T00:54:07.075" v="43" actId="1076"/>
          <ac:picMkLst>
            <pc:docMk/>
            <pc:sldMk cId="597560148" sldId="259"/>
            <ac:picMk id="9" creationId="{1B02D8A3-E437-273F-A36A-CDED61CB620A}"/>
          </ac:picMkLst>
        </pc:picChg>
        <pc:picChg chg="add del mod">
          <ac:chgData name="Franck Darole Nangomoko" userId="S::fnangomoko@pvamu.edu::d3a2341b-0653-4b1d-9547-ebaad386269c" providerId="AD" clId="Web-{7A960643-7397-4C7F-85A4-A953F99164DA}" dt="2022-04-23T00:53:45.840" v="37"/>
          <ac:picMkLst>
            <pc:docMk/>
            <pc:sldMk cId="597560148" sldId="259"/>
            <ac:picMk id="10" creationId="{32E3C2E7-5BF5-3988-26B2-BF6B01F4D236}"/>
          </ac:picMkLst>
        </pc:picChg>
        <pc:picChg chg="add mod">
          <ac:chgData name="Franck Darole Nangomoko" userId="S::fnangomoko@pvamu.edu::d3a2341b-0653-4b1d-9547-ebaad386269c" providerId="AD" clId="Web-{7A960643-7397-4C7F-85A4-A953F99164DA}" dt="2022-04-23T00:54:07.075" v="44" actId="1076"/>
          <ac:picMkLst>
            <pc:docMk/>
            <pc:sldMk cId="597560148" sldId="259"/>
            <ac:picMk id="11" creationId="{DA1842D3-F7ED-9DD9-BCB0-89002F181FD7}"/>
          </ac:picMkLst>
        </pc:picChg>
      </pc:sldChg>
      <pc:sldChg chg="addSp delSp modSp">
        <pc:chgData name="Franck Darole Nangomoko" userId="S::fnangomoko@pvamu.edu::d3a2341b-0653-4b1d-9547-ebaad386269c" providerId="AD" clId="Web-{7A960643-7397-4C7F-85A4-A953F99164DA}" dt="2022-04-23T00:55:16.936" v="54" actId="14100"/>
        <pc:sldMkLst>
          <pc:docMk/>
          <pc:sldMk cId="283996720" sldId="288"/>
        </pc:sldMkLst>
        <pc:spChg chg="mod">
          <ac:chgData name="Franck Darole Nangomoko" userId="S::fnangomoko@pvamu.edu::d3a2341b-0653-4b1d-9547-ebaad386269c" providerId="AD" clId="Web-{7A960643-7397-4C7F-85A4-A953F99164DA}" dt="2022-04-23T00:55:16.936" v="54" actId="14100"/>
          <ac:spMkLst>
            <pc:docMk/>
            <pc:sldMk cId="283996720" sldId="288"/>
            <ac:spMk id="2" creationId="{B606B878-5551-8A15-40A8-95E20A7E5E23}"/>
          </ac:spMkLst>
        </pc:spChg>
        <pc:spChg chg="del">
          <ac:chgData name="Franck Darole Nangomoko" userId="S::fnangomoko@pvamu.edu::d3a2341b-0653-4b1d-9547-ebaad386269c" providerId="AD" clId="Web-{7A960643-7397-4C7F-85A4-A953F99164DA}" dt="2022-04-23T00:51:28.898" v="7"/>
          <ac:spMkLst>
            <pc:docMk/>
            <pc:sldMk cId="283996720" sldId="288"/>
            <ac:spMk id="10" creationId="{57C3032B-579B-28BD-5776-B9F9CD48F749}"/>
          </ac:spMkLst>
        </pc:spChg>
        <pc:picChg chg="mod">
          <ac:chgData name="Franck Darole Nangomoko" userId="S::fnangomoko@pvamu.edu::d3a2341b-0653-4b1d-9547-ebaad386269c" providerId="AD" clId="Web-{7A960643-7397-4C7F-85A4-A953F99164DA}" dt="2022-04-23T00:55:11.608" v="53" actId="1076"/>
          <ac:picMkLst>
            <pc:docMk/>
            <pc:sldMk cId="283996720" sldId="288"/>
            <ac:picMk id="3" creationId="{DB7D638B-126A-4F66-071D-EC85DB0BFC35}"/>
          </ac:picMkLst>
        </pc:picChg>
        <pc:picChg chg="mod">
          <ac:chgData name="Franck Darole Nangomoko" userId="S::fnangomoko@pvamu.edu::d3a2341b-0653-4b1d-9547-ebaad386269c" providerId="AD" clId="Web-{7A960643-7397-4C7F-85A4-A953F99164DA}" dt="2022-04-23T00:54:46.310" v="52" actId="1076"/>
          <ac:picMkLst>
            <pc:docMk/>
            <pc:sldMk cId="283996720" sldId="288"/>
            <ac:picMk id="5" creationId="{1A95295B-A11D-90EE-5E8D-22AC5AA5A991}"/>
          </ac:picMkLst>
        </pc:picChg>
        <pc:picChg chg="del">
          <ac:chgData name="Franck Darole Nangomoko" userId="S::fnangomoko@pvamu.edu::d3a2341b-0653-4b1d-9547-ebaad386269c" providerId="AD" clId="Web-{7A960643-7397-4C7F-85A4-A953F99164DA}" dt="2022-04-23T00:51:28.898" v="8"/>
          <ac:picMkLst>
            <pc:docMk/>
            <pc:sldMk cId="283996720" sldId="288"/>
            <ac:picMk id="6" creationId="{937E1BBE-12BF-E8B4-A1F2-8CEE9D884EB4}"/>
          </ac:picMkLst>
        </pc:picChg>
        <pc:picChg chg="del">
          <ac:chgData name="Franck Darole Nangomoko" userId="S::fnangomoko@pvamu.edu::d3a2341b-0653-4b1d-9547-ebaad386269c" providerId="AD" clId="Web-{7A960643-7397-4C7F-85A4-A953F99164DA}" dt="2022-04-23T00:51:28.898" v="6"/>
          <ac:picMkLst>
            <pc:docMk/>
            <pc:sldMk cId="283996720" sldId="288"/>
            <ac:picMk id="7" creationId="{B8CFD4EF-CB92-4A39-DBBB-ED6EE315DA51}"/>
          </ac:picMkLst>
        </pc:picChg>
        <pc:picChg chg="del">
          <ac:chgData name="Franck Darole Nangomoko" userId="S::fnangomoko@pvamu.edu::d3a2341b-0653-4b1d-9547-ebaad386269c" providerId="AD" clId="Web-{7A960643-7397-4C7F-85A4-A953F99164DA}" dt="2022-04-23T00:51:28.898" v="5"/>
          <ac:picMkLst>
            <pc:docMk/>
            <pc:sldMk cId="283996720" sldId="288"/>
            <ac:picMk id="8" creationId="{2416B3D2-9B5E-EFC6-2E40-14332E06DFC1}"/>
          </ac:picMkLst>
        </pc:picChg>
        <pc:picChg chg="del">
          <ac:chgData name="Franck Darole Nangomoko" userId="S::fnangomoko@pvamu.edu::d3a2341b-0653-4b1d-9547-ebaad386269c" providerId="AD" clId="Web-{7A960643-7397-4C7F-85A4-A953F99164DA}" dt="2022-04-23T00:51:28.898" v="4"/>
          <ac:picMkLst>
            <pc:docMk/>
            <pc:sldMk cId="283996720" sldId="288"/>
            <ac:picMk id="9" creationId="{16EEBD99-DE29-8491-A1DE-674CD681AC44}"/>
          </ac:picMkLst>
        </pc:picChg>
        <pc:picChg chg="add del mod ord">
          <ac:chgData name="Franck Darole Nangomoko" userId="S::fnangomoko@pvamu.edu::d3a2341b-0653-4b1d-9547-ebaad386269c" providerId="AD" clId="Web-{7A960643-7397-4C7F-85A4-A953F99164DA}" dt="2022-04-23T00:51:28.898" v="9"/>
          <ac:picMkLst>
            <pc:docMk/>
            <pc:sldMk cId="283996720" sldId="288"/>
            <ac:picMk id="11" creationId="{E2FE91CE-E80C-2542-C377-5D4796A4E318}"/>
          </ac:picMkLst>
        </pc:picChg>
      </pc:sldChg>
    </pc:docChg>
  </pc:docChgLst>
  <pc:docChgLst>
    <pc:chgData name="Tyecia L Franklin" userId="S::tfranklin30@pvamu.edu::2c36059a-cf38-4420-8d94-61faadba3c1d" providerId="AD" clId="Web-{5AA74A77-2E3C-47DA-AF0D-DF3852357570}"/>
    <pc:docChg chg="modSld">
      <pc:chgData name="Tyecia L Franklin" userId="S::tfranklin30@pvamu.edu::2c36059a-cf38-4420-8d94-61faadba3c1d" providerId="AD" clId="Web-{5AA74A77-2E3C-47DA-AF0D-DF3852357570}" dt="2022-04-21T21:40:37.691" v="432" actId="1076"/>
      <pc:docMkLst>
        <pc:docMk/>
      </pc:docMkLst>
      <pc:sldChg chg="addSp delSp modSp">
        <pc:chgData name="Tyecia L Franklin" userId="S::tfranklin30@pvamu.edu::2c36059a-cf38-4420-8d94-61faadba3c1d" providerId="AD" clId="Web-{5AA74A77-2E3C-47DA-AF0D-DF3852357570}" dt="2022-04-21T21:31:57.442" v="322" actId="1076"/>
        <pc:sldMkLst>
          <pc:docMk/>
          <pc:sldMk cId="3599784184" sldId="264"/>
        </pc:sldMkLst>
        <pc:spChg chg="add del">
          <ac:chgData name="Tyecia L Franklin" userId="S::tfranklin30@pvamu.edu::2c36059a-cf38-4420-8d94-61faadba3c1d" providerId="AD" clId="Web-{5AA74A77-2E3C-47DA-AF0D-DF3852357570}" dt="2022-04-21T21:03:49.647" v="10"/>
          <ac:spMkLst>
            <pc:docMk/>
            <pc:sldMk cId="3599784184" sldId="264"/>
            <ac:spMk id="2" creationId="{43ACF8E4-9CE7-B6A1-6CAF-60EAF8EA3CF0}"/>
          </ac:spMkLst>
        </pc:spChg>
        <pc:spChg chg="mod">
          <ac:chgData name="Tyecia L Franklin" userId="S::tfranklin30@pvamu.edu::2c36059a-cf38-4420-8d94-61faadba3c1d" providerId="AD" clId="Web-{5AA74A77-2E3C-47DA-AF0D-DF3852357570}" dt="2022-04-21T21:02:55.880" v="1" actId="1076"/>
          <ac:spMkLst>
            <pc:docMk/>
            <pc:sldMk cId="3599784184" sldId="264"/>
            <ac:spMk id="3" creationId="{077351F7-894D-59E2-52EB-FFF1F35F90E8}"/>
          </ac:spMkLst>
        </pc:spChg>
        <pc:spChg chg="del">
          <ac:chgData name="Tyecia L Franklin" userId="S::tfranklin30@pvamu.edu::2c36059a-cf38-4420-8d94-61faadba3c1d" providerId="AD" clId="Web-{5AA74A77-2E3C-47DA-AF0D-DF3852357570}" dt="2022-04-21T21:03:52.803" v="11"/>
          <ac:spMkLst>
            <pc:docMk/>
            <pc:sldMk cId="3599784184" sldId="264"/>
            <ac:spMk id="5" creationId="{4139E047-2BBB-F023-0E2C-9D3F2A35D3CE}"/>
          </ac:spMkLst>
        </pc:spChg>
        <pc:spChg chg="add del">
          <ac:chgData name="Tyecia L Franklin" userId="S::tfranklin30@pvamu.edu::2c36059a-cf38-4420-8d94-61faadba3c1d" providerId="AD" clId="Web-{5AA74A77-2E3C-47DA-AF0D-DF3852357570}" dt="2022-04-21T21:03:47.819" v="9"/>
          <ac:spMkLst>
            <pc:docMk/>
            <pc:sldMk cId="3599784184" sldId="264"/>
            <ac:spMk id="11" creationId="{E5907868-FB05-FD7E-0AEC-2EC41834294B}"/>
          </ac:spMkLst>
        </pc:spChg>
        <pc:spChg chg="add del">
          <ac:chgData name="Tyecia L Franklin" userId="S::tfranklin30@pvamu.edu::2c36059a-cf38-4420-8d94-61faadba3c1d" providerId="AD" clId="Web-{5AA74A77-2E3C-47DA-AF0D-DF3852357570}" dt="2022-04-21T21:03:46.459" v="8"/>
          <ac:spMkLst>
            <pc:docMk/>
            <pc:sldMk cId="3599784184" sldId="264"/>
            <ac:spMk id="12" creationId="{AD1650AA-057B-A3A6-FB15-B55C4A7E4358}"/>
          </ac:spMkLst>
        </pc:spChg>
        <pc:spChg chg="add del">
          <ac:chgData name="Tyecia L Franklin" userId="S::tfranklin30@pvamu.edu::2c36059a-cf38-4420-8d94-61faadba3c1d" providerId="AD" clId="Web-{5AA74A77-2E3C-47DA-AF0D-DF3852357570}" dt="2022-04-21T21:03:55.428" v="12"/>
          <ac:spMkLst>
            <pc:docMk/>
            <pc:sldMk cId="3599784184" sldId="264"/>
            <ac:spMk id="13" creationId="{D83BF1CB-2013-47A2-50D4-1D87B3A256D9}"/>
          </ac:spMkLst>
        </pc:spChg>
        <pc:spChg chg="add mod">
          <ac:chgData name="Tyecia L Franklin" userId="S::tfranklin30@pvamu.edu::2c36059a-cf38-4420-8d94-61faadba3c1d" providerId="AD" clId="Web-{5AA74A77-2E3C-47DA-AF0D-DF3852357570}" dt="2022-04-21T21:31:57.442" v="322" actId="1076"/>
          <ac:spMkLst>
            <pc:docMk/>
            <pc:sldMk cId="3599784184" sldId="264"/>
            <ac:spMk id="14" creationId="{3BC44407-692F-425F-7A75-ED5D78C0E46E}"/>
          </ac:spMkLst>
        </pc:spChg>
        <pc:picChg chg="mod">
          <ac:chgData name="Tyecia L Franklin" userId="S::tfranklin30@pvamu.edu::2c36059a-cf38-4420-8d94-61faadba3c1d" providerId="AD" clId="Web-{5AA74A77-2E3C-47DA-AF0D-DF3852357570}" dt="2022-04-21T21:30:24.580" v="292" actId="1076"/>
          <ac:picMkLst>
            <pc:docMk/>
            <pc:sldMk cId="3599784184" sldId="264"/>
            <ac:picMk id="4" creationId="{9FFB20E7-2CDB-05D2-71C9-4B46AD105A93}"/>
          </ac:picMkLst>
        </pc:picChg>
      </pc:sldChg>
      <pc:sldChg chg="addSp modSp">
        <pc:chgData name="Tyecia L Franklin" userId="S::tfranklin30@pvamu.edu::2c36059a-cf38-4420-8d94-61faadba3c1d" providerId="AD" clId="Web-{5AA74A77-2E3C-47DA-AF0D-DF3852357570}" dt="2022-04-21T21:33:23.023" v="339" actId="1076"/>
        <pc:sldMkLst>
          <pc:docMk/>
          <pc:sldMk cId="1430873527" sldId="265"/>
        </pc:sldMkLst>
        <pc:spChg chg="mod">
          <ac:chgData name="Tyecia L Franklin" userId="S::tfranklin30@pvamu.edu::2c36059a-cf38-4420-8d94-61faadba3c1d" providerId="AD" clId="Web-{5AA74A77-2E3C-47DA-AF0D-DF3852357570}" dt="2022-04-21T21:23:43.054" v="212" actId="1076"/>
          <ac:spMkLst>
            <pc:docMk/>
            <pc:sldMk cId="1430873527" sldId="265"/>
            <ac:spMk id="3" creationId="{17B87803-FA31-8FBB-25C3-67DD3062CD78}"/>
          </ac:spMkLst>
        </pc:spChg>
        <pc:spChg chg="add mod">
          <ac:chgData name="Tyecia L Franklin" userId="S::tfranklin30@pvamu.edu::2c36059a-cf38-4420-8d94-61faadba3c1d" providerId="AD" clId="Web-{5AA74A77-2E3C-47DA-AF0D-DF3852357570}" dt="2022-04-21T21:33:23.023" v="339" actId="1076"/>
          <ac:spMkLst>
            <pc:docMk/>
            <pc:sldMk cId="1430873527" sldId="265"/>
            <ac:spMk id="5" creationId="{312CB63B-38F3-C4F4-2C81-0A57DD2A5B08}"/>
          </ac:spMkLst>
        </pc:spChg>
        <pc:spChg chg="mod">
          <ac:chgData name="Tyecia L Franklin" userId="S::tfranklin30@pvamu.edu::2c36059a-cf38-4420-8d94-61faadba3c1d" providerId="AD" clId="Web-{5AA74A77-2E3C-47DA-AF0D-DF3852357570}" dt="2022-04-21T21:06:50.620" v="44" actId="1076"/>
          <ac:spMkLst>
            <pc:docMk/>
            <pc:sldMk cId="1430873527" sldId="265"/>
            <ac:spMk id="6" creationId="{57553F62-BB05-4407-A925-4ED8704A14EF}"/>
          </ac:spMkLst>
        </pc:spChg>
        <pc:picChg chg="mod">
          <ac:chgData name="Tyecia L Franklin" userId="S::tfranklin30@pvamu.edu::2c36059a-cf38-4420-8d94-61faadba3c1d" providerId="AD" clId="Web-{5AA74A77-2E3C-47DA-AF0D-DF3852357570}" dt="2022-04-21T21:05:59.338" v="41" actId="1076"/>
          <ac:picMkLst>
            <pc:docMk/>
            <pc:sldMk cId="1430873527" sldId="265"/>
            <ac:picMk id="4" creationId="{8C6C89F8-6426-0FCB-87A3-4220D925DB50}"/>
          </ac:picMkLst>
        </pc:picChg>
      </pc:sldChg>
      <pc:sldChg chg="addSp delSp modSp">
        <pc:chgData name="Tyecia L Franklin" userId="S::tfranklin30@pvamu.edu::2c36059a-cf38-4420-8d94-61faadba3c1d" providerId="AD" clId="Web-{5AA74A77-2E3C-47DA-AF0D-DF3852357570}" dt="2022-04-21T21:39:19.048" v="389" actId="20577"/>
        <pc:sldMkLst>
          <pc:docMk/>
          <pc:sldMk cId="2480050801" sldId="266"/>
        </pc:sldMkLst>
        <pc:spChg chg="add del mod">
          <ac:chgData name="Tyecia L Franklin" userId="S::tfranklin30@pvamu.edu::2c36059a-cf38-4420-8d94-61faadba3c1d" providerId="AD" clId="Web-{5AA74A77-2E3C-47DA-AF0D-DF3852357570}" dt="2022-04-21T21:09:13.702" v="56"/>
          <ac:spMkLst>
            <pc:docMk/>
            <pc:sldMk cId="2480050801" sldId="266"/>
            <ac:spMk id="2" creationId="{10A6C272-0091-DEDF-2962-92646AB7D0D0}"/>
          </ac:spMkLst>
        </pc:spChg>
        <pc:spChg chg="mod">
          <ac:chgData name="Tyecia L Franklin" userId="S::tfranklin30@pvamu.edu::2c36059a-cf38-4420-8d94-61faadba3c1d" providerId="AD" clId="Web-{5AA74A77-2E3C-47DA-AF0D-DF3852357570}" dt="2022-04-21T21:08:50.764" v="49" actId="1076"/>
          <ac:spMkLst>
            <pc:docMk/>
            <pc:sldMk cId="2480050801" sldId="266"/>
            <ac:spMk id="3" creationId="{9FBB288E-8165-61BE-3932-9FD60D724981}"/>
          </ac:spMkLst>
        </pc:spChg>
        <pc:spChg chg="add mod">
          <ac:chgData name="Tyecia L Franklin" userId="S::tfranklin30@pvamu.edu::2c36059a-cf38-4420-8d94-61faadba3c1d" providerId="AD" clId="Web-{5AA74A77-2E3C-47DA-AF0D-DF3852357570}" dt="2022-04-21T21:39:19.048" v="389" actId="20577"/>
          <ac:spMkLst>
            <pc:docMk/>
            <pc:sldMk cId="2480050801" sldId="266"/>
            <ac:spMk id="5" creationId="{C7D2612C-3E6A-B591-ADA6-BC9B034E2319}"/>
          </ac:spMkLst>
        </pc:spChg>
        <pc:picChg chg="mod">
          <ac:chgData name="Tyecia L Franklin" userId="S::tfranklin30@pvamu.edu::2c36059a-cf38-4420-8d94-61faadba3c1d" providerId="AD" clId="Web-{5AA74A77-2E3C-47DA-AF0D-DF3852357570}" dt="2022-04-21T21:08:44.405" v="48" actId="1076"/>
          <ac:picMkLst>
            <pc:docMk/>
            <pc:sldMk cId="2480050801" sldId="266"/>
            <ac:picMk id="4" creationId="{921738C4-F506-0F7E-7934-3091DB86E7A6}"/>
          </ac:picMkLst>
        </pc:picChg>
      </pc:sldChg>
      <pc:sldChg chg="addSp modSp">
        <pc:chgData name="Tyecia L Franklin" userId="S::tfranklin30@pvamu.edu::2c36059a-cf38-4420-8d94-61faadba3c1d" providerId="AD" clId="Web-{5AA74A77-2E3C-47DA-AF0D-DF3852357570}" dt="2022-04-21T21:28:30.734" v="291" actId="1076"/>
        <pc:sldMkLst>
          <pc:docMk/>
          <pc:sldMk cId="734168238" sldId="267"/>
        </pc:sldMkLst>
        <pc:spChg chg="add mod">
          <ac:chgData name="Tyecia L Franklin" userId="S::tfranklin30@pvamu.edu::2c36059a-cf38-4420-8d94-61faadba3c1d" providerId="AD" clId="Web-{5AA74A77-2E3C-47DA-AF0D-DF3852357570}" dt="2022-04-21T21:28:30.734" v="291" actId="1076"/>
          <ac:spMkLst>
            <pc:docMk/>
            <pc:sldMk cId="734168238" sldId="267"/>
            <ac:spMk id="2" creationId="{A0E3CCAA-1F3E-DABF-8B9B-29C4C5D0307A}"/>
          </ac:spMkLst>
        </pc:spChg>
      </pc:sldChg>
      <pc:sldChg chg="addSp modSp">
        <pc:chgData name="Tyecia L Franklin" userId="S::tfranklin30@pvamu.edu::2c36059a-cf38-4420-8d94-61faadba3c1d" providerId="AD" clId="Web-{5AA74A77-2E3C-47DA-AF0D-DF3852357570}" dt="2022-04-21T21:40:37.691" v="432" actId="1076"/>
        <pc:sldMkLst>
          <pc:docMk/>
          <pc:sldMk cId="4226187460" sldId="268"/>
        </pc:sldMkLst>
        <pc:spChg chg="add mod">
          <ac:chgData name="Tyecia L Franklin" userId="S::tfranklin30@pvamu.edu::2c36059a-cf38-4420-8d94-61faadba3c1d" providerId="AD" clId="Web-{5AA74A77-2E3C-47DA-AF0D-DF3852357570}" dt="2022-04-21T21:40:37.691" v="432" actId="1076"/>
          <ac:spMkLst>
            <pc:docMk/>
            <pc:sldMk cId="4226187460" sldId="268"/>
            <ac:spMk id="5" creationId="{AD06F4B3-6583-EDEE-2A50-EA85CA067FC0}"/>
          </ac:spMkLst>
        </pc:spChg>
        <pc:spChg chg="mod">
          <ac:chgData name="Tyecia L Franklin" userId="S::tfranklin30@pvamu.edu::2c36059a-cf38-4420-8d94-61faadba3c1d" providerId="AD" clId="Web-{5AA74A77-2E3C-47DA-AF0D-DF3852357570}" dt="2022-04-21T21:40:01.690" v="419" actId="1076"/>
          <ac:spMkLst>
            <pc:docMk/>
            <pc:sldMk cId="4226187460" sldId="268"/>
            <ac:spMk id="6" creationId="{EB86BBA9-E1FF-2E78-4DCD-CDD799513915}"/>
          </ac:spMkLst>
        </pc:spChg>
        <pc:spChg chg="mod">
          <ac:chgData name="Tyecia L Franklin" userId="S::tfranklin30@pvamu.edu::2c36059a-cf38-4420-8d94-61faadba3c1d" providerId="AD" clId="Web-{5AA74A77-2E3C-47DA-AF0D-DF3852357570}" dt="2022-04-21T21:40:01.690" v="420" actId="1076"/>
          <ac:spMkLst>
            <pc:docMk/>
            <pc:sldMk cId="4226187460" sldId="268"/>
            <ac:spMk id="8" creationId="{5FE3E835-5090-5A3F-7D9E-30D9356043B0}"/>
          </ac:spMkLst>
        </pc:spChg>
        <pc:spChg chg="mod">
          <ac:chgData name="Tyecia L Franklin" userId="S::tfranklin30@pvamu.edu::2c36059a-cf38-4420-8d94-61faadba3c1d" providerId="AD" clId="Web-{5AA74A77-2E3C-47DA-AF0D-DF3852357570}" dt="2022-04-21T21:40:01.705" v="421" actId="1076"/>
          <ac:spMkLst>
            <pc:docMk/>
            <pc:sldMk cId="4226187460" sldId="268"/>
            <ac:spMk id="9" creationId="{0A104B69-B837-CB76-9E55-D68818D2D8E2}"/>
          </ac:spMkLst>
        </pc:spChg>
        <pc:picChg chg="mod">
          <ac:chgData name="Tyecia L Franklin" userId="S::tfranklin30@pvamu.edu::2c36059a-cf38-4420-8d94-61faadba3c1d" providerId="AD" clId="Web-{5AA74A77-2E3C-47DA-AF0D-DF3852357570}" dt="2022-04-21T21:40:04.752" v="422" actId="1076"/>
          <ac:picMkLst>
            <pc:docMk/>
            <pc:sldMk cId="4226187460" sldId="268"/>
            <ac:picMk id="4" creationId="{437E4244-0B9B-C00C-705A-5BAC1DAC5AD8}"/>
          </ac:picMkLst>
        </pc:picChg>
      </pc:sldChg>
    </pc:docChg>
  </pc:docChgLst>
  <pc:docChgLst>
    <pc:chgData name="Franck Darole Nangomoko" userId="S::fnangomoko@pvamu.edu::d3a2341b-0653-4b1d-9547-ebaad386269c" providerId="AD" clId="Web-{B64DABD7-DFFB-49BC-BC94-0F6AED7BA027}"/>
    <pc:docChg chg="modSld">
      <pc:chgData name="Franck Darole Nangomoko" userId="S::fnangomoko@pvamu.edu::d3a2341b-0653-4b1d-9547-ebaad386269c" providerId="AD" clId="Web-{B64DABD7-DFFB-49BC-BC94-0F6AED7BA027}" dt="2022-04-23T07:27:37.491" v="174" actId="1076"/>
      <pc:docMkLst>
        <pc:docMk/>
      </pc:docMkLst>
      <pc:sldChg chg="addSp delSp modSp mod setBg">
        <pc:chgData name="Franck Darole Nangomoko" userId="S::fnangomoko@pvamu.edu::d3a2341b-0653-4b1d-9547-ebaad386269c" providerId="AD" clId="Web-{B64DABD7-DFFB-49BC-BC94-0F6AED7BA027}" dt="2022-04-23T07:27:37.491" v="174" actId="1076"/>
        <pc:sldMkLst>
          <pc:docMk/>
          <pc:sldMk cId="1348859074" sldId="260"/>
        </pc:sldMkLst>
        <pc:spChg chg="add mod">
          <ac:chgData name="Franck Darole Nangomoko" userId="S::fnangomoko@pvamu.edu::d3a2341b-0653-4b1d-9547-ebaad386269c" providerId="AD" clId="Web-{B64DABD7-DFFB-49BC-BC94-0F6AED7BA027}" dt="2022-04-23T07:27:30.631" v="172" actId="20577"/>
          <ac:spMkLst>
            <pc:docMk/>
            <pc:sldMk cId="1348859074" sldId="260"/>
            <ac:spMk id="6" creationId="{0197F229-B162-E33D-0561-2A24796CBBDB}"/>
          </ac:spMkLst>
        </pc:spChg>
        <pc:picChg chg="add mod">
          <ac:chgData name="Franck Darole Nangomoko" userId="S::fnangomoko@pvamu.edu::d3a2341b-0653-4b1d-9547-ebaad386269c" providerId="AD" clId="Web-{B64DABD7-DFFB-49BC-BC94-0F6AED7BA027}" dt="2022-04-23T07:27:37.491" v="174" actId="1076"/>
          <ac:picMkLst>
            <pc:docMk/>
            <pc:sldMk cId="1348859074" sldId="260"/>
            <ac:picMk id="3" creationId="{EBA9D955-8445-E189-E5FF-D3287A34B26B}"/>
          </ac:picMkLst>
        </pc:picChg>
        <pc:picChg chg="del">
          <ac:chgData name="Franck Darole Nangomoko" userId="S::fnangomoko@pvamu.edu::d3a2341b-0653-4b1d-9547-ebaad386269c" providerId="AD" clId="Web-{B64DABD7-DFFB-49BC-BC94-0F6AED7BA027}" dt="2022-04-23T07:26:31.628" v="164"/>
          <ac:picMkLst>
            <pc:docMk/>
            <pc:sldMk cId="1348859074" sldId="260"/>
            <ac:picMk id="4" creationId="{95C28122-7EA5-FBC0-33F1-EC598BDA5D9F}"/>
          </ac:picMkLst>
        </pc:picChg>
        <pc:picChg chg="add mod">
          <ac:chgData name="Franck Darole Nangomoko" userId="S::fnangomoko@pvamu.edu::d3a2341b-0653-4b1d-9547-ebaad386269c" providerId="AD" clId="Web-{B64DABD7-DFFB-49BC-BC94-0F6AED7BA027}" dt="2022-04-23T07:26:51.301" v="166" actId="1076"/>
          <ac:picMkLst>
            <pc:docMk/>
            <pc:sldMk cId="1348859074" sldId="260"/>
            <ac:picMk id="7" creationId="{A921EEC8-8135-006D-B52C-BA7820926839}"/>
          </ac:picMkLst>
        </pc:picChg>
        <pc:picChg chg="add mod ord">
          <ac:chgData name="Franck Darole Nangomoko" userId="S::fnangomoko@pvamu.edu::d3a2341b-0653-4b1d-9547-ebaad386269c" providerId="AD" clId="Web-{B64DABD7-DFFB-49BC-BC94-0F6AED7BA027}" dt="2022-04-23T07:27:03.036" v="169" actId="1076"/>
          <ac:picMkLst>
            <pc:docMk/>
            <pc:sldMk cId="1348859074" sldId="260"/>
            <ac:picMk id="8" creationId="{572DE081-B65A-49A0-21B5-F0433C3D7D11}"/>
          </ac:picMkLst>
        </pc:picChg>
      </pc:sldChg>
      <pc:sldChg chg="modSp">
        <pc:chgData name="Franck Darole Nangomoko" userId="S::fnangomoko@pvamu.edu::d3a2341b-0653-4b1d-9547-ebaad386269c" providerId="AD" clId="Web-{B64DABD7-DFFB-49BC-BC94-0F6AED7BA027}" dt="2022-04-23T06:34:30.458" v="19" actId="1076"/>
        <pc:sldMkLst>
          <pc:docMk/>
          <pc:sldMk cId="1515424709" sldId="280"/>
        </pc:sldMkLst>
        <pc:spChg chg="mod">
          <ac:chgData name="Franck Darole Nangomoko" userId="S::fnangomoko@pvamu.edu::d3a2341b-0653-4b1d-9547-ebaad386269c" providerId="AD" clId="Web-{B64DABD7-DFFB-49BC-BC94-0F6AED7BA027}" dt="2022-04-23T06:34:30.458" v="19" actId="1076"/>
          <ac:spMkLst>
            <pc:docMk/>
            <pc:sldMk cId="1515424709" sldId="280"/>
            <ac:spMk id="15" creationId="{CD375828-8ECD-E49A-884F-6C3B5BB15334}"/>
          </ac:spMkLst>
        </pc:spChg>
      </pc:sldChg>
      <pc:sldChg chg="addSp delSp modSp">
        <pc:chgData name="Franck Darole Nangomoko" userId="S::fnangomoko@pvamu.edu::d3a2341b-0653-4b1d-9547-ebaad386269c" providerId="AD" clId="Web-{B64DABD7-DFFB-49BC-BC94-0F6AED7BA027}" dt="2022-04-23T07:25:43.641" v="151"/>
        <pc:sldMkLst>
          <pc:docMk/>
          <pc:sldMk cId="3109384478" sldId="289"/>
        </pc:sldMkLst>
        <pc:spChg chg="del mod">
          <ac:chgData name="Franck Darole Nangomoko" userId="S::fnangomoko@pvamu.edu::d3a2341b-0653-4b1d-9547-ebaad386269c" providerId="AD" clId="Web-{B64DABD7-DFFB-49BC-BC94-0F6AED7BA027}" dt="2022-04-23T07:25:43.641" v="151"/>
          <ac:spMkLst>
            <pc:docMk/>
            <pc:sldMk cId="3109384478" sldId="289"/>
            <ac:spMk id="7" creationId="{F3FAB5F6-945E-2B37-B425-5E1E8771EBDA}"/>
          </ac:spMkLst>
        </pc:spChg>
        <pc:picChg chg="add del mod ord">
          <ac:chgData name="Franck Darole Nangomoko" userId="S::fnangomoko@pvamu.edu::d3a2341b-0653-4b1d-9547-ebaad386269c" providerId="AD" clId="Web-{B64DABD7-DFFB-49BC-BC94-0F6AED7BA027}" dt="2022-04-23T06:46:20.078" v="53"/>
          <ac:picMkLst>
            <pc:docMk/>
            <pc:sldMk cId="3109384478" sldId="289"/>
            <ac:picMk id="3" creationId="{4065C20A-BC49-7612-63B5-1995D430A221}"/>
          </ac:picMkLst>
        </pc:picChg>
        <pc:picChg chg="add del mod">
          <ac:chgData name="Franck Darole Nangomoko" userId="S::fnangomoko@pvamu.edu::d3a2341b-0653-4b1d-9547-ebaad386269c" providerId="AD" clId="Web-{B64DABD7-DFFB-49BC-BC94-0F6AED7BA027}" dt="2022-04-23T07:25:43.641" v="149"/>
          <ac:picMkLst>
            <pc:docMk/>
            <pc:sldMk cId="3109384478" sldId="289"/>
            <ac:picMk id="3" creationId="{CEE73A69-4516-E733-831F-9B8AE737F331}"/>
          </ac:picMkLst>
        </pc:picChg>
        <pc:picChg chg="mod">
          <ac:chgData name="Franck Darole Nangomoko" userId="S::fnangomoko@pvamu.edu::d3a2341b-0653-4b1d-9547-ebaad386269c" providerId="AD" clId="Web-{B64DABD7-DFFB-49BC-BC94-0F6AED7BA027}" dt="2022-04-23T07:19:09.152" v="102" actId="14100"/>
          <ac:picMkLst>
            <pc:docMk/>
            <pc:sldMk cId="3109384478" sldId="289"/>
            <ac:picMk id="5" creationId="{5FAFD37A-07D2-B939-560A-93B224662ABF}"/>
          </ac:picMkLst>
        </pc:picChg>
        <pc:picChg chg="add del mod">
          <ac:chgData name="Franck Darole Nangomoko" userId="S::fnangomoko@pvamu.edu::d3a2341b-0653-4b1d-9547-ebaad386269c" providerId="AD" clId="Web-{B64DABD7-DFFB-49BC-BC94-0F6AED7BA027}" dt="2022-04-23T07:25:43.641" v="150"/>
          <ac:picMkLst>
            <pc:docMk/>
            <pc:sldMk cId="3109384478" sldId="289"/>
            <ac:picMk id="6" creationId="{FC0F9AA3-8926-55CB-3ADF-E0F9CE2C6D61}"/>
          </ac:picMkLst>
        </pc:picChg>
      </pc:sldChg>
    </pc:docChg>
  </pc:docChgLst>
  <pc:docChgLst>
    <pc:chgData name="Tyecia L Franklin" userId="S::tfranklin30@pvamu.edu::2c36059a-cf38-4420-8d94-61faadba3c1d" providerId="AD" clId="Web-{7C4FF1D2-6A9D-4DCE-9918-25F82DA59C98}"/>
    <pc:docChg chg="delSld modSld">
      <pc:chgData name="Tyecia L Franklin" userId="S::tfranklin30@pvamu.edu::2c36059a-cf38-4420-8d94-61faadba3c1d" providerId="AD" clId="Web-{7C4FF1D2-6A9D-4DCE-9918-25F82DA59C98}" dt="2022-04-23T05:50:21.617" v="238" actId="14100"/>
      <pc:docMkLst>
        <pc:docMk/>
      </pc:docMkLst>
      <pc:sldChg chg="addSp delSp modSp mod setBg">
        <pc:chgData name="Tyecia L Franklin" userId="S::tfranklin30@pvamu.edu::2c36059a-cf38-4420-8d94-61faadba3c1d" providerId="AD" clId="Web-{7C4FF1D2-6A9D-4DCE-9918-25F82DA59C98}" dt="2022-04-23T05:24:37.246" v="24" actId="1076"/>
        <pc:sldMkLst>
          <pc:docMk/>
          <pc:sldMk cId="973382334" sldId="263"/>
        </pc:sldMkLst>
        <pc:spChg chg="mod">
          <ac:chgData name="Tyecia L Franklin" userId="S::tfranklin30@pvamu.edu::2c36059a-cf38-4420-8d94-61faadba3c1d" providerId="AD" clId="Web-{7C4FF1D2-6A9D-4DCE-9918-25F82DA59C98}" dt="2022-04-23T05:24:37.246" v="24" actId="1076"/>
          <ac:spMkLst>
            <pc:docMk/>
            <pc:sldMk cId="973382334" sldId="263"/>
            <ac:spMk id="2" creationId="{70C56936-AE77-42BB-5A7E-6EE69B581A7B}"/>
          </ac:spMkLst>
        </pc:spChg>
        <pc:spChg chg="add del mod">
          <ac:chgData name="Tyecia L Franklin" userId="S::tfranklin30@pvamu.edu::2c36059a-cf38-4420-8d94-61faadba3c1d" providerId="AD" clId="Web-{7C4FF1D2-6A9D-4DCE-9918-25F82DA59C98}" dt="2022-04-23T05:22:41.827" v="1"/>
          <ac:spMkLst>
            <pc:docMk/>
            <pc:sldMk cId="973382334" sldId="263"/>
            <ac:spMk id="5" creationId="{F08CE05A-F602-23DF-F250-54A164C4428C}"/>
          </ac:spMkLst>
        </pc:spChg>
        <pc:picChg chg="del">
          <ac:chgData name="Tyecia L Franklin" userId="S::tfranklin30@pvamu.edu::2c36059a-cf38-4420-8d94-61faadba3c1d" providerId="AD" clId="Web-{7C4FF1D2-6A9D-4DCE-9918-25F82DA59C98}" dt="2022-04-23T05:22:27.639" v="0"/>
          <ac:picMkLst>
            <pc:docMk/>
            <pc:sldMk cId="973382334" sldId="263"/>
            <ac:picMk id="4" creationId="{4F18F390-5D3D-09A8-374C-32B088725B89}"/>
          </ac:picMkLst>
        </pc:picChg>
        <pc:picChg chg="add mod ord">
          <ac:chgData name="Tyecia L Franklin" userId="S::tfranklin30@pvamu.edu::2c36059a-cf38-4420-8d94-61faadba3c1d" providerId="AD" clId="Web-{7C4FF1D2-6A9D-4DCE-9918-25F82DA59C98}" dt="2022-04-23T05:24:26.152" v="23" actId="14100"/>
          <ac:picMkLst>
            <pc:docMk/>
            <pc:sldMk cId="973382334" sldId="263"/>
            <ac:picMk id="6" creationId="{00151C64-2B5C-F565-A0E7-6233D27FF591}"/>
          </ac:picMkLst>
        </pc:picChg>
      </pc:sldChg>
      <pc:sldChg chg="addSp delSp modSp">
        <pc:chgData name="Tyecia L Franklin" userId="S::tfranklin30@pvamu.edu::2c36059a-cf38-4420-8d94-61faadba3c1d" providerId="AD" clId="Web-{7C4FF1D2-6A9D-4DCE-9918-25F82DA59C98}" dt="2022-04-23T05:50:21.617" v="238" actId="14100"/>
        <pc:sldMkLst>
          <pc:docMk/>
          <pc:sldMk cId="3599784184" sldId="264"/>
        </pc:sldMkLst>
        <pc:spChg chg="add del mod">
          <ac:chgData name="Tyecia L Franklin" userId="S::tfranklin30@pvamu.edu::2c36059a-cf38-4420-8d94-61faadba3c1d" providerId="AD" clId="Web-{7C4FF1D2-6A9D-4DCE-9918-25F82DA59C98}" dt="2022-04-23T05:28:48.825" v="27"/>
          <ac:spMkLst>
            <pc:docMk/>
            <pc:sldMk cId="3599784184" sldId="264"/>
            <ac:spMk id="5" creationId="{6C5B60E1-4D5E-45D3-4592-3628CD1DCDF8}"/>
          </ac:spMkLst>
        </pc:spChg>
        <pc:spChg chg="del mod">
          <ac:chgData name="Tyecia L Franklin" userId="S::tfranklin30@pvamu.edu::2c36059a-cf38-4420-8d94-61faadba3c1d" providerId="AD" clId="Web-{7C4FF1D2-6A9D-4DCE-9918-25F82DA59C98}" dt="2022-04-23T05:30:19.143" v="34"/>
          <ac:spMkLst>
            <pc:docMk/>
            <pc:sldMk cId="3599784184" sldId="264"/>
            <ac:spMk id="6" creationId="{49FB51A7-B2F0-E115-93F0-3BE14DD0D5C5}"/>
          </ac:spMkLst>
        </pc:spChg>
        <pc:spChg chg="mod">
          <ac:chgData name="Tyecia L Franklin" userId="S::tfranklin30@pvamu.edu::2c36059a-cf38-4420-8d94-61faadba3c1d" providerId="AD" clId="Web-{7C4FF1D2-6A9D-4DCE-9918-25F82DA59C98}" dt="2022-04-23T05:34:11.065" v="117" actId="1076"/>
          <ac:spMkLst>
            <pc:docMk/>
            <pc:sldMk cId="3599784184" sldId="264"/>
            <ac:spMk id="7" creationId="{84C0023C-275A-DF2F-641D-DB8C23C85E65}"/>
          </ac:spMkLst>
        </pc:spChg>
        <pc:spChg chg="mod">
          <ac:chgData name="Tyecia L Franklin" userId="S::tfranklin30@pvamu.edu::2c36059a-cf38-4420-8d94-61faadba3c1d" providerId="AD" clId="Web-{7C4FF1D2-6A9D-4DCE-9918-25F82DA59C98}" dt="2022-04-23T05:34:12.924" v="118" actId="1076"/>
          <ac:spMkLst>
            <pc:docMk/>
            <pc:sldMk cId="3599784184" sldId="264"/>
            <ac:spMk id="8" creationId="{A93E234C-0657-3F37-661A-5DC543926CF9}"/>
          </ac:spMkLst>
        </pc:spChg>
        <pc:spChg chg="del mod">
          <ac:chgData name="Tyecia L Franklin" userId="S::tfranklin30@pvamu.edu::2c36059a-cf38-4420-8d94-61faadba3c1d" providerId="AD" clId="Web-{7C4FF1D2-6A9D-4DCE-9918-25F82DA59C98}" dt="2022-04-23T05:30:43.192" v="42"/>
          <ac:spMkLst>
            <pc:docMk/>
            <pc:sldMk cId="3599784184" sldId="264"/>
            <ac:spMk id="9" creationId="{6AC182A3-3040-DE0F-F4D4-72B03C8AE5B0}"/>
          </ac:spMkLst>
        </pc:spChg>
        <pc:spChg chg="del mod">
          <ac:chgData name="Tyecia L Franklin" userId="S::tfranklin30@pvamu.edu::2c36059a-cf38-4420-8d94-61faadba3c1d" providerId="AD" clId="Web-{7C4FF1D2-6A9D-4DCE-9918-25F82DA59C98}" dt="2022-04-23T05:30:40.192" v="41"/>
          <ac:spMkLst>
            <pc:docMk/>
            <pc:sldMk cId="3599784184" sldId="264"/>
            <ac:spMk id="10" creationId="{E3836BE7-5851-3C95-80DF-0BE3F75BCA9E}"/>
          </ac:spMkLst>
        </pc:spChg>
        <pc:spChg chg="mod">
          <ac:chgData name="Tyecia L Franklin" userId="S::tfranklin30@pvamu.edu::2c36059a-cf38-4420-8d94-61faadba3c1d" providerId="AD" clId="Web-{7C4FF1D2-6A9D-4DCE-9918-25F82DA59C98}" dt="2022-04-23T05:35:13.709" v="139" actId="1076"/>
          <ac:spMkLst>
            <pc:docMk/>
            <pc:sldMk cId="3599784184" sldId="264"/>
            <ac:spMk id="14" creationId="{3BC44407-692F-425F-7A75-ED5D78C0E46E}"/>
          </ac:spMkLst>
        </pc:spChg>
        <pc:spChg chg="add mod">
          <ac:chgData name="Tyecia L Franklin" userId="S::tfranklin30@pvamu.edu::2c36059a-cf38-4420-8d94-61faadba3c1d" providerId="AD" clId="Web-{7C4FF1D2-6A9D-4DCE-9918-25F82DA59C98}" dt="2022-04-23T05:33:54.454" v="113" actId="1076"/>
          <ac:spMkLst>
            <pc:docMk/>
            <pc:sldMk cId="3599784184" sldId="264"/>
            <ac:spMk id="15" creationId="{CB985F2A-D383-CC23-8D05-B8B56F0DDA94}"/>
          </ac:spMkLst>
        </pc:spChg>
        <pc:spChg chg="add mod">
          <ac:chgData name="Tyecia L Franklin" userId="S::tfranklin30@pvamu.edu::2c36059a-cf38-4420-8d94-61faadba3c1d" providerId="AD" clId="Web-{7C4FF1D2-6A9D-4DCE-9918-25F82DA59C98}" dt="2022-04-23T05:33:37.156" v="109" actId="1076"/>
          <ac:spMkLst>
            <pc:docMk/>
            <pc:sldMk cId="3599784184" sldId="264"/>
            <ac:spMk id="16" creationId="{69B518ED-57D9-1D5D-2D60-6E69C4BAD5DC}"/>
          </ac:spMkLst>
        </pc:spChg>
        <pc:spChg chg="add mod">
          <ac:chgData name="Tyecia L Franklin" userId="S::tfranklin30@pvamu.edu::2c36059a-cf38-4420-8d94-61faadba3c1d" providerId="AD" clId="Web-{7C4FF1D2-6A9D-4DCE-9918-25F82DA59C98}" dt="2022-04-23T05:34:28.206" v="127" actId="20577"/>
          <ac:spMkLst>
            <pc:docMk/>
            <pc:sldMk cId="3599784184" sldId="264"/>
            <ac:spMk id="17" creationId="{67C33314-091E-15DB-BE17-38B1316A5FDC}"/>
          </ac:spMkLst>
        </pc:spChg>
        <pc:spChg chg="add mod">
          <ac:chgData name="Tyecia L Franklin" userId="S::tfranklin30@pvamu.edu::2c36059a-cf38-4420-8d94-61faadba3c1d" providerId="AD" clId="Web-{7C4FF1D2-6A9D-4DCE-9918-25F82DA59C98}" dt="2022-04-23T05:35:16.881" v="140" actId="1076"/>
          <ac:spMkLst>
            <pc:docMk/>
            <pc:sldMk cId="3599784184" sldId="264"/>
            <ac:spMk id="19" creationId="{DFC62798-A890-EE83-5769-DA35229C1D15}"/>
          </ac:spMkLst>
        </pc:spChg>
        <pc:picChg chg="del mod">
          <ac:chgData name="Tyecia L Franklin" userId="S::tfranklin30@pvamu.edu::2c36059a-cf38-4420-8d94-61faadba3c1d" providerId="AD" clId="Web-{7C4FF1D2-6A9D-4DCE-9918-25F82DA59C98}" dt="2022-04-23T05:24:46.934" v="26"/>
          <ac:picMkLst>
            <pc:docMk/>
            <pc:sldMk cId="3599784184" sldId="264"/>
            <ac:picMk id="4" creationId="{9FFB20E7-2CDB-05D2-71C9-4B46AD105A93}"/>
          </ac:picMkLst>
        </pc:picChg>
        <pc:picChg chg="add mod ord">
          <ac:chgData name="Tyecia L Franklin" userId="S::tfranklin30@pvamu.edu::2c36059a-cf38-4420-8d94-61faadba3c1d" providerId="AD" clId="Web-{7C4FF1D2-6A9D-4DCE-9918-25F82DA59C98}" dt="2022-04-23T05:50:13.726" v="236" actId="14100"/>
          <ac:picMkLst>
            <pc:docMk/>
            <pc:sldMk cId="3599784184" sldId="264"/>
            <ac:picMk id="11" creationId="{0BC861D2-F955-3A9B-29FC-B6AE90E48C6A}"/>
          </ac:picMkLst>
        </pc:picChg>
        <pc:picChg chg="add del mod">
          <ac:chgData name="Tyecia L Franklin" userId="S::tfranklin30@pvamu.edu::2c36059a-cf38-4420-8d94-61faadba3c1d" providerId="AD" clId="Web-{7C4FF1D2-6A9D-4DCE-9918-25F82DA59C98}" dt="2022-04-23T05:32:00.619" v="66"/>
          <ac:picMkLst>
            <pc:docMk/>
            <pc:sldMk cId="3599784184" sldId="264"/>
            <ac:picMk id="12" creationId="{7233AC3A-EE2E-94F8-80D6-B2834A1DAB80}"/>
          </ac:picMkLst>
        </pc:picChg>
        <pc:picChg chg="add mod">
          <ac:chgData name="Tyecia L Franklin" userId="S::tfranklin30@pvamu.edu::2c36059a-cf38-4420-8d94-61faadba3c1d" providerId="AD" clId="Web-{7C4FF1D2-6A9D-4DCE-9918-25F82DA59C98}" dt="2022-04-23T05:50:21.617" v="238" actId="14100"/>
          <ac:picMkLst>
            <pc:docMk/>
            <pc:sldMk cId="3599784184" sldId="264"/>
            <ac:picMk id="13" creationId="{8D1AFF1E-3BA3-54AF-7B9A-4F4B2AC641D6}"/>
          </ac:picMkLst>
        </pc:picChg>
      </pc:sldChg>
      <pc:sldChg chg="addSp delSp modSp">
        <pc:chgData name="Tyecia L Franklin" userId="S::tfranklin30@pvamu.edu::2c36059a-cf38-4420-8d94-61faadba3c1d" providerId="AD" clId="Web-{7C4FF1D2-6A9D-4DCE-9918-25F82DA59C98}" dt="2022-04-23T05:44:06.609" v="219" actId="14100"/>
        <pc:sldMkLst>
          <pc:docMk/>
          <pc:sldMk cId="1430873527" sldId="265"/>
        </pc:sldMkLst>
        <pc:spChg chg="mod">
          <ac:chgData name="Tyecia L Franklin" userId="S::tfranklin30@pvamu.edu::2c36059a-cf38-4420-8d94-61faadba3c1d" providerId="AD" clId="Web-{7C4FF1D2-6A9D-4DCE-9918-25F82DA59C98}" dt="2022-04-23T05:37:03.888" v="165" actId="1076"/>
          <ac:spMkLst>
            <pc:docMk/>
            <pc:sldMk cId="1430873527" sldId="265"/>
            <ac:spMk id="5" creationId="{312CB63B-38F3-C4F4-2C81-0A57DD2A5B08}"/>
          </ac:spMkLst>
        </pc:spChg>
        <pc:spChg chg="del">
          <ac:chgData name="Tyecia L Franklin" userId="S::tfranklin30@pvamu.edu::2c36059a-cf38-4420-8d94-61faadba3c1d" providerId="AD" clId="Web-{7C4FF1D2-6A9D-4DCE-9918-25F82DA59C98}" dt="2022-04-23T05:35:30.351" v="142"/>
          <ac:spMkLst>
            <pc:docMk/>
            <pc:sldMk cId="1430873527" sldId="265"/>
            <ac:spMk id="6" creationId="{57553F62-BB05-4407-A925-4ED8704A14EF}"/>
          </ac:spMkLst>
        </pc:spChg>
        <pc:spChg chg="add del mod">
          <ac:chgData name="Tyecia L Franklin" userId="S::tfranklin30@pvamu.edu::2c36059a-cf38-4420-8d94-61faadba3c1d" providerId="AD" clId="Web-{7C4FF1D2-6A9D-4DCE-9918-25F82DA59C98}" dt="2022-04-23T05:35:37.883" v="143"/>
          <ac:spMkLst>
            <pc:docMk/>
            <pc:sldMk cId="1430873527" sldId="265"/>
            <ac:spMk id="7" creationId="{37F80D4A-24EF-D6B5-34B3-7A7F52CA1726}"/>
          </ac:spMkLst>
        </pc:spChg>
        <pc:spChg chg="add mod">
          <ac:chgData name="Tyecia L Franklin" userId="S::tfranklin30@pvamu.edu::2c36059a-cf38-4420-8d94-61faadba3c1d" providerId="AD" clId="Web-{7C4FF1D2-6A9D-4DCE-9918-25F82DA59C98}" dt="2022-04-23T05:37:16.420" v="167" actId="1076"/>
          <ac:spMkLst>
            <pc:docMk/>
            <pc:sldMk cId="1430873527" sldId="265"/>
            <ac:spMk id="10" creationId="{8F6C3936-EE05-603E-E537-A9515C377C17}"/>
          </ac:spMkLst>
        </pc:spChg>
        <pc:spChg chg="add mod">
          <ac:chgData name="Tyecia L Franklin" userId="S::tfranklin30@pvamu.edu::2c36059a-cf38-4420-8d94-61faadba3c1d" providerId="AD" clId="Web-{7C4FF1D2-6A9D-4DCE-9918-25F82DA59C98}" dt="2022-04-23T05:39:41.354" v="214" actId="1076"/>
          <ac:spMkLst>
            <pc:docMk/>
            <pc:sldMk cId="1430873527" sldId="265"/>
            <ac:spMk id="12" creationId="{F83E764F-D52A-7C2B-C9FA-081439803CE4}"/>
          </ac:spMkLst>
        </pc:spChg>
        <pc:spChg chg="add mod">
          <ac:chgData name="Tyecia L Franklin" userId="S::tfranklin30@pvamu.edu::2c36059a-cf38-4420-8d94-61faadba3c1d" providerId="AD" clId="Web-{7C4FF1D2-6A9D-4DCE-9918-25F82DA59C98}" dt="2022-04-23T05:39:43.870" v="215" actId="1076"/>
          <ac:spMkLst>
            <pc:docMk/>
            <pc:sldMk cId="1430873527" sldId="265"/>
            <ac:spMk id="14" creationId="{953EFCC0-C18E-EA37-8385-C39A4FFFAEEF}"/>
          </ac:spMkLst>
        </pc:spChg>
        <pc:spChg chg="add mod">
          <ac:chgData name="Tyecia L Franklin" userId="S::tfranklin30@pvamu.edu::2c36059a-cf38-4420-8d94-61faadba3c1d" providerId="AD" clId="Web-{7C4FF1D2-6A9D-4DCE-9918-25F82DA59C98}" dt="2022-04-23T05:39:49.339" v="216" actId="1076"/>
          <ac:spMkLst>
            <pc:docMk/>
            <pc:sldMk cId="1430873527" sldId="265"/>
            <ac:spMk id="16" creationId="{310CDDFC-2640-DA3A-357E-0A446D66D1C6}"/>
          </ac:spMkLst>
        </pc:spChg>
        <pc:spChg chg="add mod">
          <ac:chgData name="Tyecia L Franklin" userId="S::tfranklin30@pvamu.edu::2c36059a-cf38-4420-8d94-61faadba3c1d" providerId="AD" clId="Web-{7C4FF1D2-6A9D-4DCE-9918-25F82DA59C98}" dt="2022-04-23T05:40:00.450" v="218" actId="1076"/>
          <ac:spMkLst>
            <pc:docMk/>
            <pc:sldMk cId="1430873527" sldId="265"/>
            <ac:spMk id="18" creationId="{B76A1206-8214-D367-779F-8116D3C84255}"/>
          </ac:spMkLst>
        </pc:spChg>
        <pc:spChg chg="add mod">
          <ac:chgData name="Tyecia L Franklin" userId="S::tfranklin30@pvamu.edu::2c36059a-cf38-4420-8d94-61faadba3c1d" providerId="AD" clId="Web-{7C4FF1D2-6A9D-4DCE-9918-25F82DA59C98}" dt="2022-04-23T05:39:52.183" v="217" actId="1076"/>
          <ac:spMkLst>
            <pc:docMk/>
            <pc:sldMk cId="1430873527" sldId="265"/>
            <ac:spMk id="20" creationId="{E3881E0B-2EB8-CCC8-379D-FBB4160DA6A6}"/>
          </ac:spMkLst>
        </pc:spChg>
        <pc:picChg chg="del">
          <ac:chgData name="Tyecia L Franklin" userId="S::tfranklin30@pvamu.edu::2c36059a-cf38-4420-8d94-61faadba3c1d" providerId="AD" clId="Web-{7C4FF1D2-6A9D-4DCE-9918-25F82DA59C98}" dt="2022-04-23T05:35:26.023" v="141"/>
          <ac:picMkLst>
            <pc:docMk/>
            <pc:sldMk cId="1430873527" sldId="265"/>
            <ac:picMk id="4" creationId="{8C6C89F8-6426-0FCB-87A3-4220D925DB50}"/>
          </ac:picMkLst>
        </pc:picChg>
        <pc:picChg chg="add mod ord">
          <ac:chgData name="Tyecia L Franklin" userId="S::tfranklin30@pvamu.edu::2c36059a-cf38-4420-8d94-61faadba3c1d" providerId="AD" clId="Web-{7C4FF1D2-6A9D-4DCE-9918-25F82DA59C98}" dt="2022-04-23T05:44:06.609" v="219" actId="14100"/>
          <ac:picMkLst>
            <pc:docMk/>
            <pc:sldMk cId="1430873527" sldId="265"/>
            <ac:picMk id="8" creationId="{29B74095-9500-08B7-5CB7-EEFFB0A029FC}"/>
          </ac:picMkLst>
        </pc:picChg>
      </pc:sldChg>
      <pc:sldChg chg="modSp del">
        <pc:chgData name="Tyecia L Franklin" userId="S::tfranklin30@pvamu.edu::2c36059a-cf38-4420-8d94-61faadba3c1d" providerId="AD" clId="Web-{7C4FF1D2-6A9D-4DCE-9918-25F82DA59C98}" dt="2022-04-23T05:49:27.958" v="221"/>
        <pc:sldMkLst>
          <pc:docMk/>
          <pc:sldMk cId="2480050801" sldId="266"/>
        </pc:sldMkLst>
        <pc:spChg chg="mod">
          <ac:chgData name="Tyecia L Franklin" userId="S::tfranklin30@pvamu.edu::2c36059a-cf38-4420-8d94-61faadba3c1d" providerId="AD" clId="Web-{7C4FF1D2-6A9D-4DCE-9918-25F82DA59C98}" dt="2022-04-23T05:37:29.343" v="173" actId="20577"/>
          <ac:spMkLst>
            <pc:docMk/>
            <pc:sldMk cId="2480050801" sldId="266"/>
            <ac:spMk id="8" creationId="{AB5E8346-1FEB-BE47-F5EB-0DA0612F300F}"/>
          </ac:spMkLst>
        </pc:spChg>
      </pc:sldChg>
      <pc:sldChg chg="addSp delSp modSp del">
        <pc:chgData name="Tyecia L Franklin" userId="S::tfranklin30@pvamu.edu::2c36059a-cf38-4420-8d94-61faadba3c1d" providerId="AD" clId="Web-{7C4FF1D2-6A9D-4DCE-9918-25F82DA59C98}" dt="2022-04-23T05:49:01.987" v="220"/>
        <pc:sldMkLst>
          <pc:docMk/>
          <pc:sldMk cId="734168238" sldId="267"/>
        </pc:sldMkLst>
        <pc:spChg chg="add mod">
          <ac:chgData name="Tyecia L Franklin" userId="S::tfranklin30@pvamu.edu::2c36059a-cf38-4420-8d94-61faadba3c1d" providerId="AD" clId="Web-{7C4FF1D2-6A9D-4DCE-9918-25F82DA59C98}" dt="2022-04-23T05:36:28.183" v="158"/>
          <ac:spMkLst>
            <pc:docMk/>
            <pc:sldMk cId="734168238" sldId="267"/>
            <ac:spMk id="7" creationId="{44EA8EEC-47FA-5D1E-22AB-00A6EE6F4E19}"/>
          </ac:spMkLst>
        </pc:spChg>
        <pc:picChg chg="del">
          <ac:chgData name="Tyecia L Franklin" userId="S::tfranklin30@pvamu.edu::2c36059a-cf38-4420-8d94-61faadba3c1d" providerId="AD" clId="Web-{7C4FF1D2-6A9D-4DCE-9918-25F82DA59C98}" dt="2022-04-23T05:36:28.183" v="158"/>
          <ac:picMkLst>
            <pc:docMk/>
            <pc:sldMk cId="734168238" sldId="267"/>
            <ac:picMk id="4" creationId="{D75F7B01-8384-0E3A-57A4-88E54782A033}"/>
          </ac:picMkLst>
        </pc:picChg>
      </pc:sldChg>
      <pc:sldChg chg="addSp">
        <pc:chgData name="Tyecia L Franklin" userId="S::tfranklin30@pvamu.edu::2c36059a-cf38-4420-8d94-61faadba3c1d" providerId="AD" clId="Web-{7C4FF1D2-6A9D-4DCE-9918-25F82DA59C98}" dt="2022-04-23T05:39:03.693" v="197"/>
        <pc:sldMkLst>
          <pc:docMk/>
          <pc:sldMk cId="4226187460" sldId="268"/>
        </pc:sldMkLst>
        <pc:spChg chg="add">
          <ac:chgData name="Tyecia L Franklin" userId="S::tfranklin30@pvamu.edu::2c36059a-cf38-4420-8d94-61faadba3c1d" providerId="AD" clId="Web-{7C4FF1D2-6A9D-4DCE-9918-25F82DA59C98}" dt="2022-04-23T05:39:03.693" v="197"/>
          <ac:spMkLst>
            <pc:docMk/>
            <pc:sldMk cId="4226187460" sldId="268"/>
            <ac:spMk id="10" creationId="{396AC260-4481-024D-308D-2560378955EF}"/>
          </ac:spMkLst>
        </pc:spChg>
      </pc:sldChg>
      <pc:sldChg chg="addSp delSp modSp">
        <pc:chgData name="Tyecia L Franklin" userId="S::tfranklin30@pvamu.edu::2c36059a-cf38-4420-8d94-61faadba3c1d" providerId="AD" clId="Web-{7C4FF1D2-6A9D-4DCE-9918-25F82DA59C98}" dt="2022-04-23T05:50:04.085" v="235" actId="20577"/>
        <pc:sldMkLst>
          <pc:docMk/>
          <pc:sldMk cId="2808236357" sldId="269"/>
        </pc:sldMkLst>
        <pc:spChg chg="del">
          <ac:chgData name="Tyecia L Franklin" userId="S::tfranklin30@pvamu.edu::2c36059a-cf38-4420-8d94-61faadba3c1d" providerId="AD" clId="Web-{7C4FF1D2-6A9D-4DCE-9918-25F82DA59C98}" dt="2022-04-23T05:36:07.025" v="150"/>
          <ac:spMkLst>
            <pc:docMk/>
            <pc:sldMk cId="2808236357" sldId="269"/>
            <ac:spMk id="2" creationId="{1331927E-7469-1BA9-55A5-FEF96D4481E9}"/>
          </ac:spMkLst>
        </pc:spChg>
        <pc:spChg chg="mod">
          <ac:chgData name="Tyecia L Franklin" userId="S::tfranklin30@pvamu.edu::2c36059a-cf38-4420-8d94-61faadba3c1d" providerId="AD" clId="Web-{7C4FF1D2-6A9D-4DCE-9918-25F82DA59C98}" dt="2022-04-23T05:49:39.083" v="224" actId="20577"/>
          <ac:spMkLst>
            <pc:docMk/>
            <pc:sldMk cId="2808236357" sldId="269"/>
            <ac:spMk id="5" creationId="{0C4FF3C6-034A-8F90-4266-42D000726771}"/>
          </ac:spMkLst>
        </pc:spChg>
        <pc:spChg chg="mod">
          <ac:chgData name="Tyecia L Franklin" userId="S::tfranklin30@pvamu.edu::2c36059a-cf38-4420-8d94-61faadba3c1d" providerId="AD" clId="Web-{7C4FF1D2-6A9D-4DCE-9918-25F82DA59C98}" dt="2022-04-23T05:49:59.053" v="232" actId="20577"/>
          <ac:spMkLst>
            <pc:docMk/>
            <pc:sldMk cId="2808236357" sldId="269"/>
            <ac:spMk id="6" creationId="{68A9C23F-3CB5-70AC-1DEC-749DE18D7E41}"/>
          </ac:spMkLst>
        </pc:spChg>
        <pc:spChg chg="mod">
          <ac:chgData name="Tyecia L Franklin" userId="S::tfranklin30@pvamu.edu::2c36059a-cf38-4420-8d94-61faadba3c1d" providerId="AD" clId="Web-{7C4FF1D2-6A9D-4DCE-9918-25F82DA59C98}" dt="2022-04-23T05:50:04.085" v="235" actId="20577"/>
          <ac:spMkLst>
            <pc:docMk/>
            <pc:sldMk cId="2808236357" sldId="269"/>
            <ac:spMk id="7" creationId="{BBCC5650-BF0D-A556-C83C-F423DBA090F0}"/>
          </ac:spMkLst>
        </pc:spChg>
        <pc:spChg chg="add del mod">
          <ac:chgData name="Tyecia L Franklin" userId="S::tfranklin30@pvamu.edu::2c36059a-cf38-4420-8d94-61faadba3c1d" providerId="AD" clId="Web-{7C4FF1D2-6A9D-4DCE-9918-25F82DA59C98}" dt="2022-04-23T05:36:00.009" v="149"/>
          <ac:spMkLst>
            <pc:docMk/>
            <pc:sldMk cId="2808236357" sldId="269"/>
            <ac:spMk id="9" creationId="{A9FD7F52-31E6-FFFE-D9A2-FEF056935CE9}"/>
          </ac:spMkLst>
        </pc:spChg>
        <pc:picChg chg="del">
          <ac:chgData name="Tyecia L Franklin" userId="S::tfranklin30@pvamu.edu::2c36059a-cf38-4420-8d94-61faadba3c1d" providerId="AD" clId="Web-{7C4FF1D2-6A9D-4DCE-9918-25F82DA59C98}" dt="2022-04-23T05:35:55.275" v="148"/>
          <ac:picMkLst>
            <pc:docMk/>
            <pc:sldMk cId="2808236357" sldId="269"/>
            <ac:picMk id="4" creationId="{35C38788-63EF-5C07-380C-895022830995}"/>
          </ac:picMkLst>
        </pc:picChg>
        <pc:picChg chg="add mod ord">
          <ac:chgData name="Tyecia L Franklin" userId="S::tfranklin30@pvamu.edu::2c36059a-cf38-4420-8d94-61faadba3c1d" providerId="AD" clId="Web-{7C4FF1D2-6A9D-4DCE-9918-25F82DA59C98}" dt="2022-04-23T05:36:20.307" v="157" actId="1076"/>
          <ac:picMkLst>
            <pc:docMk/>
            <pc:sldMk cId="2808236357" sldId="269"/>
            <ac:picMk id="10" creationId="{2EF2D22F-794A-4DA4-A1C4-221CA2B12A21}"/>
          </ac:picMkLst>
        </pc:picChg>
      </pc:sldChg>
    </pc:docChg>
  </pc:docChgLst>
  <pc:docChgLst>
    <pc:chgData name="Franck Darole Nangomoko" userId="S::fnangomoko@pvamu.edu::d3a2341b-0653-4b1d-9547-ebaad386269c" providerId="AD" clId="Web-{45F72E0C-4CD6-4D97-8B95-3D6C9884F64A}"/>
    <pc:docChg chg="modSld">
      <pc:chgData name="Franck Darole Nangomoko" userId="S::fnangomoko@pvamu.edu::d3a2341b-0653-4b1d-9547-ebaad386269c" providerId="AD" clId="Web-{45F72E0C-4CD6-4D97-8B95-3D6C9884F64A}" dt="2022-04-23T00:42:43.570" v="104" actId="1076"/>
      <pc:docMkLst>
        <pc:docMk/>
      </pc:docMkLst>
      <pc:sldChg chg="addSp modSp">
        <pc:chgData name="Franck Darole Nangomoko" userId="S::fnangomoko@pvamu.edu::d3a2341b-0653-4b1d-9547-ebaad386269c" providerId="AD" clId="Web-{45F72E0C-4CD6-4D97-8B95-3D6C9884F64A}" dt="2022-04-23T00:42:43.570" v="104" actId="1076"/>
        <pc:sldMkLst>
          <pc:docMk/>
          <pc:sldMk cId="283996720" sldId="288"/>
        </pc:sldMkLst>
        <pc:spChg chg="mod">
          <ac:chgData name="Franck Darole Nangomoko" userId="S::fnangomoko@pvamu.edu::d3a2341b-0653-4b1d-9547-ebaad386269c" providerId="AD" clId="Web-{45F72E0C-4CD6-4D97-8B95-3D6C9884F64A}" dt="2022-04-23T00:42:35.476" v="101" actId="20577"/>
          <ac:spMkLst>
            <pc:docMk/>
            <pc:sldMk cId="283996720" sldId="288"/>
            <ac:spMk id="10" creationId="{57C3032B-579B-28BD-5776-B9F9CD48F749}"/>
          </ac:spMkLst>
        </pc:spChg>
        <pc:picChg chg="mod">
          <ac:chgData name="Franck Darole Nangomoko" userId="S::fnangomoko@pvamu.edu::d3a2341b-0653-4b1d-9547-ebaad386269c" providerId="AD" clId="Web-{45F72E0C-4CD6-4D97-8B95-3D6C9884F64A}" dt="2022-04-23T00:39:47.955" v="89" actId="1076"/>
          <ac:picMkLst>
            <pc:docMk/>
            <pc:sldMk cId="283996720" sldId="288"/>
            <ac:picMk id="5" creationId="{1A95295B-A11D-90EE-5E8D-22AC5AA5A991}"/>
          </ac:picMkLst>
        </pc:picChg>
        <pc:picChg chg="add mod ord">
          <ac:chgData name="Franck Darole Nangomoko" userId="S::fnangomoko@pvamu.edu::d3a2341b-0653-4b1d-9547-ebaad386269c" providerId="AD" clId="Web-{45F72E0C-4CD6-4D97-8B95-3D6C9884F64A}" dt="2022-04-23T00:38:57.829" v="78" actId="1076"/>
          <ac:picMkLst>
            <pc:docMk/>
            <pc:sldMk cId="283996720" sldId="288"/>
            <ac:picMk id="6" creationId="{937E1BBE-12BF-E8B4-A1F2-8CEE9D884EB4}"/>
          </ac:picMkLst>
        </pc:picChg>
        <pc:picChg chg="add mod">
          <ac:chgData name="Franck Darole Nangomoko" userId="S::fnangomoko@pvamu.edu::d3a2341b-0653-4b1d-9547-ebaad386269c" providerId="AD" clId="Web-{45F72E0C-4CD6-4D97-8B95-3D6C9884F64A}" dt="2022-04-23T00:38:57.829" v="79" actId="1076"/>
          <ac:picMkLst>
            <pc:docMk/>
            <pc:sldMk cId="283996720" sldId="288"/>
            <ac:picMk id="7" creationId="{B8CFD4EF-CB92-4A39-DBBB-ED6EE315DA51}"/>
          </ac:picMkLst>
        </pc:picChg>
        <pc:picChg chg="add mod">
          <ac:chgData name="Franck Darole Nangomoko" userId="S::fnangomoko@pvamu.edu::d3a2341b-0653-4b1d-9547-ebaad386269c" providerId="AD" clId="Web-{45F72E0C-4CD6-4D97-8B95-3D6C9884F64A}" dt="2022-04-23T00:42:31.882" v="97" actId="1076"/>
          <ac:picMkLst>
            <pc:docMk/>
            <pc:sldMk cId="283996720" sldId="288"/>
            <ac:picMk id="8" creationId="{2416B3D2-9B5E-EFC6-2E40-14332E06DFC1}"/>
          </ac:picMkLst>
        </pc:picChg>
        <pc:picChg chg="add mod">
          <ac:chgData name="Franck Darole Nangomoko" userId="S::fnangomoko@pvamu.edu::d3a2341b-0653-4b1d-9547-ebaad386269c" providerId="AD" clId="Web-{45F72E0C-4CD6-4D97-8B95-3D6C9884F64A}" dt="2022-04-23T00:42:43.570" v="104" actId="1076"/>
          <ac:picMkLst>
            <pc:docMk/>
            <pc:sldMk cId="283996720" sldId="288"/>
            <ac:picMk id="9" creationId="{16EEBD99-DE29-8491-A1DE-674CD681AC44}"/>
          </ac:picMkLst>
        </pc:picChg>
      </pc:sldChg>
    </pc:docChg>
  </pc:docChgLst>
  <pc:docChgLst>
    <pc:chgData name="Wasil Ahmad Mahmood" userId="S::wmahmood@pvamu.edu::0e644637-0494-4006-bbb7-9a73be49788b" providerId="AD" clId="Web-{7867676D-EAA9-436B-8CCC-688EE4991625}"/>
    <pc:docChg chg="modSld">
      <pc:chgData name="Wasil Ahmad Mahmood" userId="S::wmahmood@pvamu.edu::0e644637-0494-4006-bbb7-9a73be49788b" providerId="AD" clId="Web-{7867676D-EAA9-436B-8CCC-688EE4991625}" dt="2022-04-23T17:50:11.301" v="5"/>
      <pc:docMkLst>
        <pc:docMk/>
      </pc:docMkLst>
      <pc:sldChg chg="modSp">
        <pc:chgData name="Wasil Ahmad Mahmood" userId="S::wmahmood@pvamu.edu::0e644637-0494-4006-bbb7-9a73be49788b" providerId="AD" clId="Web-{7867676D-EAA9-436B-8CCC-688EE4991625}" dt="2022-04-23T17:50:11.301" v="5"/>
        <pc:sldMkLst>
          <pc:docMk/>
          <pc:sldMk cId="4104278355" sldId="261"/>
        </pc:sldMkLst>
        <pc:graphicFrameChg chg="mod modGraphic">
          <ac:chgData name="Wasil Ahmad Mahmood" userId="S::wmahmood@pvamu.edu::0e644637-0494-4006-bbb7-9a73be49788b" providerId="AD" clId="Web-{7867676D-EAA9-436B-8CCC-688EE4991625}" dt="2022-04-23T17:50:11.301" v="5"/>
          <ac:graphicFrameMkLst>
            <pc:docMk/>
            <pc:sldMk cId="4104278355" sldId="261"/>
            <ac:graphicFrameMk id="5" creationId="{5567D5C8-5F09-9BAE-54C9-787A8B3C8ABE}"/>
          </ac:graphicFrameMkLst>
        </pc:graphicFrameChg>
      </pc:sldChg>
    </pc:docChg>
  </pc:docChgLst>
  <pc:docChgLst>
    <pc:chgData name="Wasil Ahmad Mahmood" userId="S::wmahmood@pvamu.edu::0e644637-0494-4006-bbb7-9a73be49788b" providerId="AD" clId="Web-{95F23FA6-B836-48AC-B3DB-683557189451}"/>
    <pc:docChg chg="addSld modSld sldOrd">
      <pc:chgData name="Wasil Ahmad Mahmood" userId="S::wmahmood@pvamu.edu::0e644637-0494-4006-bbb7-9a73be49788b" providerId="AD" clId="Web-{95F23FA6-B836-48AC-B3DB-683557189451}" dt="2022-04-23T07:39:38.103" v="17" actId="1076"/>
      <pc:docMkLst>
        <pc:docMk/>
      </pc:docMkLst>
      <pc:sldChg chg="modSp">
        <pc:chgData name="Wasil Ahmad Mahmood" userId="S::wmahmood@pvamu.edu::0e644637-0494-4006-bbb7-9a73be49788b" providerId="AD" clId="Web-{95F23FA6-B836-48AC-B3DB-683557189451}" dt="2022-04-23T06:50:17.137" v="15" actId="1076"/>
        <pc:sldMkLst>
          <pc:docMk/>
          <pc:sldMk cId="1345378501" sldId="272"/>
        </pc:sldMkLst>
        <pc:picChg chg="mod">
          <ac:chgData name="Wasil Ahmad Mahmood" userId="S::wmahmood@pvamu.edu::0e644637-0494-4006-bbb7-9a73be49788b" providerId="AD" clId="Web-{95F23FA6-B836-48AC-B3DB-683557189451}" dt="2022-04-23T06:50:17.137" v="15" actId="1076"/>
          <ac:picMkLst>
            <pc:docMk/>
            <pc:sldMk cId="1345378501" sldId="272"/>
            <ac:picMk id="4" creationId="{49AB5027-1063-E3C9-9584-CE669AED6B03}"/>
          </ac:picMkLst>
        </pc:picChg>
      </pc:sldChg>
      <pc:sldChg chg="addSp delSp modSp">
        <pc:chgData name="Wasil Ahmad Mahmood" userId="S::wmahmood@pvamu.edu::0e644637-0494-4006-bbb7-9a73be49788b" providerId="AD" clId="Web-{95F23FA6-B836-48AC-B3DB-683557189451}" dt="2022-04-23T06:48:06.149" v="11" actId="1076"/>
        <pc:sldMkLst>
          <pc:docMk/>
          <pc:sldMk cId="1749515302" sldId="278"/>
        </pc:sldMkLst>
        <pc:picChg chg="add mod">
          <ac:chgData name="Wasil Ahmad Mahmood" userId="S::wmahmood@pvamu.edu::0e644637-0494-4006-bbb7-9a73be49788b" providerId="AD" clId="Web-{95F23FA6-B836-48AC-B3DB-683557189451}" dt="2022-04-23T06:48:06.149" v="11" actId="1076"/>
          <ac:picMkLst>
            <pc:docMk/>
            <pc:sldMk cId="1749515302" sldId="278"/>
            <ac:picMk id="3" creationId="{84CEEA17-2E60-B951-7DA7-1505F9C3819A}"/>
          </ac:picMkLst>
        </pc:picChg>
        <pc:picChg chg="del">
          <ac:chgData name="Wasil Ahmad Mahmood" userId="S::wmahmood@pvamu.edu::0e644637-0494-4006-bbb7-9a73be49788b" providerId="AD" clId="Web-{95F23FA6-B836-48AC-B3DB-683557189451}" dt="2022-04-23T06:47:02.788" v="0"/>
          <ac:picMkLst>
            <pc:docMk/>
            <pc:sldMk cId="1749515302" sldId="278"/>
            <ac:picMk id="10" creationId="{5341CF0F-ACAE-8648-50C2-780F023FEE7D}"/>
          </ac:picMkLst>
        </pc:picChg>
      </pc:sldChg>
      <pc:sldChg chg="ord">
        <pc:chgData name="Wasil Ahmad Mahmood" userId="S::wmahmood@pvamu.edu::0e644637-0494-4006-bbb7-9a73be49788b" providerId="AD" clId="Web-{95F23FA6-B836-48AC-B3DB-683557189451}" dt="2022-04-23T06:49:46.480" v="14"/>
        <pc:sldMkLst>
          <pc:docMk/>
          <pc:sldMk cId="3644540127" sldId="282"/>
        </pc:sldMkLst>
      </pc:sldChg>
      <pc:sldChg chg="ord">
        <pc:chgData name="Wasil Ahmad Mahmood" userId="S::wmahmood@pvamu.edu::0e644637-0494-4006-bbb7-9a73be49788b" providerId="AD" clId="Web-{95F23FA6-B836-48AC-B3DB-683557189451}" dt="2022-04-23T06:49:12.823" v="12"/>
        <pc:sldMkLst>
          <pc:docMk/>
          <pc:sldMk cId="3772296953" sldId="287"/>
        </pc:sldMkLst>
      </pc:sldChg>
      <pc:sldChg chg="modSp">
        <pc:chgData name="Wasil Ahmad Mahmood" userId="S::wmahmood@pvamu.edu::0e644637-0494-4006-bbb7-9a73be49788b" providerId="AD" clId="Web-{95F23FA6-B836-48AC-B3DB-683557189451}" dt="2022-04-23T07:39:38.103" v="17" actId="1076"/>
        <pc:sldMkLst>
          <pc:docMk/>
          <pc:sldMk cId="3275034521" sldId="297"/>
        </pc:sldMkLst>
        <pc:picChg chg="mod">
          <ac:chgData name="Wasil Ahmad Mahmood" userId="S::wmahmood@pvamu.edu::0e644637-0494-4006-bbb7-9a73be49788b" providerId="AD" clId="Web-{95F23FA6-B836-48AC-B3DB-683557189451}" dt="2022-04-23T07:39:38.103" v="17" actId="1076"/>
          <ac:picMkLst>
            <pc:docMk/>
            <pc:sldMk cId="3275034521" sldId="297"/>
            <ac:picMk id="7" creationId="{E87A4EDC-74DC-48E5-FA36-27F755EFAA24}"/>
          </ac:picMkLst>
        </pc:picChg>
      </pc:sldChg>
      <pc:sldChg chg="add replId">
        <pc:chgData name="Wasil Ahmad Mahmood" userId="S::wmahmood@pvamu.edu::0e644637-0494-4006-bbb7-9a73be49788b" providerId="AD" clId="Web-{95F23FA6-B836-48AC-B3DB-683557189451}" dt="2022-04-23T06:49:31.370" v="13"/>
        <pc:sldMkLst>
          <pc:docMk/>
          <pc:sldMk cId="4077701951" sldId="302"/>
        </pc:sldMkLst>
      </pc:sldChg>
    </pc:docChg>
  </pc:docChgLst>
  <pc:docChgLst>
    <pc:chgData name="Wasil Ahmad Mahmood" userId="S::wmahmood@pvamu.edu::0e644637-0494-4006-bbb7-9a73be49788b" providerId="AD" clId="Web-{ACE389EE-8FAE-4726-9BF3-BFDE35B92FE0}"/>
    <pc:docChg chg="modSld">
      <pc:chgData name="Wasil Ahmad Mahmood" userId="S::wmahmood@pvamu.edu::0e644637-0494-4006-bbb7-9a73be49788b" providerId="AD" clId="Web-{ACE389EE-8FAE-4726-9BF3-BFDE35B92FE0}" dt="2022-04-23T05:06:41.478" v="0" actId="1076"/>
      <pc:docMkLst>
        <pc:docMk/>
      </pc:docMkLst>
      <pc:sldChg chg="modSp">
        <pc:chgData name="Wasil Ahmad Mahmood" userId="S::wmahmood@pvamu.edu::0e644637-0494-4006-bbb7-9a73be49788b" providerId="AD" clId="Web-{ACE389EE-8FAE-4726-9BF3-BFDE35B92FE0}" dt="2022-04-23T05:06:41.478" v="0" actId="1076"/>
        <pc:sldMkLst>
          <pc:docMk/>
          <pc:sldMk cId="1345378501" sldId="272"/>
        </pc:sldMkLst>
        <pc:picChg chg="mod">
          <ac:chgData name="Wasil Ahmad Mahmood" userId="S::wmahmood@pvamu.edu::0e644637-0494-4006-bbb7-9a73be49788b" providerId="AD" clId="Web-{ACE389EE-8FAE-4726-9BF3-BFDE35B92FE0}" dt="2022-04-23T05:06:41.478" v="0" actId="1076"/>
          <ac:picMkLst>
            <pc:docMk/>
            <pc:sldMk cId="1345378501" sldId="272"/>
            <ac:picMk id="4" creationId="{49AB5027-1063-E3C9-9584-CE669AED6B03}"/>
          </ac:picMkLst>
        </pc:picChg>
      </pc:sldChg>
    </pc:docChg>
  </pc:docChgLst>
  <pc:docChgLst>
    <pc:chgData name="Tyecia L Franklin" userId="S::tfranklin30@pvamu.edu::2c36059a-cf38-4420-8d94-61faadba3c1d" providerId="AD" clId="Web-{34697E35-6603-4F64-BFC1-69F93D938299}"/>
    <pc:docChg chg="delSld modSld">
      <pc:chgData name="Tyecia L Franklin" userId="S::tfranklin30@pvamu.edu::2c36059a-cf38-4420-8d94-61faadba3c1d" providerId="AD" clId="Web-{34697E35-6603-4F64-BFC1-69F93D938299}" dt="2022-04-23T07:40:55.033" v="168" actId="1076"/>
      <pc:docMkLst>
        <pc:docMk/>
      </pc:docMkLst>
      <pc:sldChg chg="modSp">
        <pc:chgData name="Tyecia L Franklin" userId="S::tfranklin30@pvamu.edu::2c36059a-cf38-4420-8d94-61faadba3c1d" providerId="AD" clId="Web-{34697E35-6603-4F64-BFC1-69F93D938299}" dt="2022-04-23T07:37:20.410" v="139"/>
        <pc:sldMkLst>
          <pc:docMk/>
          <pc:sldMk cId="3599784184" sldId="264"/>
        </pc:sldMkLst>
        <pc:spChg chg="mod">
          <ac:chgData name="Tyecia L Franklin" userId="S::tfranklin30@pvamu.edu::2c36059a-cf38-4420-8d94-61faadba3c1d" providerId="AD" clId="Web-{34697E35-6603-4F64-BFC1-69F93D938299}" dt="2022-04-23T07:36:34.268" v="133"/>
          <ac:spMkLst>
            <pc:docMk/>
            <pc:sldMk cId="3599784184" sldId="264"/>
            <ac:spMk id="14" creationId="{3BC44407-692F-425F-7A75-ED5D78C0E46E}"/>
          </ac:spMkLst>
        </pc:spChg>
        <pc:spChg chg="mod">
          <ac:chgData name="Tyecia L Franklin" userId="S::tfranklin30@pvamu.edu::2c36059a-cf38-4420-8d94-61faadba3c1d" providerId="AD" clId="Web-{34697E35-6603-4F64-BFC1-69F93D938299}" dt="2022-04-23T07:36:54.581" v="137"/>
          <ac:spMkLst>
            <pc:docMk/>
            <pc:sldMk cId="3599784184" sldId="264"/>
            <ac:spMk id="19" creationId="{DFC62798-A890-EE83-5769-DA35229C1D15}"/>
          </ac:spMkLst>
        </pc:spChg>
        <pc:picChg chg="mod">
          <ac:chgData name="Tyecia L Franklin" userId="S::tfranklin30@pvamu.edu::2c36059a-cf38-4420-8d94-61faadba3c1d" providerId="AD" clId="Web-{34697E35-6603-4F64-BFC1-69F93D938299}" dt="2022-04-23T07:37:12.691" v="138"/>
          <ac:picMkLst>
            <pc:docMk/>
            <pc:sldMk cId="3599784184" sldId="264"/>
            <ac:picMk id="11" creationId="{0BC861D2-F955-3A9B-29FC-B6AE90E48C6A}"/>
          </ac:picMkLst>
        </pc:picChg>
        <pc:picChg chg="mod">
          <ac:chgData name="Tyecia L Franklin" userId="S::tfranklin30@pvamu.edu::2c36059a-cf38-4420-8d94-61faadba3c1d" providerId="AD" clId="Web-{34697E35-6603-4F64-BFC1-69F93D938299}" dt="2022-04-23T07:37:20.410" v="139"/>
          <ac:picMkLst>
            <pc:docMk/>
            <pc:sldMk cId="3599784184" sldId="264"/>
            <ac:picMk id="13" creationId="{8D1AFF1E-3BA3-54AF-7B9A-4F4B2AC641D6}"/>
          </ac:picMkLst>
        </pc:picChg>
      </pc:sldChg>
      <pc:sldChg chg="addSp modSp addAnim modAnim">
        <pc:chgData name="Tyecia L Franklin" userId="S::tfranklin30@pvamu.edu::2c36059a-cf38-4420-8d94-61faadba3c1d" providerId="AD" clId="Web-{34697E35-6603-4F64-BFC1-69F93D938299}" dt="2022-04-23T07:40:55.033" v="168" actId="1076"/>
        <pc:sldMkLst>
          <pc:docMk/>
          <pc:sldMk cId="1430873527" sldId="265"/>
        </pc:sldMkLst>
        <pc:spChg chg="mod">
          <ac:chgData name="Tyecia L Franklin" userId="S::tfranklin30@pvamu.edu::2c36059a-cf38-4420-8d94-61faadba3c1d" providerId="AD" clId="Web-{34697E35-6603-4F64-BFC1-69F93D938299}" dt="2022-04-23T07:40:15.094" v="166" actId="1076"/>
          <ac:spMkLst>
            <pc:docMk/>
            <pc:sldMk cId="1430873527" sldId="265"/>
            <ac:spMk id="2" creationId="{C6E3E21C-5E22-06C7-6C96-5436476D26EE}"/>
          </ac:spMkLst>
        </pc:spChg>
        <pc:spChg chg="add mod">
          <ac:chgData name="Tyecia L Franklin" userId="S::tfranklin30@pvamu.edu::2c36059a-cf38-4420-8d94-61faadba3c1d" providerId="AD" clId="Web-{34697E35-6603-4F64-BFC1-69F93D938299}" dt="2022-04-23T07:27:18.104" v="47"/>
          <ac:spMkLst>
            <pc:docMk/>
            <pc:sldMk cId="1430873527" sldId="265"/>
            <ac:spMk id="4" creationId="{78FF398F-C5EF-0D82-ABE2-945B08AFF418}"/>
          </ac:spMkLst>
        </pc:spChg>
        <pc:spChg chg="add mod">
          <ac:chgData name="Tyecia L Franklin" userId="S::tfranklin30@pvamu.edu::2c36059a-cf38-4420-8d94-61faadba3c1d" providerId="AD" clId="Web-{34697E35-6603-4F64-BFC1-69F93D938299}" dt="2022-04-23T07:40:55.033" v="168" actId="1076"/>
          <ac:spMkLst>
            <pc:docMk/>
            <pc:sldMk cId="1430873527" sldId="265"/>
            <ac:spMk id="5" creationId="{9ABD1119-FD38-4038-B5CC-0967CD604F2D}"/>
          </ac:spMkLst>
        </pc:spChg>
        <pc:spChg chg="mod">
          <ac:chgData name="Tyecia L Franklin" userId="S::tfranklin30@pvamu.edu::2c36059a-cf38-4420-8d94-61faadba3c1d" providerId="AD" clId="Web-{34697E35-6603-4F64-BFC1-69F93D938299}" dt="2022-04-23T07:35:15.172" v="122" actId="20577"/>
          <ac:spMkLst>
            <pc:docMk/>
            <pc:sldMk cId="1430873527" sldId="265"/>
            <ac:spMk id="10" creationId="{8F6C3936-EE05-603E-E537-A9515C377C17}"/>
          </ac:spMkLst>
        </pc:spChg>
        <pc:spChg chg="mod">
          <ac:chgData name="Tyecia L Franklin" userId="S::tfranklin30@pvamu.edu::2c36059a-cf38-4420-8d94-61faadba3c1d" providerId="AD" clId="Web-{34697E35-6603-4F64-BFC1-69F93D938299}" dt="2022-04-23T07:39:07.211" v="159" actId="1076"/>
          <ac:spMkLst>
            <pc:docMk/>
            <pc:sldMk cId="1430873527" sldId="265"/>
            <ac:spMk id="12" creationId="{F83E764F-D52A-7C2B-C9FA-081439803CE4}"/>
          </ac:spMkLst>
        </pc:spChg>
        <pc:spChg chg="mod">
          <ac:chgData name="Tyecia L Franklin" userId="S::tfranklin30@pvamu.edu::2c36059a-cf38-4420-8d94-61faadba3c1d" providerId="AD" clId="Web-{34697E35-6603-4F64-BFC1-69F93D938299}" dt="2022-04-23T07:39:00.305" v="158" actId="1076"/>
          <ac:spMkLst>
            <pc:docMk/>
            <pc:sldMk cId="1430873527" sldId="265"/>
            <ac:spMk id="14" creationId="{953EFCC0-C18E-EA37-8385-C39A4FFFAEEF}"/>
          </ac:spMkLst>
        </pc:spChg>
        <pc:spChg chg="mod">
          <ac:chgData name="Tyecia L Franklin" userId="S::tfranklin30@pvamu.edu::2c36059a-cf38-4420-8d94-61faadba3c1d" providerId="AD" clId="Web-{34697E35-6603-4F64-BFC1-69F93D938299}" dt="2022-04-23T07:39:22.384" v="160" actId="1076"/>
          <ac:spMkLst>
            <pc:docMk/>
            <pc:sldMk cId="1430873527" sldId="265"/>
            <ac:spMk id="16" creationId="{310CDDFC-2640-DA3A-357E-0A446D66D1C6}"/>
          </ac:spMkLst>
        </pc:spChg>
        <pc:spChg chg="mod">
          <ac:chgData name="Tyecia L Franklin" userId="S::tfranklin30@pvamu.edu::2c36059a-cf38-4420-8d94-61faadba3c1d" providerId="AD" clId="Web-{34697E35-6603-4F64-BFC1-69F93D938299}" dt="2022-04-23T07:39:38.858" v="162" actId="1076"/>
          <ac:spMkLst>
            <pc:docMk/>
            <pc:sldMk cId="1430873527" sldId="265"/>
            <ac:spMk id="18" creationId="{B76A1206-8214-D367-779F-8116D3C84255}"/>
          </ac:spMkLst>
        </pc:spChg>
        <pc:spChg chg="mod">
          <ac:chgData name="Tyecia L Franklin" userId="S::tfranklin30@pvamu.edu::2c36059a-cf38-4420-8d94-61faadba3c1d" providerId="AD" clId="Web-{34697E35-6603-4F64-BFC1-69F93D938299}" dt="2022-04-23T07:39:29.139" v="161" actId="1076"/>
          <ac:spMkLst>
            <pc:docMk/>
            <pc:sldMk cId="1430873527" sldId="265"/>
            <ac:spMk id="20" creationId="{E3881E0B-2EB8-CCC8-379D-FBB4160DA6A6}"/>
          </ac:spMkLst>
        </pc:spChg>
        <pc:picChg chg="mod">
          <ac:chgData name="Tyecia L Franklin" userId="S::tfranklin30@pvamu.edu::2c36059a-cf38-4420-8d94-61faadba3c1d" providerId="AD" clId="Web-{34697E35-6603-4F64-BFC1-69F93D938299}" dt="2022-04-23T07:40:37.876" v="167" actId="1076"/>
          <ac:picMkLst>
            <pc:docMk/>
            <pc:sldMk cId="1430873527" sldId="265"/>
            <ac:picMk id="8" creationId="{29B74095-9500-08B7-5CB7-EEFFB0A029FC}"/>
          </ac:picMkLst>
        </pc:picChg>
      </pc:sldChg>
      <pc:sldChg chg="del">
        <pc:chgData name="Tyecia L Franklin" userId="S::tfranklin30@pvamu.edu::2c36059a-cf38-4420-8d94-61faadba3c1d" providerId="AD" clId="Web-{34697E35-6603-4F64-BFC1-69F93D938299}" dt="2022-04-23T07:31:26.814" v="74"/>
        <pc:sldMkLst>
          <pc:docMk/>
          <pc:sldMk cId="4226187460" sldId="268"/>
        </pc:sldMkLst>
      </pc:sldChg>
    </pc:docChg>
  </pc:docChgLst>
  <pc:docChgLst>
    <pc:chgData name="Wasil Ahmad Mahmood" userId="S::wmahmood@pvamu.edu::0e644637-0494-4006-bbb7-9a73be49788b" providerId="AD" clId="Web-{665354C4-CAEE-4AB4-A93D-5A9A54C1B3B7}"/>
    <pc:docChg chg="modSld">
      <pc:chgData name="Wasil Ahmad Mahmood" userId="S::wmahmood@pvamu.edu::0e644637-0494-4006-bbb7-9a73be49788b" providerId="AD" clId="Web-{665354C4-CAEE-4AB4-A93D-5A9A54C1B3B7}" dt="2022-04-13T07:40:49.787" v="83" actId="1076"/>
      <pc:docMkLst>
        <pc:docMk/>
      </pc:docMkLst>
      <pc:sldChg chg="addSp modSp">
        <pc:chgData name="Wasil Ahmad Mahmood" userId="S::wmahmood@pvamu.edu::0e644637-0494-4006-bbb7-9a73be49788b" providerId="AD" clId="Web-{665354C4-CAEE-4AB4-A93D-5A9A54C1B3B7}" dt="2022-04-13T07:40:49.787" v="83" actId="1076"/>
        <pc:sldMkLst>
          <pc:docMk/>
          <pc:sldMk cId="4104278355" sldId="261"/>
        </pc:sldMkLst>
        <pc:spChg chg="add mod">
          <ac:chgData name="Wasil Ahmad Mahmood" userId="S::wmahmood@pvamu.edu::0e644637-0494-4006-bbb7-9a73be49788b" providerId="AD" clId="Web-{665354C4-CAEE-4AB4-A93D-5A9A54C1B3B7}" dt="2022-04-13T07:40:39.615" v="82" actId="1076"/>
          <ac:spMkLst>
            <pc:docMk/>
            <pc:sldMk cId="4104278355" sldId="261"/>
            <ac:spMk id="2" creationId="{3C96E96D-1417-1D34-F73D-CE18821979C3}"/>
          </ac:spMkLst>
        </pc:spChg>
        <pc:graphicFrameChg chg="mod modGraphic">
          <ac:chgData name="Wasil Ahmad Mahmood" userId="S::wmahmood@pvamu.edu::0e644637-0494-4006-bbb7-9a73be49788b" providerId="AD" clId="Web-{665354C4-CAEE-4AB4-A93D-5A9A54C1B3B7}" dt="2022-04-13T07:40:49.787" v="83" actId="1076"/>
          <ac:graphicFrameMkLst>
            <pc:docMk/>
            <pc:sldMk cId="4104278355" sldId="261"/>
            <ac:graphicFrameMk id="5" creationId="{5567D5C8-5F09-9BAE-54C9-787A8B3C8ABE}"/>
          </ac:graphicFrameMkLst>
        </pc:graphicFrameChg>
      </pc:sldChg>
    </pc:docChg>
  </pc:docChgLst>
  <pc:docChgLst>
    <pc:chgData name="Franck Darole Nangomoko" userId="S::fnangomoko@pvamu.edu::d3a2341b-0653-4b1d-9547-ebaad386269c" providerId="AD" clId="Web-{2E9EE831-3EFB-4614-9221-7DFC3B8308B7}"/>
    <pc:docChg chg="modSld addMainMaster delMainMaster">
      <pc:chgData name="Franck Darole Nangomoko" userId="S::fnangomoko@pvamu.edu::d3a2341b-0653-4b1d-9547-ebaad386269c" providerId="AD" clId="Web-{2E9EE831-3EFB-4614-9221-7DFC3B8308B7}" dt="2022-04-22T19:38:23.924" v="528" actId="14100"/>
      <pc:docMkLst>
        <pc:docMk/>
      </pc:docMkLst>
      <pc:sldChg chg="modSp mod modClrScheme chgLayout">
        <pc:chgData name="Franck Darole Nangomoko" userId="S::fnangomoko@pvamu.edu::d3a2341b-0653-4b1d-9547-ebaad386269c" providerId="AD" clId="Web-{2E9EE831-3EFB-4614-9221-7DFC3B8308B7}" dt="2022-04-22T19:21:18.178" v="458"/>
        <pc:sldMkLst>
          <pc:docMk/>
          <pc:sldMk cId="1545630425" sldId="256"/>
        </pc:sldMkLst>
        <pc:spChg chg="mod ord">
          <ac:chgData name="Franck Darole Nangomoko" userId="S::fnangomoko@pvamu.edu::d3a2341b-0653-4b1d-9547-ebaad386269c" providerId="AD" clId="Web-{2E9EE831-3EFB-4614-9221-7DFC3B8308B7}" dt="2022-04-22T19:21:18.178" v="458"/>
          <ac:spMkLst>
            <pc:docMk/>
            <pc:sldMk cId="1545630425" sldId="256"/>
            <ac:spMk id="2" creationId="{E982A974-D98B-6754-8D6F-767AB64BB28B}"/>
          </ac:spMkLst>
        </pc:spChg>
        <pc:spChg chg="mod ord">
          <ac:chgData name="Franck Darole Nangomoko" userId="S::fnangomoko@pvamu.edu::d3a2341b-0653-4b1d-9547-ebaad386269c" providerId="AD" clId="Web-{2E9EE831-3EFB-4614-9221-7DFC3B8308B7}" dt="2022-04-22T19:21:18.178" v="458"/>
          <ac:spMkLst>
            <pc:docMk/>
            <pc:sldMk cId="1545630425" sldId="256"/>
            <ac:spMk id="3" creationId="{AF162E96-59DE-64BA-3278-B0BF21CC846A}"/>
          </ac:spMkLst>
        </pc:spChg>
      </pc:sldChg>
      <pc:sldChg chg="modSp mod modClrScheme chgLayout">
        <pc:chgData name="Franck Darole Nangomoko" userId="S::fnangomoko@pvamu.edu::d3a2341b-0653-4b1d-9547-ebaad386269c" providerId="AD" clId="Web-{2E9EE831-3EFB-4614-9221-7DFC3B8308B7}" dt="2022-04-22T19:21:18.178" v="458"/>
        <pc:sldMkLst>
          <pc:docMk/>
          <pc:sldMk cId="3614567990" sldId="258"/>
        </pc:sldMkLst>
        <pc:spChg chg="mod ord">
          <ac:chgData name="Franck Darole Nangomoko" userId="S::fnangomoko@pvamu.edu::d3a2341b-0653-4b1d-9547-ebaad386269c" providerId="AD" clId="Web-{2E9EE831-3EFB-4614-9221-7DFC3B8308B7}" dt="2022-04-22T19:21:18.178" v="458"/>
          <ac:spMkLst>
            <pc:docMk/>
            <pc:sldMk cId="3614567990" sldId="258"/>
            <ac:spMk id="2" creationId="{52D4F682-7AB5-E140-4AB0-05DC7FC27D3F}"/>
          </ac:spMkLst>
        </pc:spChg>
        <pc:spChg chg="mod ord">
          <ac:chgData name="Franck Darole Nangomoko" userId="S::fnangomoko@pvamu.edu::d3a2341b-0653-4b1d-9547-ebaad386269c" providerId="AD" clId="Web-{2E9EE831-3EFB-4614-9221-7DFC3B8308B7}" dt="2022-04-22T19:21:18.178" v="458"/>
          <ac:spMkLst>
            <pc:docMk/>
            <pc:sldMk cId="3614567990" sldId="258"/>
            <ac:spMk id="6" creationId="{A90AD612-AFDB-E64B-3A86-477C1D2CB651}"/>
          </ac:spMkLst>
        </pc:spChg>
      </pc:sldChg>
      <pc:sldChg chg="modSp mod modClrScheme chgLayout">
        <pc:chgData name="Franck Darole Nangomoko" userId="S::fnangomoko@pvamu.edu::d3a2341b-0653-4b1d-9547-ebaad386269c" providerId="AD" clId="Web-{2E9EE831-3EFB-4614-9221-7DFC3B8308B7}" dt="2022-04-22T19:21:18.178" v="458"/>
        <pc:sldMkLst>
          <pc:docMk/>
          <pc:sldMk cId="597560148" sldId="259"/>
        </pc:sldMkLst>
        <pc:spChg chg="mod ord">
          <ac:chgData name="Franck Darole Nangomoko" userId="S::fnangomoko@pvamu.edu::d3a2341b-0653-4b1d-9547-ebaad386269c" providerId="AD" clId="Web-{2E9EE831-3EFB-4614-9221-7DFC3B8308B7}" dt="2022-04-22T19:21:18.178" v="458"/>
          <ac:spMkLst>
            <pc:docMk/>
            <pc:sldMk cId="597560148" sldId="259"/>
            <ac:spMk id="2" creationId="{D7EA680D-8EB1-1C34-68B7-918B1B7F83FB}"/>
          </ac:spMkLst>
        </pc:spChg>
        <pc:spChg chg="mod ord">
          <ac:chgData name="Franck Darole Nangomoko" userId="S::fnangomoko@pvamu.edu::d3a2341b-0653-4b1d-9547-ebaad386269c" providerId="AD" clId="Web-{2E9EE831-3EFB-4614-9221-7DFC3B8308B7}" dt="2022-04-22T19:21:18.178" v="458"/>
          <ac:spMkLst>
            <pc:docMk/>
            <pc:sldMk cId="597560148" sldId="259"/>
            <ac:spMk id="3" creationId="{076919EA-E402-8A14-1EF9-03AFF6CA62CB}"/>
          </ac:spMkLst>
        </pc:spChg>
        <pc:picChg chg="mod ord">
          <ac:chgData name="Franck Darole Nangomoko" userId="S::fnangomoko@pvamu.edu::d3a2341b-0653-4b1d-9547-ebaad386269c" providerId="AD" clId="Web-{2E9EE831-3EFB-4614-9221-7DFC3B8308B7}" dt="2022-04-22T19:21:18.178" v="458"/>
          <ac:picMkLst>
            <pc:docMk/>
            <pc:sldMk cId="597560148" sldId="259"/>
            <ac:picMk id="7" creationId="{7121BE61-9E0D-64A5-78EB-115D8AEFB2E5}"/>
          </ac:picMkLst>
        </pc:picChg>
      </pc:sldChg>
      <pc:sldChg chg="modSp mod modClrScheme chgLayout">
        <pc:chgData name="Franck Darole Nangomoko" userId="S::fnangomoko@pvamu.edu::d3a2341b-0653-4b1d-9547-ebaad386269c" providerId="AD" clId="Web-{2E9EE831-3EFB-4614-9221-7DFC3B8308B7}" dt="2022-04-22T19:21:18.178" v="458"/>
        <pc:sldMkLst>
          <pc:docMk/>
          <pc:sldMk cId="1348859074" sldId="260"/>
        </pc:sldMkLst>
        <pc:spChg chg="mod ord">
          <ac:chgData name="Franck Darole Nangomoko" userId="S::fnangomoko@pvamu.edu::d3a2341b-0653-4b1d-9547-ebaad386269c" providerId="AD" clId="Web-{2E9EE831-3EFB-4614-9221-7DFC3B8308B7}" dt="2022-04-22T19:21:18.178" v="458"/>
          <ac:spMkLst>
            <pc:docMk/>
            <pc:sldMk cId="1348859074" sldId="260"/>
            <ac:spMk id="2" creationId="{F9C2F88C-9835-6381-7C9F-8C79A8628F84}"/>
          </ac:spMkLst>
        </pc:spChg>
        <pc:spChg chg="mod ord">
          <ac:chgData name="Franck Darole Nangomoko" userId="S::fnangomoko@pvamu.edu::d3a2341b-0653-4b1d-9547-ebaad386269c" providerId="AD" clId="Web-{2E9EE831-3EFB-4614-9221-7DFC3B8308B7}" dt="2022-04-22T19:21:18.178" v="458"/>
          <ac:spMkLst>
            <pc:docMk/>
            <pc:sldMk cId="1348859074" sldId="260"/>
            <ac:spMk id="5" creationId="{E1EE75F6-6E4B-92F9-2B2F-DBF2FB034D3A}"/>
          </ac:spMkLst>
        </pc:spChg>
      </pc:sldChg>
      <pc:sldChg chg="modSp mod modClrScheme chgLayout">
        <pc:chgData name="Franck Darole Nangomoko" userId="S::fnangomoko@pvamu.edu::d3a2341b-0653-4b1d-9547-ebaad386269c" providerId="AD" clId="Web-{2E9EE831-3EFB-4614-9221-7DFC3B8308B7}" dt="2022-04-22T19:21:18.178" v="458"/>
        <pc:sldMkLst>
          <pc:docMk/>
          <pc:sldMk cId="4104278355" sldId="261"/>
        </pc:sldMkLst>
        <pc:spChg chg="mod ord">
          <ac:chgData name="Franck Darole Nangomoko" userId="S::fnangomoko@pvamu.edu::d3a2341b-0653-4b1d-9547-ebaad386269c" providerId="AD" clId="Web-{2E9EE831-3EFB-4614-9221-7DFC3B8308B7}" dt="2022-04-22T19:21:18.178" v="458"/>
          <ac:spMkLst>
            <pc:docMk/>
            <pc:sldMk cId="4104278355" sldId="261"/>
            <ac:spMk id="4" creationId="{22181EF3-13AF-0C7D-1407-036094130134}"/>
          </ac:spMkLst>
        </pc:spChg>
        <pc:graphicFrameChg chg="mod ord">
          <ac:chgData name="Franck Darole Nangomoko" userId="S::fnangomoko@pvamu.edu::d3a2341b-0653-4b1d-9547-ebaad386269c" providerId="AD" clId="Web-{2E9EE831-3EFB-4614-9221-7DFC3B8308B7}" dt="2022-04-22T19:21:18.178" v="458"/>
          <ac:graphicFrameMkLst>
            <pc:docMk/>
            <pc:sldMk cId="4104278355" sldId="261"/>
            <ac:graphicFrameMk id="5" creationId="{5567D5C8-5F09-9BAE-54C9-787A8B3C8ABE}"/>
          </ac:graphicFrameMkLst>
        </pc:graphicFrameChg>
      </pc:sldChg>
      <pc:sldChg chg="modSp mod modClrScheme chgLayout">
        <pc:chgData name="Franck Darole Nangomoko" userId="S::fnangomoko@pvamu.edu::d3a2341b-0653-4b1d-9547-ebaad386269c" providerId="AD" clId="Web-{2E9EE831-3EFB-4614-9221-7DFC3B8308B7}" dt="2022-04-22T19:21:18.178" v="458"/>
        <pc:sldMkLst>
          <pc:docMk/>
          <pc:sldMk cId="2199750453" sldId="262"/>
        </pc:sldMkLst>
        <pc:spChg chg="mod ord">
          <ac:chgData name="Franck Darole Nangomoko" userId="S::fnangomoko@pvamu.edu::d3a2341b-0653-4b1d-9547-ebaad386269c" providerId="AD" clId="Web-{2E9EE831-3EFB-4614-9221-7DFC3B8308B7}" dt="2022-04-22T19:21:18.178" v="458"/>
          <ac:spMkLst>
            <pc:docMk/>
            <pc:sldMk cId="2199750453" sldId="262"/>
            <ac:spMk id="2" creationId="{4903AAF2-6503-98D6-CED3-86C6A4FABEE4}"/>
          </ac:spMkLst>
        </pc:spChg>
        <pc:spChg chg="mod ord">
          <ac:chgData name="Franck Darole Nangomoko" userId="S::fnangomoko@pvamu.edu::d3a2341b-0653-4b1d-9547-ebaad386269c" providerId="AD" clId="Web-{2E9EE831-3EFB-4614-9221-7DFC3B8308B7}" dt="2022-04-22T19:21:18.178" v="458"/>
          <ac:spMkLst>
            <pc:docMk/>
            <pc:sldMk cId="2199750453" sldId="262"/>
            <ac:spMk id="6" creationId="{3931F608-F69A-E64B-71AF-36E33452DB67}"/>
          </ac:spMkLst>
        </pc:spChg>
      </pc:sldChg>
      <pc:sldChg chg="delSp modSp mod modClrScheme delDesignElem chgLayout">
        <pc:chgData name="Franck Darole Nangomoko" userId="S::fnangomoko@pvamu.edu::d3a2341b-0653-4b1d-9547-ebaad386269c" providerId="AD" clId="Web-{2E9EE831-3EFB-4614-9221-7DFC3B8308B7}" dt="2022-04-22T19:21:18.178" v="458"/>
        <pc:sldMkLst>
          <pc:docMk/>
          <pc:sldMk cId="973382334" sldId="263"/>
        </pc:sldMkLst>
        <pc:spChg chg="mod ord">
          <ac:chgData name="Franck Darole Nangomoko" userId="S::fnangomoko@pvamu.edu::d3a2341b-0653-4b1d-9547-ebaad386269c" providerId="AD" clId="Web-{2E9EE831-3EFB-4614-9221-7DFC3B8308B7}" dt="2022-04-22T19:21:18.178" v="458"/>
          <ac:spMkLst>
            <pc:docMk/>
            <pc:sldMk cId="973382334" sldId="263"/>
            <ac:spMk id="2" creationId="{70C56936-AE77-42BB-5A7E-6EE69B581A7B}"/>
          </ac:spMkLst>
        </pc:spChg>
        <pc:spChg chg="del">
          <ac:chgData name="Franck Darole Nangomoko" userId="S::fnangomoko@pvamu.edu::d3a2341b-0653-4b1d-9547-ebaad386269c" providerId="AD" clId="Web-{2E9EE831-3EFB-4614-9221-7DFC3B8308B7}" dt="2022-04-22T19:20:55.364" v="457"/>
          <ac:spMkLst>
            <pc:docMk/>
            <pc:sldMk cId="973382334" sldId="263"/>
            <ac:spMk id="16" creationId="{5C6ACA56-9AD4-4EE6-8F38-8C18968ACE5C}"/>
          </ac:spMkLst>
        </pc:spChg>
        <pc:spChg chg="del">
          <ac:chgData name="Franck Darole Nangomoko" userId="S::fnangomoko@pvamu.edu::d3a2341b-0653-4b1d-9547-ebaad386269c" providerId="AD" clId="Web-{2E9EE831-3EFB-4614-9221-7DFC3B8308B7}" dt="2022-04-22T19:20:55.364" v="457"/>
          <ac:spMkLst>
            <pc:docMk/>
            <pc:sldMk cId="973382334" sldId="263"/>
            <ac:spMk id="18" creationId="{BE655210-4EEB-44D9-B394-6FB4139BFC1E}"/>
          </ac:spMkLst>
        </pc:spChg>
        <pc:grpChg chg="del">
          <ac:chgData name="Franck Darole Nangomoko" userId="S::fnangomoko@pvamu.edu::d3a2341b-0653-4b1d-9547-ebaad386269c" providerId="AD" clId="Web-{2E9EE831-3EFB-4614-9221-7DFC3B8308B7}" dt="2022-04-22T19:20:55.364" v="457"/>
          <ac:grpSpMkLst>
            <pc:docMk/>
            <pc:sldMk cId="973382334" sldId="263"/>
            <ac:grpSpMk id="9" creationId="{2103B461-323C-4912-BFFD-C37582662085}"/>
          </ac:grpSpMkLst>
        </pc:grpChg>
        <pc:picChg chg="mod ord">
          <ac:chgData name="Franck Darole Nangomoko" userId="S::fnangomoko@pvamu.edu::d3a2341b-0653-4b1d-9547-ebaad386269c" providerId="AD" clId="Web-{2E9EE831-3EFB-4614-9221-7DFC3B8308B7}" dt="2022-04-22T19:21:18.178" v="458"/>
          <ac:picMkLst>
            <pc:docMk/>
            <pc:sldMk cId="973382334" sldId="263"/>
            <ac:picMk id="4" creationId="{4F18F390-5D3D-09A8-374C-32B088725B89}"/>
          </ac:picMkLst>
        </pc:picChg>
      </pc:sldChg>
      <pc:sldChg chg="modSp mod modClrScheme chgLayout">
        <pc:chgData name="Franck Darole Nangomoko" userId="S::fnangomoko@pvamu.edu::d3a2341b-0653-4b1d-9547-ebaad386269c" providerId="AD" clId="Web-{2E9EE831-3EFB-4614-9221-7DFC3B8308B7}" dt="2022-04-22T19:21:18.178" v="458"/>
        <pc:sldMkLst>
          <pc:docMk/>
          <pc:sldMk cId="3599784184" sldId="264"/>
        </pc:sldMkLst>
        <pc:spChg chg="mod ord">
          <ac:chgData name="Franck Darole Nangomoko" userId="S::fnangomoko@pvamu.edu::d3a2341b-0653-4b1d-9547-ebaad386269c" providerId="AD" clId="Web-{2E9EE831-3EFB-4614-9221-7DFC3B8308B7}" dt="2022-04-22T19:21:18.178" v="458"/>
          <ac:spMkLst>
            <pc:docMk/>
            <pc:sldMk cId="3599784184" sldId="264"/>
            <ac:spMk id="3" creationId="{077351F7-894D-59E2-52EB-FFF1F35F90E8}"/>
          </ac:spMkLst>
        </pc:spChg>
        <pc:picChg chg="mod ord">
          <ac:chgData name="Franck Darole Nangomoko" userId="S::fnangomoko@pvamu.edu::d3a2341b-0653-4b1d-9547-ebaad386269c" providerId="AD" clId="Web-{2E9EE831-3EFB-4614-9221-7DFC3B8308B7}" dt="2022-04-22T19:21:18.178" v="458"/>
          <ac:picMkLst>
            <pc:docMk/>
            <pc:sldMk cId="3599784184" sldId="264"/>
            <ac:picMk id="4" creationId="{9FFB20E7-2CDB-05D2-71C9-4B46AD105A93}"/>
          </ac:picMkLst>
        </pc:picChg>
      </pc:sldChg>
      <pc:sldChg chg="modSp mod modClrScheme chgLayout">
        <pc:chgData name="Franck Darole Nangomoko" userId="S::fnangomoko@pvamu.edu::d3a2341b-0653-4b1d-9547-ebaad386269c" providerId="AD" clId="Web-{2E9EE831-3EFB-4614-9221-7DFC3B8308B7}" dt="2022-04-22T19:21:18.178" v="458"/>
        <pc:sldMkLst>
          <pc:docMk/>
          <pc:sldMk cId="1430873527" sldId="265"/>
        </pc:sldMkLst>
        <pc:spChg chg="mod ord">
          <ac:chgData name="Franck Darole Nangomoko" userId="S::fnangomoko@pvamu.edu::d3a2341b-0653-4b1d-9547-ebaad386269c" providerId="AD" clId="Web-{2E9EE831-3EFB-4614-9221-7DFC3B8308B7}" dt="2022-04-22T19:21:18.178" v="458"/>
          <ac:spMkLst>
            <pc:docMk/>
            <pc:sldMk cId="1430873527" sldId="265"/>
            <ac:spMk id="3" creationId="{17B87803-FA31-8FBB-25C3-67DD3062CD78}"/>
          </ac:spMkLst>
        </pc:spChg>
        <pc:picChg chg="mod ord">
          <ac:chgData name="Franck Darole Nangomoko" userId="S::fnangomoko@pvamu.edu::d3a2341b-0653-4b1d-9547-ebaad386269c" providerId="AD" clId="Web-{2E9EE831-3EFB-4614-9221-7DFC3B8308B7}" dt="2022-04-22T19:21:18.178" v="458"/>
          <ac:picMkLst>
            <pc:docMk/>
            <pc:sldMk cId="1430873527" sldId="265"/>
            <ac:picMk id="4" creationId="{8C6C89F8-6426-0FCB-87A3-4220D925DB50}"/>
          </ac:picMkLst>
        </pc:picChg>
      </pc:sldChg>
      <pc:sldChg chg="modSp mod modClrScheme chgLayout">
        <pc:chgData name="Franck Darole Nangomoko" userId="S::fnangomoko@pvamu.edu::d3a2341b-0653-4b1d-9547-ebaad386269c" providerId="AD" clId="Web-{2E9EE831-3EFB-4614-9221-7DFC3B8308B7}" dt="2022-04-22T19:21:18.178" v="458"/>
        <pc:sldMkLst>
          <pc:docMk/>
          <pc:sldMk cId="2480050801" sldId="266"/>
        </pc:sldMkLst>
        <pc:spChg chg="mod ord">
          <ac:chgData name="Franck Darole Nangomoko" userId="S::fnangomoko@pvamu.edu::d3a2341b-0653-4b1d-9547-ebaad386269c" providerId="AD" clId="Web-{2E9EE831-3EFB-4614-9221-7DFC3B8308B7}" dt="2022-04-22T19:21:18.178" v="458"/>
          <ac:spMkLst>
            <pc:docMk/>
            <pc:sldMk cId="2480050801" sldId="266"/>
            <ac:spMk id="3" creationId="{9FBB288E-8165-61BE-3932-9FD60D724981}"/>
          </ac:spMkLst>
        </pc:spChg>
        <pc:picChg chg="mod ord">
          <ac:chgData name="Franck Darole Nangomoko" userId="S::fnangomoko@pvamu.edu::d3a2341b-0653-4b1d-9547-ebaad386269c" providerId="AD" clId="Web-{2E9EE831-3EFB-4614-9221-7DFC3B8308B7}" dt="2022-04-22T19:21:18.178" v="458"/>
          <ac:picMkLst>
            <pc:docMk/>
            <pc:sldMk cId="2480050801" sldId="266"/>
            <ac:picMk id="4" creationId="{921738C4-F506-0F7E-7934-3091DB86E7A6}"/>
          </ac:picMkLst>
        </pc:picChg>
      </pc:sldChg>
      <pc:sldChg chg="modSp mod modClrScheme chgLayout">
        <pc:chgData name="Franck Darole Nangomoko" userId="S::fnangomoko@pvamu.edu::d3a2341b-0653-4b1d-9547-ebaad386269c" providerId="AD" clId="Web-{2E9EE831-3EFB-4614-9221-7DFC3B8308B7}" dt="2022-04-22T19:21:18.178" v="458"/>
        <pc:sldMkLst>
          <pc:docMk/>
          <pc:sldMk cId="734168238" sldId="267"/>
        </pc:sldMkLst>
        <pc:spChg chg="mod ord">
          <ac:chgData name="Franck Darole Nangomoko" userId="S::fnangomoko@pvamu.edu::d3a2341b-0653-4b1d-9547-ebaad386269c" providerId="AD" clId="Web-{2E9EE831-3EFB-4614-9221-7DFC3B8308B7}" dt="2022-04-22T19:21:18.178" v="458"/>
          <ac:spMkLst>
            <pc:docMk/>
            <pc:sldMk cId="734168238" sldId="267"/>
            <ac:spMk id="3" creationId="{7DA22C93-EBA4-9513-6CDB-1F17CB3E9973}"/>
          </ac:spMkLst>
        </pc:spChg>
        <pc:picChg chg="mod ord">
          <ac:chgData name="Franck Darole Nangomoko" userId="S::fnangomoko@pvamu.edu::d3a2341b-0653-4b1d-9547-ebaad386269c" providerId="AD" clId="Web-{2E9EE831-3EFB-4614-9221-7DFC3B8308B7}" dt="2022-04-22T19:21:18.178" v="458"/>
          <ac:picMkLst>
            <pc:docMk/>
            <pc:sldMk cId="734168238" sldId="267"/>
            <ac:picMk id="4" creationId="{D75F7B01-8384-0E3A-57A4-88E54782A033}"/>
          </ac:picMkLst>
        </pc:picChg>
      </pc:sldChg>
      <pc:sldChg chg="modSp mod modClrScheme chgLayout">
        <pc:chgData name="Franck Darole Nangomoko" userId="S::fnangomoko@pvamu.edu::d3a2341b-0653-4b1d-9547-ebaad386269c" providerId="AD" clId="Web-{2E9EE831-3EFB-4614-9221-7DFC3B8308B7}" dt="2022-04-22T19:21:18.178" v="458"/>
        <pc:sldMkLst>
          <pc:docMk/>
          <pc:sldMk cId="4226187460" sldId="268"/>
        </pc:sldMkLst>
        <pc:spChg chg="mod ord">
          <ac:chgData name="Franck Darole Nangomoko" userId="S::fnangomoko@pvamu.edu::d3a2341b-0653-4b1d-9547-ebaad386269c" providerId="AD" clId="Web-{2E9EE831-3EFB-4614-9221-7DFC3B8308B7}" dt="2022-04-22T19:21:18.178" v="458"/>
          <ac:spMkLst>
            <pc:docMk/>
            <pc:sldMk cId="4226187460" sldId="268"/>
            <ac:spMk id="2" creationId="{08F7AF67-7981-E180-F41E-2A168928737B}"/>
          </ac:spMkLst>
        </pc:spChg>
        <pc:spChg chg="mod ord">
          <ac:chgData name="Franck Darole Nangomoko" userId="S::fnangomoko@pvamu.edu::d3a2341b-0653-4b1d-9547-ebaad386269c" providerId="AD" clId="Web-{2E9EE831-3EFB-4614-9221-7DFC3B8308B7}" dt="2022-04-22T19:21:18.178" v="458"/>
          <ac:spMkLst>
            <pc:docMk/>
            <pc:sldMk cId="4226187460" sldId="268"/>
            <ac:spMk id="3" creationId="{26529A3C-FB59-446E-4B37-5B874FAA9FC9}"/>
          </ac:spMkLst>
        </pc:spChg>
        <pc:picChg chg="mod ord">
          <ac:chgData name="Franck Darole Nangomoko" userId="S::fnangomoko@pvamu.edu::d3a2341b-0653-4b1d-9547-ebaad386269c" providerId="AD" clId="Web-{2E9EE831-3EFB-4614-9221-7DFC3B8308B7}" dt="2022-04-22T19:21:18.178" v="458"/>
          <ac:picMkLst>
            <pc:docMk/>
            <pc:sldMk cId="4226187460" sldId="268"/>
            <ac:picMk id="4" creationId="{437E4244-0B9B-C00C-705A-5BAC1DAC5AD8}"/>
          </ac:picMkLst>
        </pc:picChg>
      </pc:sldChg>
      <pc:sldChg chg="modSp mod modClrScheme chgLayout">
        <pc:chgData name="Franck Darole Nangomoko" userId="S::fnangomoko@pvamu.edu::d3a2341b-0653-4b1d-9547-ebaad386269c" providerId="AD" clId="Web-{2E9EE831-3EFB-4614-9221-7DFC3B8308B7}" dt="2022-04-22T19:21:18.178" v="458"/>
        <pc:sldMkLst>
          <pc:docMk/>
          <pc:sldMk cId="2808236357" sldId="269"/>
        </pc:sldMkLst>
        <pc:spChg chg="mod ord">
          <ac:chgData name="Franck Darole Nangomoko" userId="S::fnangomoko@pvamu.edu::d3a2341b-0653-4b1d-9547-ebaad386269c" providerId="AD" clId="Web-{2E9EE831-3EFB-4614-9221-7DFC3B8308B7}" dt="2022-04-22T19:21:18.178" v="458"/>
          <ac:spMkLst>
            <pc:docMk/>
            <pc:sldMk cId="2808236357" sldId="269"/>
            <ac:spMk id="2" creationId="{1331927E-7469-1BA9-55A5-FEF96D4481E9}"/>
          </ac:spMkLst>
        </pc:spChg>
        <pc:spChg chg="mod ord">
          <ac:chgData name="Franck Darole Nangomoko" userId="S::fnangomoko@pvamu.edu::d3a2341b-0653-4b1d-9547-ebaad386269c" providerId="AD" clId="Web-{2E9EE831-3EFB-4614-9221-7DFC3B8308B7}" dt="2022-04-22T19:21:18.178" v="458"/>
          <ac:spMkLst>
            <pc:docMk/>
            <pc:sldMk cId="2808236357" sldId="269"/>
            <ac:spMk id="3" creationId="{B8F9AC6E-A6FD-02E9-63E9-C09C55581F5E}"/>
          </ac:spMkLst>
        </pc:spChg>
        <pc:picChg chg="mod ord">
          <ac:chgData name="Franck Darole Nangomoko" userId="S::fnangomoko@pvamu.edu::d3a2341b-0653-4b1d-9547-ebaad386269c" providerId="AD" clId="Web-{2E9EE831-3EFB-4614-9221-7DFC3B8308B7}" dt="2022-04-22T19:21:18.178" v="458"/>
          <ac:picMkLst>
            <pc:docMk/>
            <pc:sldMk cId="2808236357" sldId="269"/>
            <ac:picMk id="4" creationId="{35C38788-63EF-5C07-380C-895022830995}"/>
          </ac:picMkLst>
        </pc:picChg>
      </pc:sldChg>
      <pc:sldChg chg="modSp mod modClrScheme chgLayout">
        <pc:chgData name="Franck Darole Nangomoko" userId="S::fnangomoko@pvamu.edu::d3a2341b-0653-4b1d-9547-ebaad386269c" providerId="AD" clId="Web-{2E9EE831-3EFB-4614-9221-7DFC3B8308B7}" dt="2022-04-22T19:21:18.178" v="458"/>
        <pc:sldMkLst>
          <pc:docMk/>
          <pc:sldMk cId="3786239939" sldId="270"/>
        </pc:sldMkLst>
        <pc:spChg chg="mod ord">
          <ac:chgData name="Franck Darole Nangomoko" userId="S::fnangomoko@pvamu.edu::d3a2341b-0653-4b1d-9547-ebaad386269c" providerId="AD" clId="Web-{2E9EE831-3EFB-4614-9221-7DFC3B8308B7}" dt="2022-04-22T19:21:18.178" v="458"/>
          <ac:spMkLst>
            <pc:docMk/>
            <pc:sldMk cId="3786239939" sldId="270"/>
            <ac:spMk id="2" creationId="{A18C1A37-0F08-A811-93CF-54522C7FC73F}"/>
          </ac:spMkLst>
        </pc:spChg>
        <pc:spChg chg="mod ord">
          <ac:chgData name="Franck Darole Nangomoko" userId="S::fnangomoko@pvamu.edu::d3a2341b-0653-4b1d-9547-ebaad386269c" providerId="AD" clId="Web-{2E9EE831-3EFB-4614-9221-7DFC3B8308B7}" dt="2022-04-22T19:21:18.178" v="458"/>
          <ac:spMkLst>
            <pc:docMk/>
            <pc:sldMk cId="3786239939" sldId="270"/>
            <ac:spMk id="3" creationId="{AA958A86-359D-6FA7-9CDF-F60CAF64EDDC}"/>
          </ac:spMkLst>
        </pc:spChg>
      </pc:sldChg>
      <pc:sldChg chg="modSp mod modClrScheme chgLayout">
        <pc:chgData name="Franck Darole Nangomoko" userId="S::fnangomoko@pvamu.edu::d3a2341b-0653-4b1d-9547-ebaad386269c" providerId="AD" clId="Web-{2E9EE831-3EFB-4614-9221-7DFC3B8308B7}" dt="2022-04-22T19:21:18.178" v="458"/>
        <pc:sldMkLst>
          <pc:docMk/>
          <pc:sldMk cId="574712403" sldId="271"/>
        </pc:sldMkLst>
        <pc:spChg chg="mod ord">
          <ac:chgData name="Franck Darole Nangomoko" userId="S::fnangomoko@pvamu.edu::d3a2341b-0653-4b1d-9547-ebaad386269c" providerId="AD" clId="Web-{2E9EE831-3EFB-4614-9221-7DFC3B8308B7}" dt="2022-04-22T19:21:18.178" v="458"/>
          <ac:spMkLst>
            <pc:docMk/>
            <pc:sldMk cId="574712403" sldId="271"/>
            <ac:spMk id="2" creationId="{61EDF820-5F5A-6D62-D777-18BAC975DCE0}"/>
          </ac:spMkLst>
        </pc:spChg>
        <pc:spChg chg="mod ord">
          <ac:chgData name="Franck Darole Nangomoko" userId="S::fnangomoko@pvamu.edu::d3a2341b-0653-4b1d-9547-ebaad386269c" providerId="AD" clId="Web-{2E9EE831-3EFB-4614-9221-7DFC3B8308B7}" dt="2022-04-22T19:21:18.178" v="458"/>
          <ac:spMkLst>
            <pc:docMk/>
            <pc:sldMk cId="574712403" sldId="271"/>
            <ac:spMk id="5" creationId="{0637ED86-40D4-1A27-F8D2-E88D6E9D4D8A}"/>
          </ac:spMkLst>
        </pc:spChg>
      </pc:sldChg>
      <pc:sldChg chg="modSp mod modClrScheme chgLayout">
        <pc:chgData name="Franck Darole Nangomoko" userId="S::fnangomoko@pvamu.edu::d3a2341b-0653-4b1d-9547-ebaad386269c" providerId="AD" clId="Web-{2E9EE831-3EFB-4614-9221-7DFC3B8308B7}" dt="2022-04-22T19:21:18.178" v="458"/>
        <pc:sldMkLst>
          <pc:docMk/>
          <pc:sldMk cId="1345378501" sldId="272"/>
        </pc:sldMkLst>
        <pc:spChg chg="mod ord">
          <ac:chgData name="Franck Darole Nangomoko" userId="S::fnangomoko@pvamu.edu::d3a2341b-0653-4b1d-9547-ebaad386269c" providerId="AD" clId="Web-{2E9EE831-3EFB-4614-9221-7DFC3B8308B7}" dt="2022-04-22T19:21:18.178" v="458"/>
          <ac:spMkLst>
            <pc:docMk/>
            <pc:sldMk cId="1345378501" sldId="272"/>
            <ac:spMk id="2" creationId="{3D266B4D-A36B-82A0-B236-7032F927706F}"/>
          </ac:spMkLst>
        </pc:spChg>
        <pc:spChg chg="mod ord">
          <ac:chgData name="Franck Darole Nangomoko" userId="S::fnangomoko@pvamu.edu::d3a2341b-0653-4b1d-9547-ebaad386269c" providerId="AD" clId="Web-{2E9EE831-3EFB-4614-9221-7DFC3B8308B7}" dt="2022-04-22T19:21:18.178" v="458"/>
          <ac:spMkLst>
            <pc:docMk/>
            <pc:sldMk cId="1345378501" sldId="272"/>
            <ac:spMk id="5" creationId="{6037FDFA-A527-B9B3-2FEC-BEC4BEA9AA65}"/>
          </ac:spMkLst>
        </pc:spChg>
        <pc:picChg chg="mod ord">
          <ac:chgData name="Franck Darole Nangomoko" userId="S::fnangomoko@pvamu.edu::d3a2341b-0653-4b1d-9547-ebaad386269c" providerId="AD" clId="Web-{2E9EE831-3EFB-4614-9221-7DFC3B8308B7}" dt="2022-04-22T19:21:18.178" v="458"/>
          <ac:picMkLst>
            <pc:docMk/>
            <pc:sldMk cId="1345378501" sldId="272"/>
            <ac:picMk id="4" creationId="{49AB5027-1063-E3C9-9584-CE669AED6B03}"/>
          </ac:picMkLst>
        </pc:picChg>
      </pc:sldChg>
      <pc:sldChg chg="modSp mod modClrScheme chgLayout">
        <pc:chgData name="Franck Darole Nangomoko" userId="S::fnangomoko@pvamu.edu::d3a2341b-0653-4b1d-9547-ebaad386269c" providerId="AD" clId="Web-{2E9EE831-3EFB-4614-9221-7DFC3B8308B7}" dt="2022-04-22T19:21:18.178" v="458"/>
        <pc:sldMkLst>
          <pc:docMk/>
          <pc:sldMk cId="1939146328" sldId="273"/>
        </pc:sldMkLst>
        <pc:spChg chg="mod ord">
          <ac:chgData name="Franck Darole Nangomoko" userId="S::fnangomoko@pvamu.edu::d3a2341b-0653-4b1d-9547-ebaad386269c" providerId="AD" clId="Web-{2E9EE831-3EFB-4614-9221-7DFC3B8308B7}" dt="2022-04-22T19:21:18.178" v="458"/>
          <ac:spMkLst>
            <pc:docMk/>
            <pc:sldMk cId="1939146328" sldId="273"/>
            <ac:spMk id="2" creationId="{06472704-5F92-2122-E7B8-34A83FDEF912}"/>
          </ac:spMkLst>
        </pc:spChg>
        <pc:spChg chg="mod ord">
          <ac:chgData name="Franck Darole Nangomoko" userId="S::fnangomoko@pvamu.edu::d3a2341b-0653-4b1d-9547-ebaad386269c" providerId="AD" clId="Web-{2E9EE831-3EFB-4614-9221-7DFC3B8308B7}" dt="2022-04-22T19:21:18.178" v="458"/>
          <ac:spMkLst>
            <pc:docMk/>
            <pc:sldMk cId="1939146328" sldId="273"/>
            <ac:spMk id="4" creationId="{291B79D6-3A99-8EEC-0EA0-26057C0BE3C4}"/>
          </ac:spMkLst>
        </pc:spChg>
        <pc:graphicFrameChg chg="mod ord">
          <ac:chgData name="Franck Darole Nangomoko" userId="S::fnangomoko@pvamu.edu::d3a2341b-0653-4b1d-9547-ebaad386269c" providerId="AD" clId="Web-{2E9EE831-3EFB-4614-9221-7DFC3B8308B7}" dt="2022-04-22T19:21:18.178" v="458"/>
          <ac:graphicFrameMkLst>
            <pc:docMk/>
            <pc:sldMk cId="1939146328" sldId="273"/>
            <ac:graphicFrameMk id="6" creationId="{9EDF40D0-33B0-EF47-9EE6-08D297BB6E25}"/>
          </ac:graphicFrameMkLst>
        </pc:graphicFrameChg>
      </pc:sldChg>
      <pc:sldChg chg="modSp mod modClrScheme chgLayout">
        <pc:chgData name="Franck Darole Nangomoko" userId="S::fnangomoko@pvamu.edu::d3a2341b-0653-4b1d-9547-ebaad386269c" providerId="AD" clId="Web-{2E9EE831-3EFB-4614-9221-7DFC3B8308B7}" dt="2022-04-22T19:21:18.178" v="458"/>
        <pc:sldMkLst>
          <pc:docMk/>
          <pc:sldMk cId="194259562" sldId="274"/>
        </pc:sldMkLst>
        <pc:spChg chg="mod ord">
          <ac:chgData name="Franck Darole Nangomoko" userId="S::fnangomoko@pvamu.edu::d3a2341b-0653-4b1d-9547-ebaad386269c" providerId="AD" clId="Web-{2E9EE831-3EFB-4614-9221-7DFC3B8308B7}" dt="2022-04-22T19:21:18.178" v="458"/>
          <ac:spMkLst>
            <pc:docMk/>
            <pc:sldMk cId="194259562" sldId="274"/>
            <ac:spMk id="2" creationId="{EAB93E71-26E4-3604-7AC2-2A8F26DF89C6}"/>
          </ac:spMkLst>
        </pc:spChg>
        <pc:spChg chg="mod ord">
          <ac:chgData name="Franck Darole Nangomoko" userId="S::fnangomoko@pvamu.edu::d3a2341b-0653-4b1d-9547-ebaad386269c" providerId="AD" clId="Web-{2E9EE831-3EFB-4614-9221-7DFC3B8308B7}" dt="2022-04-22T19:21:18.178" v="458"/>
          <ac:spMkLst>
            <pc:docMk/>
            <pc:sldMk cId="194259562" sldId="274"/>
            <ac:spMk id="4" creationId="{54F3C2D8-0976-6788-7CCB-92429EFA835E}"/>
          </ac:spMkLst>
        </pc:spChg>
        <pc:picChg chg="mod ord">
          <ac:chgData name="Franck Darole Nangomoko" userId="S::fnangomoko@pvamu.edu::d3a2341b-0653-4b1d-9547-ebaad386269c" providerId="AD" clId="Web-{2E9EE831-3EFB-4614-9221-7DFC3B8308B7}" dt="2022-04-22T19:21:18.178" v="458"/>
          <ac:picMkLst>
            <pc:docMk/>
            <pc:sldMk cId="194259562" sldId="274"/>
            <ac:picMk id="5" creationId="{2FEDBF9B-8020-4177-5F8A-C48DC322ACB5}"/>
          </ac:picMkLst>
        </pc:picChg>
      </pc:sldChg>
      <pc:sldChg chg="modSp mod modClrScheme chgLayout">
        <pc:chgData name="Franck Darole Nangomoko" userId="S::fnangomoko@pvamu.edu::d3a2341b-0653-4b1d-9547-ebaad386269c" providerId="AD" clId="Web-{2E9EE831-3EFB-4614-9221-7DFC3B8308B7}" dt="2022-04-22T19:21:18.178" v="458"/>
        <pc:sldMkLst>
          <pc:docMk/>
          <pc:sldMk cId="2526634002" sldId="275"/>
        </pc:sldMkLst>
        <pc:spChg chg="mod ord">
          <ac:chgData name="Franck Darole Nangomoko" userId="S::fnangomoko@pvamu.edu::d3a2341b-0653-4b1d-9547-ebaad386269c" providerId="AD" clId="Web-{2E9EE831-3EFB-4614-9221-7DFC3B8308B7}" dt="2022-04-22T19:21:18.178" v="458"/>
          <ac:spMkLst>
            <pc:docMk/>
            <pc:sldMk cId="2526634002" sldId="275"/>
            <ac:spMk id="2" creationId="{433EC70F-2A87-E807-7995-8378C25B802B}"/>
          </ac:spMkLst>
        </pc:spChg>
        <pc:spChg chg="mod ord">
          <ac:chgData name="Franck Darole Nangomoko" userId="S::fnangomoko@pvamu.edu::d3a2341b-0653-4b1d-9547-ebaad386269c" providerId="AD" clId="Web-{2E9EE831-3EFB-4614-9221-7DFC3B8308B7}" dt="2022-04-22T19:21:18.178" v="458"/>
          <ac:spMkLst>
            <pc:docMk/>
            <pc:sldMk cId="2526634002" sldId="275"/>
            <ac:spMk id="4" creationId="{EE84AD08-4789-EA9C-FF08-5250B73CD7F9}"/>
          </ac:spMkLst>
        </pc:spChg>
      </pc:sldChg>
      <pc:sldChg chg="modSp mod modClrScheme chgLayout">
        <pc:chgData name="Franck Darole Nangomoko" userId="S::fnangomoko@pvamu.edu::d3a2341b-0653-4b1d-9547-ebaad386269c" providerId="AD" clId="Web-{2E9EE831-3EFB-4614-9221-7DFC3B8308B7}" dt="2022-04-22T19:21:18.178" v="458"/>
        <pc:sldMkLst>
          <pc:docMk/>
          <pc:sldMk cId="3981019794" sldId="276"/>
        </pc:sldMkLst>
        <pc:spChg chg="mod ord">
          <ac:chgData name="Franck Darole Nangomoko" userId="S::fnangomoko@pvamu.edu::d3a2341b-0653-4b1d-9547-ebaad386269c" providerId="AD" clId="Web-{2E9EE831-3EFB-4614-9221-7DFC3B8308B7}" dt="2022-04-22T19:21:18.178" v="458"/>
          <ac:spMkLst>
            <pc:docMk/>
            <pc:sldMk cId="3981019794" sldId="276"/>
            <ac:spMk id="2" creationId="{31D965A0-89FA-26C8-9FE6-2AEE1A8A4552}"/>
          </ac:spMkLst>
        </pc:spChg>
        <pc:spChg chg="mod ord">
          <ac:chgData name="Franck Darole Nangomoko" userId="S::fnangomoko@pvamu.edu::d3a2341b-0653-4b1d-9547-ebaad386269c" providerId="AD" clId="Web-{2E9EE831-3EFB-4614-9221-7DFC3B8308B7}" dt="2022-04-22T19:21:18.178" v="458"/>
          <ac:spMkLst>
            <pc:docMk/>
            <pc:sldMk cId="3981019794" sldId="276"/>
            <ac:spMk id="3" creationId="{FC8AEB31-F83E-4886-1F06-508A41AA9EF8}"/>
          </ac:spMkLst>
        </pc:spChg>
        <pc:spChg chg="mod ord">
          <ac:chgData name="Franck Darole Nangomoko" userId="S::fnangomoko@pvamu.edu::d3a2341b-0653-4b1d-9547-ebaad386269c" providerId="AD" clId="Web-{2E9EE831-3EFB-4614-9221-7DFC3B8308B7}" dt="2022-04-22T19:21:18.178" v="458"/>
          <ac:spMkLst>
            <pc:docMk/>
            <pc:sldMk cId="3981019794" sldId="276"/>
            <ac:spMk id="4" creationId="{6A413263-2694-DBE2-99B1-A9BBB8849EE3}"/>
          </ac:spMkLst>
        </pc:spChg>
      </pc:sldChg>
      <pc:sldChg chg="modSp mod modClrScheme chgLayout">
        <pc:chgData name="Franck Darole Nangomoko" userId="S::fnangomoko@pvamu.edu::d3a2341b-0653-4b1d-9547-ebaad386269c" providerId="AD" clId="Web-{2E9EE831-3EFB-4614-9221-7DFC3B8308B7}" dt="2022-04-22T19:21:18.178" v="458"/>
        <pc:sldMkLst>
          <pc:docMk/>
          <pc:sldMk cId="126193253" sldId="277"/>
        </pc:sldMkLst>
        <pc:spChg chg="mod ord">
          <ac:chgData name="Franck Darole Nangomoko" userId="S::fnangomoko@pvamu.edu::d3a2341b-0653-4b1d-9547-ebaad386269c" providerId="AD" clId="Web-{2E9EE831-3EFB-4614-9221-7DFC3B8308B7}" dt="2022-04-22T19:21:18.178" v="458"/>
          <ac:spMkLst>
            <pc:docMk/>
            <pc:sldMk cId="126193253" sldId="277"/>
            <ac:spMk id="2" creationId="{B18468A1-D048-3ECC-1983-DED4259130A2}"/>
          </ac:spMkLst>
        </pc:spChg>
        <pc:spChg chg="mod ord">
          <ac:chgData name="Franck Darole Nangomoko" userId="S::fnangomoko@pvamu.edu::d3a2341b-0653-4b1d-9547-ebaad386269c" providerId="AD" clId="Web-{2E9EE831-3EFB-4614-9221-7DFC3B8308B7}" dt="2022-04-22T19:21:18.178" v="458"/>
          <ac:spMkLst>
            <pc:docMk/>
            <pc:sldMk cId="126193253" sldId="277"/>
            <ac:spMk id="3" creationId="{3BC4F033-7FFF-D543-5A8D-1298BD4FDDF1}"/>
          </ac:spMkLst>
        </pc:spChg>
        <pc:spChg chg="mod ord">
          <ac:chgData name="Franck Darole Nangomoko" userId="S::fnangomoko@pvamu.edu::d3a2341b-0653-4b1d-9547-ebaad386269c" providerId="AD" clId="Web-{2E9EE831-3EFB-4614-9221-7DFC3B8308B7}" dt="2022-04-22T19:21:18.178" v="458"/>
          <ac:spMkLst>
            <pc:docMk/>
            <pc:sldMk cId="126193253" sldId="277"/>
            <ac:spMk id="4" creationId="{70BBA40B-2E6C-33CA-E98E-5E7FDCC9BE08}"/>
          </ac:spMkLst>
        </pc:spChg>
      </pc:sldChg>
      <pc:sldChg chg="modSp mod modClrScheme chgLayout">
        <pc:chgData name="Franck Darole Nangomoko" userId="S::fnangomoko@pvamu.edu::d3a2341b-0653-4b1d-9547-ebaad386269c" providerId="AD" clId="Web-{2E9EE831-3EFB-4614-9221-7DFC3B8308B7}" dt="2022-04-22T19:21:18.178" v="458"/>
        <pc:sldMkLst>
          <pc:docMk/>
          <pc:sldMk cId="1749515302" sldId="278"/>
        </pc:sldMkLst>
        <pc:spChg chg="mod ord">
          <ac:chgData name="Franck Darole Nangomoko" userId="S::fnangomoko@pvamu.edu::d3a2341b-0653-4b1d-9547-ebaad386269c" providerId="AD" clId="Web-{2E9EE831-3EFB-4614-9221-7DFC3B8308B7}" dt="2022-04-22T19:21:18.178" v="458"/>
          <ac:spMkLst>
            <pc:docMk/>
            <pc:sldMk cId="1749515302" sldId="278"/>
            <ac:spMk id="2" creationId="{3FB57557-9322-0C18-4D23-6B6BEF9838AE}"/>
          </ac:spMkLst>
        </pc:spChg>
        <pc:spChg chg="mod ord">
          <ac:chgData name="Franck Darole Nangomoko" userId="S::fnangomoko@pvamu.edu::d3a2341b-0653-4b1d-9547-ebaad386269c" providerId="AD" clId="Web-{2E9EE831-3EFB-4614-9221-7DFC3B8308B7}" dt="2022-04-22T19:21:18.178" v="458"/>
          <ac:spMkLst>
            <pc:docMk/>
            <pc:sldMk cId="1749515302" sldId="278"/>
            <ac:spMk id="4" creationId="{D75A1287-4A3F-3813-6E78-57D1604EFAEA}"/>
          </ac:spMkLst>
        </pc:spChg>
      </pc:sldChg>
      <pc:sldChg chg="delSp modSp mod modClrScheme delDesignElem chgLayout">
        <pc:chgData name="Franck Darole Nangomoko" userId="S::fnangomoko@pvamu.edu::d3a2341b-0653-4b1d-9547-ebaad386269c" providerId="AD" clId="Web-{2E9EE831-3EFB-4614-9221-7DFC3B8308B7}" dt="2022-04-22T19:21:18.178" v="458"/>
        <pc:sldMkLst>
          <pc:docMk/>
          <pc:sldMk cId="34461051" sldId="279"/>
        </pc:sldMkLst>
        <pc:spChg chg="mod ord">
          <ac:chgData name="Franck Darole Nangomoko" userId="S::fnangomoko@pvamu.edu::d3a2341b-0653-4b1d-9547-ebaad386269c" providerId="AD" clId="Web-{2E9EE831-3EFB-4614-9221-7DFC3B8308B7}" dt="2022-04-22T19:21:18.178" v="458"/>
          <ac:spMkLst>
            <pc:docMk/>
            <pc:sldMk cId="34461051" sldId="279"/>
            <ac:spMk id="2" creationId="{C2E359A7-221B-66A9-4C6B-42FCB35AC920}"/>
          </ac:spMkLst>
        </pc:spChg>
        <pc:spChg chg="mod ord">
          <ac:chgData name="Franck Darole Nangomoko" userId="S::fnangomoko@pvamu.edu::d3a2341b-0653-4b1d-9547-ebaad386269c" providerId="AD" clId="Web-{2E9EE831-3EFB-4614-9221-7DFC3B8308B7}" dt="2022-04-22T19:21:18.178" v="458"/>
          <ac:spMkLst>
            <pc:docMk/>
            <pc:sldMk cId="34461051" sldId="279"/>
            <ac:spMk id="4" creationId="{578A766C-5EA0-7369-E11D-E69E055B3E6A}"/>
          </ac:spMkLst>
        </pc:spChg>
        <pc:spChg chg="del">
          <ac:chgData name="Franck Darole Nangomoko" userId="S::fnangomoko@pvamu.edu::d3a2341b-0653-4b1d-9547-ebaad386269c" providerId="AD" clId="Web-{2E9EE831-3EFB-4614-9221-7DFC3B8308B7}" dt="2022-04-22T19:20:55.364" v="457"/>
          <ac:spMkLst>
            <pc:docMk/>
            <pc:sldMk cId="34461051" sldId="279"/>
            <ac:spMk id="10" creationId="{CADF2543-1B6F-4FBC-A7AF-53A0430E05AB}"/>
          </ac:spMkLst>
        </pc:spChg>
        <pc:grpChg chg="del">
          <ac:chgData name="Franck Darole Nangomoko" userId="S::fnangomoko@pvamu.edu::d3a2341b-0653-4b1d-9547-ebaad386269c" providerId="AD" clId="Web-{2E9EE831-3EFB-4614-9221-7DFC3B8308B7}" dt="2022-04-22T19:20:55.364" v="457"/>
          <ac:grpSpMkLst>
            <pc:docMk/>
            <pc:sldMk cId="34461051" sldId="279"/>
            <ac:grpSpMk id="12" creationId="{A80A6E81-6B71-43DF-877B-E964A9A4CB68}"/>
          </ac:grpSpMkLst>
        </pc:grpChg>
      </pc:sldChg>
      <pc:sldChg chg="addSp delSp modSp mod setBg modClrScheme chgLayout">
        <pc:chgData name="Franck Darole Nangomoko" userId="S::fnangomoko@pvamu.edu::d3a2341b-0653-4b1d-9547-ebaad386269c" providerId="AD" clId="Web-{2E9EE831-3EFB-4614-9221-7DFC3B8308B7}" dt="2022-04-22T19:38:23.924" v="528" actId="14100"/>
        <pc:sldMkLst>
          <pc:docMk/>
          <pc:sldMk cId="1515424709" sldId="280"/>
        </pc:sldMkLst>
        <pc:spChg chg="mod ord">
          <ac:chgData name="Franck Darole Nangomoko" userId="S::fnangomoko@pvamu.edu::d3a2341b-0653-4b1d-9547-ebaad386269c" providerId="AD" clId="Web-{2E9EE831-3EFB-4614-9221-7DFC3B8308B7}" dt="2022-04-22T19:27:49.716" v="483" actId="20577"/>
          <ac:spMkLst>
            <pc:docMk/>
            <pc:sldMk cId="1515424709" sldId="280"/>
            <ac:spMk id="2" creationId="{C5F1CB4A-DA19-33B4-7487-6CE99DA1E2E6}"/>
          </ac:spMkLst>
        </pc:spChg>
        <pc:spChg chg="add mod">
          <ac:chgData name="Franck Darole Nangomoko" userId="S::fnangomoko@pvamu.edu::d3a2341b-0653-4b1d-9547-ebaad386269c" providerId="AD" clId="Web-{2E9EE831-3EFB-4614-9221-7DFC3B8308B7}" dt="2022-04-22T19:38:23.924" v="528" actId="14100"/>
          <ac:spMkLst>
            <pc:docMk/>
            <pc:sldMk cId="1515424709" sldId="280"/>
            <ac:spMk id="3" creationId="{0AB319CF-23F0-91D3-1224-B9A42A0AF12B}"/>
          </ac:spMkLst>
        </pc:spChg>
        <pc:spChg chg="mod ord">
          <ac:chgData name="Franck Darole Nangomoko" userId="S::fnangomoko@pvamu.edu::d3a2341b-0653-4b1d-9547-ebaad386269c" providerId="AD" clId="Web-{2E9EE831-3EFB-4614-9221-7DFC3B8308B7}" dt="2022-04-22T19:21:18.178" v="458"/>
          <ac:spMkLst>
            <pc:docMk/>
            <pc:sldMk cId="1515424709" sldId="280"/>
            <ac:spMk id="4" creationId="{6D5D8252-1A5E-B98E-E018-436664BA2F6B}"/>
          </ac:spMkLst>
        </pc:spChg>
        <pc:spChg chg="add mod">
          <ac:chgData name="Franck Darole Nangomoko" userId="S::fnangomoko@pvamu.edu::d3a2341b-0653-4b1d-9547-ebaad386269c" providerId="AD" clId="Web-{2E9EE831-3EFB-4614-9221-7DFC3B8308B7}" dt="2022-04-22T19:27:06.244" v="476" actId="20577"/>
          <ac:spMkLst>
            <pc:docMk/>
            <pc:sldMk cId="1515424709" sldId="280"/>
            <ac:spMk id="5" creationId="{FCBE4715-89B2-F289-C9BF-D8F7DEADF73E}"/>
          </ac:spMkLst>
        </pc:spChg>
        <pc:spChg chg="add mod">
          <ac:chgData name="Franck Darole Nangomoko" userId="S::fnangomoko@pvamu.edu::d3a2341b-0653-4b1d-9547-ebaad386269c" providerId="AD" clId="Web-{2E9EE831-3EFB-4614-9221-7DFC3B8308B7}" dt="2022-04-22T19:36:08.432" v="512" actId="1076"/>
          <ac:spMkLst>
            <pc:docMk/>
            <pc:sldMk cId="1515424709" sldId="280"/>
            <ac:spMk id="10" creationId="{344FF053-8C48-D8C2-7411-CEB026A1BC12}"/>
          </ac:spMkLst>
        </pc:spChg>
        <pc:spChg chg="add mod">
          <ac:chgData name="Franck Darole Nangomoko" userId="S::fnangomoko@pvamu.edu::d3a2341b-0653-4b1d-9547-ebaad386269c" providerId="AD" clId="Web-{2E9EE831-3EFB-4614-9221-7DFC3B8308B7}" dt="2022-04-22T19:36:08.447" v="513" actId="1076"/>
          <ac:spMkLst>
            <pc:docMk/>
            <pc:sldMk cId="1515424709" sldId="280"/>
            <ac:spMk id="11" creationId="{3219834E-C887-E04A-D8AC-6669C67208D3}"/>
          </ac:spMkLst>
        </pc:spChg>
        <pc:spChg chg="add mod">
          <ac:chgData name="Franck Darole Nangomoko" userId="S::fnangomoko@pvamu.edu::d3a2341b-0653-4b1d-9547-ebaad386269c" providerId="AD" clId="Web-{2E9EE831-3EFB-4614-9221-7DFC3B8308B7}" dt="2022-04-22T19:36:08.447" v="514" actId="1076"/>
          <ac:spMkLst>
            <pc:docMk/>
            <pc:sldMk cId="1515424709" sldId="280"/>
            <ac:spMk id="12" creationId="{B1BACA86-771B-D1E1-964E-9C76D387E2DC}"/>
          </ac:spMkLst>
        </pc:spChg>
        <pc:spChg chg="add mod">
          <ac:chgData name="Franck Darole Nangomoko" userId="S::fnangomoko@pvamu.edu::d3a2341b-0653-4b1d-9547-ebaad386269c" providerId="AD" clId="Web-{2E9EE831-3EFB-4614-9221-7DFC3B8308B7}" dt="2022-04-22T19:36:17.682" v="519" actId="1076"/>
          <ac:spMkLst>
            <pc:docMk/>
            <pc:sldMk cId="1515424709" sldId="280"/>
            <ac:spMk id="13" creationId="{B24FE8C7-8EA6-9681-589E-4F3A52126E85}"/>
          </ac:spMkLst>
        </pc:spChg>
        <pc:spChg chg="add del mod">
          <ac:chgData name="Franck Darole Nangomoko" userId="S::fnangomoko@pvamu.edu::d3a2341b-0653-4b1d-9547-ebaad386269c" providerId="AD" clId="Web-{2E9EE831-3EFB-4614-9221-7DFC3B8308B7}" dt="2022-04-22T19:01:16.375" v="211"/>
          <ac:spMkLst>
            <pc:docMk/>
            <pc:sldMk cId="1515424709" sldId="280"/>
            <ac:spMk id="14" creationId="{FA15170B-9179-2B7E-76D4-50122873CF8D}"/>
          </ac:spMkLst>
        </pc:spChg>
        <pc:spChg chg="add mod">
          <ac:chgData name="Franck Darole Nangomoko" userId="S::fnangomoko@pvamu.edu::d3a2341b-0653-4b1d-9547-ebaad386269c" providerId="AD" clId="Web-{2E9EE831-3EFB-4614-9221-7DFC3B8308B7}" dt="2022-04-22T19:38:16.205" v="526" actId="1076"/>
          <ac:spMkLst>
            <pc:docMk/>
            <pc:sldMk cId="1515424709" sldId="280"/>
            <ac:spMk id="15" creationId="{CD375828-8ECD-E49A-884F-6C3B5BB15334}"/>
          </ac:spMkLst>
        </pc:spChg>
        <pc:spChg chg="add mod">
          <ac:chgData name="Franck Darole Nangomoko" userId="S::fnangomoko@pvamu.edu::d3a2341b-0653-4b1d-9547-ebaad386269c" providerId="AD" clId="Web-{2E9EE831-3EFB-4614-9221-7DFC3B8308B7}" dt="2022-04-22T19:25:48.271" v="466" actId="20577"/>
          <ac:spMkLst>
            <pc:docMk/>
            <pc:sldMk cId="1515424709" sldId="280"/>
            <ac:spMk id="16" creationId="{865D8ABB-2D8A-9019-DD59-EC934F933450}"/>
          </ac:spMkLst>
        </pc:spChg>
        <pc:spChg chg="add mod">
          <ac:chgData name="Franck Darole Nangomoko" userId="S::fnangomoko@pvamu.edu::d3a2341b-0653-4b1d-9547-ebaad386269c" providerId="AD" clId="Web-{2E9EE831-3EFB-4614-9221-7DFC3B8308B7}" dt="2022-04-22T19:27:15.995" v="478" actId="20577"/>
          <ac:spMkLst>
            <pc:docMk/>
            <pc:sldMk cId="1515424709" sldId="280"/>
            <ac:spMk id="17" creationId="{4403C6AB-1E42-9A9E-BD22-B54FDCA798AE}"/>
          </ac:spMkLst>
        </pc:spChg>
        <pc:spChg chg="add mod">
          <ac:chgData name="Franck Darole Nangomoko" userId="S::fnangomoko@pvamu.edu::d3a2341b-0653-4b1d-9547-ebaad386269c" providerId="AD" clId="Web-{2E9EE831-3EFB-4614-9221-7DFC3B8308B7}" dt="2022-04-22T19:28:09.170" v="488" actId="1076"/>
          <ac:spMkLst>
            <pc:docMk/>
            <pc:sldMk cId="1515424709" sldId="280"/>
            <ac:spMk id="18" creationId="{D4229E17-2829-433E-EFCF-EF84900EF13C}"/>
          </ac:spMkLst>
        </pc:spChg>
        <pc:spChg chg="add mod">
          <ac:chgData name="Franck Darole Nangomoko" userId="S::fnangomoko@pvamu.edu::d3a2341b-0653-4b1d-9547-ebaad386269c" providerId="AD" clId="Web-{2E9EE831-3EFB-4614-9221-7DFC3B8308B7}" dt="2022-04-22T19:19:27.109" v="456" actId="20577"/>
          <ac:spMkLst>
            <pc:docMk/>
            <pc:sldMk cId="1515424709" sldId="280"/>
            <ac:spMk id="24" creationId="{F76287F6-609C-75BD-E7DA-8996E9C2BBEF}"/>
          </ac:spMkLst>
        </pc:spChg>
        <pc:picChg chg="add del mod">
          <ac:chgData name="Franck Darole Nangomoko" userId="S::fnangomoko@pvamu.edu::d3a2341b-0653-4b1d-9547-ebaad386269c" providerId="AD" clId="Web-{2E9EE831-3EFB-4614-9221-7DFC3B8308B7}" dt="2022-04-22T18:51:14.293" v="112"/>
          <ac:picMkLst>
            <pc:docMk/>
            <pc:sldMk cId="1515424709" sldId="280"/>
            <ac:picMk id="6" creationId="{0B92804A-C26A-7104-D2C7-05A248BEC4E5}"/>
          </ac:picMkLst>
        </pc:picChg>
        <pc:picChg chg="add del mod">
          <ac:chgData name="Franck Darole Nangomoko" userId="S::fnangomoko@pvamu.edu::d3a2341b-0653-4b1d-9547-ebaad386269c" providerId="AD" clId="Web-{2E9EE831-3EFB-4614-9221-7DFC3B8308B7}" dt="2022-04-22T19:19:11.030" v="449"/>
          <ac:picMkLst>
            <pc:docMk/>
            <pc:sldMk cId="1515424709" sldId="280"/>
            <ac:picMk id="23" creationId="{B470D1DE-ABAB-D26C-11E8-C742CAF987AF}"/>
          </ac:picMkLst>
        </pc:picChg>
        <pc:picChg chg="add del mod ord">
          <ac:chgData name="Franck Darole Nangomoko" userId="S::fnangomoko@pvamu.edu::d3a2341b-0653-4b1d-9547-ebaad386269c" providerId="AD" clId="Web-{2E9EE831-3EFB-4614-9221-7DFC3B8308B7}" dt="2022-04-22T19:34:57.224" v="506"/>
          <ac:picMkLst>
            <pc:docMk/>
            <pc:sldMk cId="1515424709" sldId="280"/>
            <ac:picMk id="25" creationId="{78E40513-386D-C60F-662C-2799BA5358A7}"/>
          </ac:picMkLst>
        </pc:picChg>
        <pc:picChg chg="add mod ord">
          <ac:chgData name="Franck Darole Nangomoko" userId="S::fnangomoko@pvamu.edu::d3a2341b-0653-4b1d-9547-ebaad386269c" providerId="AD" clId="Web-{2E9EE831-3EFB-4614-9221-7DFC3B8308B7}" dt="2022-04-22T19:36:21.354" v="520" actId="1076"/>
          <ac:picMkLst>
            <pc:docMk/>
            <pc:sldMk cId="1515424709" sldId="280"/>
            <ac:picMk id="26" creationId="{722C09BD-ABEF-D73E-986E-10AD0775347A}"/>
          </ac:picMkLst>
        </pc:picChg>
        <pc:cxnChg chg="add del">
          <ac:chgData name="Franck Darole Nangomoko" userId="S::fnangomoko@pvamu.edu::d3a2341b-0653-4b1d-9547-ebaad386269c" providerId="AD" clId="Web-{2E9EE831-3EFB-4614-9221-7DFC3B8308B7}" dt="2022-04-22T18:55:29.589" v="145"/>
          <ac:cxnSpMkLst>
            <pc:docMk/>
            <pc:sldMk cId="1515424709" sldId="280"/>
            <ac:cxnSpMk id="7" creationId="{514B6475-DDEB-3E43-3AD2-B81BA72FA2AC}"/>
          </ac:cxnSpMkLst>
        </pc:cxnChg>
        <pc:cxnChg chg="add del">
          <ac:chgData name="Franck Darole Nangomoko" userId="S::fnangomoko@pvamu.edu::d3a2341b-0653-4b1d-9547-ebaad386269c" providerId="AD" clId="Web-{2E9EE831-3EFB-4614-9221-7DFC3B8308B7}" dt="2022-04-22T18:55:28.620" v="144"/>
          <ac:cxnSpMkLst>
            <pc:docMk/>
            <pc:sldMk cId="1515424709" sldId="280"/>
            <ac:cxnSpMk id="8" creationId="{04166459-24DC-EC97-6740-DD506C98E266}"/>
          </ac:cxnSpMkLst>
        </pc:cxnChg>
        <pc:cxnChg chg="add mod">
          <ac:chgData name="Franck Darole Nangomoko" userId="S::fnangomoko@pvamu.edu::d3a2341b-0653-4b1d-9547-ebaad386269c" providerId="AD" clId="Web-{2E9EE831-3EFB-4614-9221-7DFC3B8308B7}" dt="2022-04-22T19:28:01.513" v="486"/>
          <ac:cxnSpMkLst>
            <pc:docMk/>
            <pc:sldMk cId="1515424709" sldId="280"/>
            <ac:cxnSpMk id="9" creationId="{E482929B-2E33-7376-DFAD-999B1C7D52B4}"/>
          </ac:cxnSpMkLst>
        </pc:cxnChg>
        <pc:cxnChg chg="add mod">
          <ac:chgData name="Franck Darole Nangomoko" userId="S::fnangomoko@pvamu.edu::d3a2341b-0653-4b1d-9547-ebaad386269c" providerId="AD" clId="Web-{2E9EE831-3EFB-4614-9221-7DFC3B8308B7}" dt="2022-04-22T19:26:01.225" v="467"/>
          <ac:cxnSpMkLst>
            <pc:docMk/>
            <pc:sldMk cId="1515424709" sldId="280"/>
            <ac:cxnSpMk id="19" creationId="{BE8115BB-D31C-BD4A-81F2-52D1B08D13FF}"/>
          </ac:cxnSpMkLst>
        </pc:cxnChg>
        <pc:cxnChg chg="add mod">
          <ac:chgData name="Franck Darole Nangomoko" userId="S::fnangomoko@pvamu.edu::d3a2341b-0653-4b1d-9547-ebaad386269c" providerId="AD" clId="Web-{2E9EE831-3EFB-4614-9221-7DFC3B8308B7}" dt="2022-04-22T19:26:19.132" v="470"/>
          <ac:cxnSpMkLst>
            <pc:docMk/>
            <pc:sldMk cId="1515424709" sldId="280"/>
            <ac:cxnSpMk id="20" creationId="{700796FE-2980-B822-B982-2567EC411A75}"/>
          </ac:cxnSpMkLst>
        </pc:cxnChg>
        <pc:cxnChg chg="add del mod">
          <ac:chgData name="Franck Darole Nangomoko" userId="S::fnangomoko@pvamu.edu::d3a2341b-0653-4b1d-9547-ebaad386269c" providerId="AD" clId="Web-{2E9EE831-3EFB-4614-9221-7DFC3B8308B7}" dt="2022-04-22T19:14:18.279" v="427"/>
          <ac:cxnSpMkLst>
            <pc:docMk/>
            <pc:sldMk cId="1515424709" sldId="280"/>
            <ac:cxnSpMk id="21" creationId="{F7374B54-9A52-6C25-2D8C-6BCB90A325A0}"/>
          </ac:cxnSpMkLst>
        </pc:cxnChg>
        <pc:cxnChg chg="add mod">
          <ac:chgData name="Franck Darole Nangomoko" userId="S::fnangomoko@pvamu.edu::d3a2341b-0653-4b1d-9547-ebaad386269c" providerId="AD" clId="Web-{2E9EE831-3EFB-4614-9221-7DFC3B8308B7}" dt="2022-04-22T19:26:31.852" v="472"/>
          <ac:cxnSpMkLst>
            <pc:docMk/>
            <pc:sldMk cId="1515424709" sldId="280"/>
            <ac:cxnSpMk id="22" creationId="{CA26548B-F49B-C8D5-E62C-50EEA8A4044D}"/>
          </ac:cxnSpMkLst>
        </pc:cxnChg>
      </pc:sldChg>
      <pc:sldChg chg="modSp mod modClrScheme chgLayout">
        <pc:chgData name="Franck Darole Nangomoko" userId="S::fnangomoko@pvamu.edu::d3a2341b-0653-4b1d-9547-ebaad386269c" providerId="AD" clId="Web-{2E9EE831-3EFB-4614-9221-7DFC3B8308B7}" dt="2022-04-22T19:21:18.178" v="458"/>
        <pc:sldMkLst>
          <pc:docMk/>
          <pc:sldMk cId="2240821508" sldId="281"/>
        </pc:sldMkLst>
        <pc:spChg chg="mod ord">
          <ac:chgData name="Franck Darole Nangomoko" userId="S::fnangomoko@pvamu.edu::d3a2341b-0653-4b1d-9547-ebaad386269c" providerId="AD" clId="Web-{2E9EE831-3EFB-4614-9221-7DFC3B8308B7}" dt="2022-04-22T19:21:18.178" v="458"/>
          <ac:spMkLst>
            <pc:docMk/>
            <pc:sldMk cId="2240821508" sldId="281"/>
            <ac:spMk id="2" creationId="{31D965A0-89FA-26C8-9FE6-2AEE1A8A4552}"/>
          </ac:spMkLst>
        </pc:spChg>
        <pc:spChg chg="mod ord">
          <ac:chgData name="Franck Darole Nangomoko" userId="S::fnangomoko@pvamu.edu::d3a2341b-0653-4b1d-9547-ebaad386269c" providerId="AD" clId="Web-{2E9EE831-3EFB-4614-9221-7DFC3B8308B7}" dt="2022-04-22T19:21:18.178" v="458"/>
          <ac:spMkLst>
            <pc:docMk/>
            <pc:sldMk cId="2240821508" sldId="281"/>
            <ac:spMk id="3" creationId="{FC8AEB31-F83E-4886-1F06-508A41AA9EF8}"/>
          </ac:spMkLst>
        </pc:spChg>
        <pc:spChg chg="mod ord">
          <ac:chgData name="Franck Darole Nangomoko" userId="S::fnangomoko@pvamu.edu::d3a2341b-0653-4b1d-9547-ebaad386269c" providerId="AD" clId="Web-{2E9EE831-3EFB-4614-9221-7DFC3B8308B7}" dt="2022-04-22T19:21:18.178" v="458"/>
          <ac:spMkLst>
            <pc:docMk/>
            <pc:sldMk cId="2240821508" sldId="281"/>
            <ac:spMk id="4" creationId="{6A413263-2694-DBE2-99B1-A9BBB8849EE3}"/>
          </ac:spMkLst>
        </pc:spChg>
      </pc:sldChg>
      <pc:sldChg chg="modSp mod modClrScheme chgLayout">
        <pc:chgData name="Franck Darole Nangomoko" userId="S::fnangomoko@pvamu.edu::d3a2341b-0653-4b1d-9547-ebaad386269c" providerId="AD" clId="Web-{2E9EE831-3EFB-4614-9221-7DFC3B8308B7}" dt="2022-04-22T19:21:18.178" v="458"/>
        <pc:sldMkLst>
          <pc:docMk/>
          <pc:sldMk cId="3644540127" sldId="282"/>
        </pc:sldMkLst>
        <pc:spChg chg="mod ord">
          <ac:chgData name="Franck Darole Nangomoko" userId="S::fnangomoko@pvamu.edu::d3a2341b-0653-4b1d-9547-ebaad386269c" providerId="AD" clId="Web-{2E9EE831-3EFB-4614-9221-7DFC3B8308B7}" dt="2022-04-22T19:21:18.178" v="458"/>
          <ac:spMkLst>
            <pc:docMk/>
            <pc:sldMk cId="3644540127" sldId="282"/>
            <ac:spMk id="2" creationId="{210A5B65-4846-32FF-398E-B6F0749D5423}"/>
          </ac:spMkLst>
        </pc:spChg>
        <pc:spChg chg="mod ord">
          <ac:chgData name="Franck Darole Nangomoko" userId="S::fnangomoko@pvamu.edu::d3a2341b-0653-4b1d-9547-ebaad386269c" providerId="AD" clId="Web-{2E9EE831-3EFB-4614-9221-7DFC3B8308B7}" dt="2022-04-22T19:21:18.178" v="458"/>
          <ac:spMkLst>
            <pc:docMk/>
            <pc:sldMk cId="3644540127" sldId="282"/>
            <ac:spMk id="3" creationId="{3F47E561-92AF-8755-042D-1F30D6579DC3}"/>
          </ac:spMkLst>
        </pc:spChg>
        <pc:spChg chg="mod ord">
          <ac:chgData name="Franck Darole Nangomoko" userId="S::fnangomoko@pvamu.edu::d3a2341b-0653-4b1d-9547-ebaad386269c" providerId="AD" clId="Web-{2E9EE831-3EFB-4614-9221-7DFC3B8308B7}" dt="2022-04-22T19:21:18.178" v="458"/>
          <ac:spMkLst>
            <pc:docMk/>
            <pc:sldMk cId="3644540127" sldId="282"/>
            <ac:spMk id="4" creationId="{D60148D0-3F27-D085-98CA-CF775B5B1A79}"/>
          </ac:spMkLst>
        </pc:spChg>
      </pc:sldChg>
      <pc:sldChg chg="modSp mod modClrScheme chgLayout">
        <pc:chgData name="Franck Darole Nangomoko" userId="S::fnangomoko@pvamu.edu::d3a2341b-0653-4b1d-9547-ebaad386269c" providerId="AD" clId="Web-{2E9EE831-3EFB-4614-9221-7DFC3B8308B7}" dt="2022-04-22T19:21:18.178" v="458"/>
        <pc:sldMkLst>
          <pc:docMk/>
          <pc:sldMk cId="3057515359" sldId="283"/>
        </pc:sldMkLst>
        <pc:spChg chg="mod ord">
          <ac:chgData name="Franck Darole Nangomoko" userId="S::fnangomoko@pvamu.edu::d3a2341b-0653-4b1d-9547-ebaad386269c" providerId="AD" clId="Web-{2E9EE831-3EFB-4614-9221-7DFC3B8308B7}" dt="2022-04-22T19:21:18.178" v="458"/>
          <ac:spMkLst>
            <pc:docMk/>
            <pc:sldMk cId="3057515359" sldId="283"/>
            <ac:spMk id="2" creationId="{21476A2A-CCDF-B8BB-E110-19F3F4D6A96E}"/>
          </ac:spMkLst>
        </pc:spChg>
        <pc:spChg chg="mod ord">
          <ac:chgData name="Franck Darole Nangomoko" userId="S::fnangomoko@pvamu.edu::d3a2341b-0653-4b1d-9547-ebaad386269c" providerId="AD" clId="Web-{2E9EE831-3EFB-4614-9221-7DFC3B8308B7}" dt="2022-04-22T19:21:18.178" v="458"/>
          <ac:spMkLst>
            <pc:docMk/>
            <pc:sldMk cId="3057515359" sldId="283"/>
            <ac:spMk id="3" creationId="{5BE09B1C-3762-39CC-1513-8C36C8C10605}"/>
          </ac:spMkLst>
        </pc:spChg>
        <pc:spChg chg="mod ord">
          <ac:chgData name="Franck Darole Nangomoko" userId="S::fnangomoko@pvamu.edu::d3a2341b-0653-4b1d-9547-ebaad386269c" providerId="AD" clId="Web-{2E9EE831-3EFB-4614-9221-7DFC3B8308B7}" dt="2022-04-22T19:21:18.178" v="458"/>
          <ac:spMkLst>
            <pc:docMk/>
            <pc:sldMk cId="3057515359" sldId="283"/>
            <ac:spMk id="4" creationId="{B2C00535-333D-41AA-5214-CD9DEF9FF121}"/>
          </ac:spMkLst>
        </pc:spChg>
      </pc:sldChg>
      <pc:sldChg chg="modSp mod modClrScheme chgLayout">
        <pc:chgData name="Franck Darole Nangomoko" userId="S::fnangomoko@pvamu.edu::d3a2341b-0653-4b1d-9547-ebaad386269c" providerId="AD" clId="Web-{2E9EE831-3EFB-4614-9221-7DFC3B8308B7}" dt="2022-04-22T19:21:18.178" v="458"/>
        <pc:sldMkLst>
          <pc:docMk/>
          <pc:sldMk cId="1933442326" sldId="284"/>
        </pc:sldMkLst>
        <pc:spChg chg="mod ord">
          <ac:chgData name="Franck Darole Nangomoko" userId="S::fnangomoko@pvamu.edu::d3a2341b-0653-4b1d-9547-ebaad386269c" providerId="AD" clId="Web-{2E9EE831-3EFB-4614-9221-7DFC3B8308B7}" dt="2022-04-22T19:21:18.178" v="458"/>
          <ac:spMkLst>
            <pc:docMk/>
            <pc:sldMk cId="1933442326" sldId="284"/>
            <ac:spMk id="2" creationId="{786AA00E-74CE-ADD0-D9DF-03EEC761DB4C}"/>
          </ac:spMkLst>
        </pc:spChg>
        <pc:spChg chg="mod ord">
          <ac:chgData name="Franck Darole Nangomoko" userId="S::fnangomoko@pvamu.edu::d3a2341b-0653-4b1d-9547-ebaad386269c" providerId="AD" clId="Web-{2E9EE831-3EFB-4614-9221-7DFC3B8308B7}" dt="2022-04-22T19:21:18.178" v="458"/>
          <ac:spMkLst>
            <pc:docMk/>
            <pc:sldMk cId="1933442326" sldId="284"/>
            <ac:spMk id="3" creationId="{427A45E8-9D88-CFD5-64CC-63D296480D1F}"/>
          </ac:spMkLst>
        </pc:spChg>
        <pc:spChg chg="mod ord">
          <ac:chgData name="Franck Darole Nangomoko" userId="S::fnangomoko@pvamu.edu::d3a2341b-0653-4b1d-9547-ebaad386269c" providerId="AD" clId="Web-{2E9EE831-3EFB-4614-9221-7DFC3B8308B7}" dt="2022-04-22T19:21:18.178" v="458"/>
          <ac:spMkLst>
            <pc:docMk/>
            <pc:sldMk cId="1933442326" sldId="284"/>
            <ac:spMk id="4" creationId="{AC15D646-9C0C-A4C1-950B-F5958D84D7D3}"/>
          </ac:spMkLst>
        </pc:spChg>
      </pc:sldChg>
      <pc:sldChg chg="modSp mod modClrScheme chgLayout">
        <pc:chgData name="Franck Darole Nangomoko" userId="S::fnangomoko@pvamu.edu::d3a2341b-0653-4b1d-9547-ebaad386269c" providerId="AD" clId="Web-{2E9EE831-3EFB-4614-9221-7DFC3B8308B7}" dt="2022-04-22T19:21:18.178" v="458"/>
        <pc:sldMkLst>
          <pc:docMk/>
          <pc:sldMk cId="649804329" sldId="285"/>
        </pc:sldMkLst>
        <pc:spChg chg="mod ord">
          <ac:chgData name="Franck Darole Nangomoko" userId="S::fnangomoko@pvamu.edu::d3a2341b-0653-4b1d-9547-ebaad386269c" providerId="AD" clId="Web-{2E9EE831-3EFB-4614-9221-7DFC3B8308B7}" dt="2022-04-22T19:21:18.178" v="458"/>
          <ac:spMkLst>
            <pc:docMk/>
            <pc:sldMk cId="649804329" sldId="285"/>
            <ac:spMk id="2" creationId="{6391E02E-62EF-5C76-1B99-7787E8BAACF3}"/>
          </ac:spMkLst>
        </pc:spChg>
        <pc:spChg chg="mod ord">
          <ac:chgData name="Franck Darole Nangomoko" userId="S::fnangomoko@pvamu.edu::d3a2341b-0653-4b1d-9547-ebaad386269c" providerId="AD" clId="Web-{2E9EE831-3EFB-4614-9221-7DFC3B8308B7}" dt="2022-04-22T19:21:18.178" v="458"/>
          <ac:spMkLst>
            <pc:docMk/>
            <pc:sldMk cId="649804329" sldId="285"/>
            <ac:spMk id="4" creationId="{581253B0-6B58-A2C3-C0B3-0DB4C09DD06A}"/>
          </ac:spMkLst>
        </pc:spChg>
      </pc:sldChg>
      <pc:sldChg chg="modSp mod modClrScheme chgLayout">
        <pc:chgData name="Franck Darole Nangomoko" userId="S::fnangomoko@pvamu.edu::d3a2341b-0653-4b1d-9547-ebaad386269c" providerId="AD" clId="Web-{2E9EE831-3EFB-4614-9221-7DFC3B8308B7}" dt="2022-04-22T19:21:18.178" v="458"/>
        <pc:sldMkLst>
          <pc:docMk/>
          <pc:sldMk cId="3018816930" sldId="286"/>
        </pc:sldMkLst>
        <pc:spChg chg="mod ord">
          <ac:chgData name="Franck Darole Nangomoko" userId="S::fnangomoko@pvamu.edu::d3a2341b-0653-4b1d-9547-ebaad386269c" providerId="AD" clId="Web-{2E9EE831-3EFB-4614-9221-7DFC3B8308B7}" dt="2022-04-22T19:21:18.178" v="458"/>
          <ac:spMkLst>
            <pc:docMk/>
            <pc:sldMk cId="3018816930" sldId="286"/>
            <ac:spMk id="2" creationId="{F648C770-75BB-678F-EA65-456A7549F185}"/>
          </ac:spMkLst>
        </pc:spChg>
        <pc:spChg chg="mod ord">
          <ac:chgData name="Franck Darole Nangomoko" userId="S::fnangomoko@pvamu.edu::d3a2341b-0653-4b1d-9547-ebaad386269c" providerId="AD" clId="Web-{2E9EE831-3EFB-4614-9221-7DFC3B8308B7}" dt="2022-04-22T19:21:18.178" v="458"/>
          <ac:spMkLst>
            <pc:docMk/>
            <pc:sldMk cId="3018816930" sldId="286"/>
            <ac:spMk id="4" creationId="{94131AF4-D797-1230-9276-7A5D508D0A78}"/>
          </ac:spMkLst>
        </pc:spChg>
      </pc:sldChg>
      <pc:sldChg chg="modSp mod modClrScheme chgLayout">
        <pc:chgData name="Franck Darole Nangomoko" userId="S::fnangomoko@pvamu.edu::d3a2341b-0653-4b1d-9547-ebaad386269c" providerId="AD" clId="Web-{2E9EE831-3EFB-4614-9221-7DFC3B8308B7}" dt="2022-04-22T19:21:18.178" v="458"/>
        <pc:sldMkLst>
          <pc:docMk/>
          <pc:sldMk cId="3772296953" sldId="287"/>
        </pc:sldMkLst>
        <pc:spChg chg="mod ord">
          <ac:chgData name="Franck Darole Nangomoko" userId="S::fnangomoko@pvamu.edu::d3a2341b-0653-4b1d-9547-ebaad386269c" providerId="AD" clId="Web-{2E9EE831-3EFB-4614-9221-7DFC3B8308B7}" dt="2022-04-22T19:21:18.178" v="458"/>
          <ac:spMkLst>
            <pc:docMk/>
            <pc:sldMk cId="3772296953" sldId="287"/>
            <ac:spMk id="4" creationId="{ABFA65E4-015B-7BD7-A463-D5341C158301}"/>
          </ac:spMkLst>
        </pc:spChg>
        <pc:spChg chg="mod ord">
          <ac:chgData name="Franck Darole Nangomoko" userId="S::fnangomoko@pvamu.edu::d3a2341b-0653-4b1d-9547-ebaad386269c" providerId="AD" clId="Web-{2E9EE831-3EFB-4614-9221-7DFC3B8308B7}" dt="2022-04-22T19:21:18.178" v="458"/>
          <ac:spMkLst>
            <pc:docMk/>
            <pc:sldMk cId="3772296953" sldId="287"/>
            <ac:spMk id="6" creationId="{51CCD2B5-6B64-5DED-CE2B-DD2271774633}"/>
          </ac:spMkLst>
        </pc:spChg>
      </pc:sldChg>
      <pc:sldChg chg="modSp mod modClrScheme chgLayout">
        <pc:chgData name="Franck Darole Nangomoko" userId="S::fnangomoko@pvamu.edu::d3a2341b-0653-4b1d-9547-ebaad386269c" providerId="AD" clId="Web-{2E9EE831-3EFB-4614-9221-7DFC3B8308B7}" dt="2022-04-22T19:21:18.178" v="458"/>
        <pc:sldMkLst>
          <pc:docMk/>
          <pc:sldMk cId="283996720" sldId="288"/>
        </pc:sldMkLst>
        <pc:spChg chg="mod ord">
          <ac:chgData name="Franck Darole Nangomoko" userId="S::fnangomoko@pvamu.edu::d3a2341b-0653-4b1d-9547-ebaad386269c" providerId="AD" clId="Web-{2E9EE831-3EFB-4614-9221-7DFC3B8308B7}" dt="2022-04-22T19:21:18.178" v="458"/>
          <ac:spMkLst>
            <pc:docMk/>
            <pc:sldMk cId="283996720" sldId="288"/>
            <ac:spMk id="2" creationId="{B606B878-5551-8A15-40A8-95E20A7E5E23}"/>
          </ac:spMkLst>
        </pc:spChg>
        <pc:spChg chg="mod ord">
          <ac:chgData name="Franck Darole Nangomoko" userId="S::fnangomoko@pvamu.edu::d3a2341b-0653-4b1d-9547-ebaad386269c" providerId="AD" clId="Web-{2E9EE831-3EFB-4614-9221-7DFC3B8308B7}" dt="2022-04-22T19:21:18.178" v="458"/>
          <ac:spMkLst>
            <pc:docMk/>
            <pc:sldMk cId="283996720" sldId="288"/>
            <ac:spMk id="3" creationId="{59413EDF-EC66-DA52-4045-9DCE5C9C1BBD}"/>
          </ac:spMkLst>
        </pc:spChg>
        <pc:spChg chg="mod ord">
          <ac:chgData name="Franck Darole Nangomoko" userId="S::fnangomoko@pvamu.edu::d3a2341b-0653-4b1d-9547-ebaad386269c" providerId="AD" clId="Web-{2E9EE831-3EFB-4614-9221-7DFC3B8308B7}" dt="2022-04-22T19:21:18.178" v="458"/>
          <ac:spMkLst>
            <pc:docMk/>
            <pc:sldMk cId="283996720" sldId="288"/>
            <ac:spMk id="4" creationId="{82F18BAF-7B18-C646-C261-BF8AC7CE487B}"/>
          </ac:spMkLst>
        </pc:spChg>
      </pc:sldChg>
      <pc:sldChg chg="modSp mod modClrScheme chgLayout">
        <pc:chgData name="Franck Darole Nangomoko" userId="S::fnangomoko@pvamu.edu::d3a2341b-0653-4b1d-9547-ebaad386269c" providerId="AD" clId="Web-{2E9EE831-3EFB-4614-9221-7DFC3B8308B7}" dt="2022-04-22T19:21:18.178" v="458"/>
        <pc:sldMkLst>
          <pc:docMk/>
          <pc:sldMk cId="3109384478" sldId="289"/>
        </pc:sldMkLst>
        <pc:spChg chg="mod ord">
          <ac:chgData name="Franck Darole Nangomoko" userId="S::fnangomoko@pvamu.edu::d3a2341b-0653-4b1d-9547-ebaad386269c" providerId="AD" clId="Web-{2E9EE831-3EFB-4614-9221-7DFC3B8308B7}" dt="2022-04-22T19:21:18.178" v="458"/>
          <ac:spMkLst>
            <pc:docMk/>
            <pc:sldMk cId="3109384478" sldId="289"/>
            <ac:spMk id="2" creationId="{C9C3307E-8D7A-03A7-0770-C2F8EEFE42EB}"/>
          </ac:spMkLst>
        </pc:spChg>
        <pc:spChg chg="mod ord">
          <ac:chgData name="Franck Darole Nangomoko" userId="S::fnangomoko@pvamu.edu::d3a2341b-0653-4b1d-9547-ebaad386269c" providerId="AD" clId="Web-{2E9EE831-3EFB-4614-9221-7DFC3B8308B7}" dt="2022-04-22T19:21:18.178" v="458"/>
          <ac:spMkLst>
            <pc:docMk/>
            <pc:sldMk cId="3109384478" sldId="289"/>
            <ac:spMk id="3" creationId="{C183DB64-EAE4-32D5-12C6-72407ABB33E7}"/>
          </ac:spMkLst>
        </pc:spChg>
        <pc:spChg chg="mod ord">
          <ac:chgData name="Franck Darole Nangomoko" userId="S::fnangomoko@pvamu.edu::d3a2341b-0653-4b1d-9547-ebaad386269c" providerId="AD" clId="Web-{2E9EE831-3EFB-4614-9221-7DFC3B8308B7}" dt="2022-04-22T19:21:18.178" v="458"/>
          <ac:spMkLst>
            <pc:docMk/>
            <pc:sldMk cId="3109384478" sldId="289"/>
            <ac:spMk id="4" creationId="{BF6B305A-A7D1-224D-FCB6-B5BCA0B1E922}"/>
          </ac:spMkLst>
        </pc:spChg>
      </pc:sldChg>
      <pc:sldChg chg="modSp mod modClrScheme chgLayout">
        <pc:chgData name="Franck Darole Nangomoko" userId="S::fnangomoko@pvamu.edu::d3a2341b-0653-4b1d-9547-ebaad386269c" providerId="AD" clId="Web-{2E9EE831-3EFB-4614-9221-7DFC3B8308B7}" dt="2022-04-22T19:21:18.178" v="458"/>
        <pc:sldMkLst>
          <pc:docMk/>
          <pc:sldMk cId="4144454747" sldId="291"/>
        </pc:sldMkLst>
        <pc:spChg chg="mod ord">
          <ac:chgData name="Franck Darole Nangomoko" userId="S::fnangomoko@pvamu.edu::d3a2341b-0653-4b1d-9547-ebaad386269c" providerId="AD" clId="Web-{2E9EE831-3EFB-4614-9221-7DFC3B8308B7}" dt="2022-04-22T19:21:18.178" v="458"/>
          <ac:spMkLst>
            <pc:docMk/>
            <pc:sldMk cId="4144454747" sldId="291"/>
            <ac:spMk id="2" creationId="{CB5D6319-202E-EBB1-E2EE-43BE087E7F99}"/>
          </ac:spMkLst>
        </pc:spChg>
        <pc:spChg chg="mod ord">
          <ac:chgData name="Franck Darole Nangomoko" userId="S::fnangomoko@pvamu.edu::d3a2341b-0653-4b1d-9547-ebaad386269c" providerId="AD" clId="Web-{2E9EE831-3EFB-4614-9221-7DFC3B8308B7}" dt="2022-04-22T19:21:18.178" v="458"/>
          <ac:spMkLst>
            <pc:docMk/>
            <pc:sldMk cId="4144454747" sldId="291"/>
            <ac:spMk id="4" creationId="{95EB755B-7F07-BBAB-25B9-9D4229C8136E}"/>
          </ac:spMkLst>
        </pc:spChg>
      </pc:sldChg>
      <pc:sldChg chg="modSp mod modClrScheme chgLayout">
        <pc:chgData name="Franck Darole Nangomoko" userId="S::fnangomoko@pvamu.edu::d3a2341b-0653-4b1d-9547-ebaad386269c" providerId="AD" clId="Web-{2E9EE831-3EFB-4614-9221-7DFC3B8308B7}" dt="2022-04-22T19:21:18.178" v="458"/>
        <pc:sldMkLst>
          <pc:docMk/>
          <pc:sldMk cId="547301741" sldId="292"/>
        </pc:sldMkLst>
        <pc:spChg chg="mod ord">
          <ac:chgData name="Franck Darole Nangomoko" userId="S::fnangomoko@pvamu.edu::d3a2341b-0653-4b1d-9547-ebaad386269c" providerId="AD" clId="Web-{2E9EE831-3EFB-4614-9221-7DFC3B8308B7}" dt="2022-04-22T19:21:18.178" v="458"/>
          <ac:spMkLst>
            <pc:docMk/>
            <pc:sldMk cId="547301741" sldId="292"/>
            <ac:spMk id="2" creationId="{5364ABAF-1CDE-5959-EBFE-7CA2C565B9FB}"/>
          </ac:spMkLst>
        </pc:spChg>
        <pc:spChg chg="mod ord">
          <ac:chgData name="Franck Darole Nangomoko" userId="S::fnangomoko@pvamu.edu::d3a2341b-0653-4b1d-9547-ebaad386269c" providerId="AD" clId="Web-{2E9EE831-3EFB-4614-9221-7DFC3B8308B7}" dt="2022-04-22T19:21:18.178" v="458"/>
          <ac:spMkLst>
            <pc:docMk/>
            <pc:sldMk cId="547301741" sldId="292"/>
            <ac:spMk id="4" creationId="{E1751649-D864-4624-BB43-035FE0B36EDD}"/>
          </ac:spMkLst>
        </pc:spChg>
      </pc:sldChg>
      <pc:sldChg chg="modSp mod modClrScheme chgLayout">
        <pc:chgData name="Franck Darole Nangomoko" userId="S::fnangomoko@pvamu.edu::d3a2341b-0653-4b1d-9547-ebaad386269c" providerId="AD" clId="Web-{2E9EE831-3EFB-4614-9221-7DFC3B8308B7}" dt="2022-04-22T19:21:18.178" v="458"/>
        <pc:sldMkLst>
          <pc:docMk/>
          <pc:sldMk cId="2318560523" sldId="293"/>
        </pc:sldMkLst>
        <pc:spChg chg="mod ord">
          <ac:chgData name="Franck Darole Nangomoko" userId="S::fnangomoko@pvamu.edu::d3a2341b-0653-4b1d-9547-ebaad386269c" providerId="AD" clId="Web-{2E9EE831-3EFB-4614-9221-7DFC3B8308B7}" dt="2022-04-22T19:21:18.178" v="458"/>
          <ac:spMkLst>
            <pc:docMk/>
            <pc:sldMk cId="2318560523" sldId="293"/>
            <ac:spMk id="2" creationId="{D93786BF-22E9-4552-A1D2-F7D88739D55D}"/>
          </ac:spMkLst>
        </pc:spChg>
        <pc:spChg chg="mod ord">
          <ac:chgData name="Franck Darole Nangomoko" userId="S::fnangomoko@pvamu.edu::d3a2341b-0653-4b1d-9547-ebaad386269c" providerId="AD" clId="Web-{2E9EE831-3EFB-4614-9221-7DFC3B8308B7}" dt="2022-04-22T19:21:18.178" v="458"/>
          <ac:spMkLst>
            <pc:docMk/>
            <pc:sldMk cId="2318560523" sldId="293"/>
            <ac:spMk id="3" creationId="{B28252D3-5DE8-8733-D543-A634D4018C8E}"/>
          </ac:spMkLst>
        </pc:spChg>
        <pc:spChg chg="mod ord">
          <ac:chgData name="Franck Darole Nangomoko" userId="S::fnangomoko@pvamu.edu::d3a2341b-0653-4b1d-9547-ebaad386269c" providerId="AD" clId="Web-{2E9EE831-3EFB-4614-9221-7DFC3B8308B7}" dt="2022-04-22T19:21:18.178" v="458"/>
          <ac:spMkLst>
            <pc:docMk/>
            <pc:sldMk cId="2318560523" sldId="293"/>
            <ac:spMk id="4" creationId="{DC7D4A09-3A4E-719B-A2C2-AFBB5E318111}"/>
          </ac:spMkLst>
        </pc:spChg>
      </pc:sldChg>
      <pc:sldChg chg="modSp mod modClrScheme chgLayout">
        <pc:chgData name="Franck Darole Nangomoko" userId="S::fnangomoko@pvamu.edu::d3a2341b-0653-4b1d-9547-ebaad386269c" providerId="AD" clId="Web-{2E9EE831-3EFB-4614-9221-7DFC3B8308B7}" dt="2022-04-22T19:21:18.178" v="458"/>
        <pc:sldMkLst>
          <pc:docMk/>
          <pc:sldMk cId="332492539" sldId="294"/>
        </pc:sldMkLst>
        <pc:spChg chg="mod ord">
          <ac:chgData name="Franck Darole Nangomoko" userId="S::fnangomoko@pvamu.edu::d3a2341b-0653-4b1d-9547-ebaad386269c" providerId="AD" clId="Web-{2E9EE831-3EFB-4614-9221-7DFC3B8308B7}" dt="2022-04-22T19:21:18.178" v="458"/>
          <ac:spMkLst>
            <pc:docMk/>
            <pc:sldMk cId="332492539" sldId="294"/>
            <ac:spMk id="2" creationId="{A52E6D5A-C20B-A42A-AFE6-D2643A47A2E3}"/>
          </ac:spMkLst>
        </pc:spChg>
        <pc:spChg chg="mod ord">
          <ac:chgData name="Franck Darole Nangomoko" userId="S::fnangomoko@pvamu.edu::d3a2341b-0653-4b1d-9547-ebaad386269c" providerId="AD" clId="Web-{2E9EE831-3EFB-4614-9221-7DFC3B8308B7}" dt="2022-04-22T19:21:18.178" v="458"/>
          <ac:spMkLst>
            <pc:docMk/>
            <pc:sldMk cId="332492539" sldId="294"/>
            <ac:spMk id="3" creationId="{6C093DFF-3845-CC8A-13DC-E084C8176ECD}"/>
          </ac:spMkLst>
        </pc:spChg>
        <pc:spChg chg="mod ord">
          <ac:chgData name="Franck Darole Nangomoko" userId="S::fnangomoko@pvamu.edu::d3a2341b-0653-4b1d-9547-ebaad386269c" providerId="AD" clId="Web-{2E9EE831-3EFB-4614-9221-7DFC3B8308B7}" dt="2022-04-22T19:21:18.178" v="458"/>
          <ac:spMkLst>
            <pc:docMk/>
            <pc:sldMk cId="332492539" sldId="294"/>
            <ac:spMk id="4" creationId="{F890A0FB-1255-26EB-CD0E-182EA8F3B423}"/>
          </ac:spMkLst>
        </pc:spChg>
      </pc:sldChg>
      <pc:sldChg chg="modSp mod modClrScheme chgLayout">
        <pc:chgData name="Franck Darole Nangomoko" userId="S::fnangomoko@pvamu.edu::d3a2341b-0653-4b1d-9547-ebaad386269c" providerId="AD" clId="Web-{2E9EE831-3EFB-4614-9221-7DFC3B8308B7}" dt="2022-04-22T19:21:18.178" v="458"/>
        <pc:sldMkLst>
          <pc:docMk/>
          <pc:sldMk cId="2933732900" sldId="295"/>
        </pc:sldMkLst>
        <pc:spChg chg="mod ord">
          <ac:chgData name="Franck Darole Nangomoko" userId="S::fnangomoko@pvamu.edu::d3a2341b-0653-4b1d-9547-ebaad386269c" providerId="AD" clId="Web-{2E9EE831-3EFB-4614-9221-7DFC3B8308B7}" dt="2022-04-22T19:21:18.178" v="458"/>
          <ac:spMkLst>
            <pc:docMk/>
            <pc:sldMk cId="2933732900" sldId="295"/>
            <ac:spMk id="2" creationId="{E97982CB-24BD-80B3-8904-ECBA75F5CF5A}"/>
          </ac:spMkLst>
        </pc:spChg>
        <pc:spChg chg="mod ord">
          <ac:chgData name="Franck Darole Nangomoko" userId="S::fnangomoko@pvamu.edu::d3a2341b-0653-4b1d-9547-ebaad386269c" providerId="AD" clId="Web-{2E9EE831-3EFB-4614-9221-7DFC3B8308B7}" dt="2022-04-22T19:21:18.178" v="458"/>
          <ac:spMkLst>
            <pc:docMk/>
            <pc:sldMk cId="2933732900" sldId="295"/>
            <ac:spMk id="4" creationId="{5E34F235-ED31-798D-C5D9-42B8D9D68C10}"/>
          </ac:spMkLst>
        </pc:spChg>
      </pc:sldChg>
      <pc:sldChg chg="modSp mod modClrScheme chgLayout">
        <pc:chgData name="Franck Darole Nangomoko" userId="S::fnangomoko@pvamu.edu::d3a2341b-0653-4b1d-9547-ebaad386269c" providerId="AD" clId="Web-{2E9EE831-3EFB-4614-9221-7DFC3B8308B7}" dt="2022-04-22T19:21:18.178" v="458"/>
        <pc:sldMkLst>
          <pc:docMk/>
          <pc:sldMk cId="2219919359" sldId="296"/>
        </pc:sldMkLst>
        <pc:spChg chg="mod ord">
          <ac:chgData name="Franck Darole Nangomoko" userId="S::fnangomoko@pvamu.edu::d3a2341b-0653-4b1d-9547-ebaad386269c" providerId="AD" clId="Web-{2E9EE831-3EFB-4614-9221-7DFC3B8308B7}" dt="2022-04-22T19:21:18.178" v="458"/>
          <ac:spMkLst>
            <pc:docMk/>
            <pc:sldMk cId="2219919359" sldId="296"/>
            <ac:spMk id="2" creationId="{716F66CD-BD41-36D4-D168-2A8250E58882}"/>
          </ac:spMkLst>
        </pc:spChg>
        <pc:spChg chg="mod ord">
          <ac:chgData name="Franck Darole Nangomoko" userId="S::fnangomoko@pvamu.edu::d3a2341b-0653-4b1d-9547-ebaad386269c" providerId="AD" clId="Web-{2E9EE831-3EFB-4614-9221-7DFC3B8308B7}" dt="2022-04-22T19:21:18.178" v="458"/>
          <ac:spMkLst>
            <pc:docMk/>
            <pc:sldMk cId="2219919359" sldId="296"/>
            <ac:spMk id="4" creationId="{F20C8618-4422-89A6-A578-5A27BEABFE7B}"/>
          </ac:spMkLst>
        </pc:spChg>
      </pc:sldChg>
      <pc:sldMasterChg chg="del delSldLayout">
        <pc:chgData name="Franck Darole Nangomoko" userId="S::fnangomoko@pvamu.edu::d3a2341b-0653-4b1d-9547-ebaad386269c" providerId="AD" clId="Web-{2E9EE831-3EFB-4614-9221-7DFC3B8308B7}" dt="2022-04-22T19:20:55.364" v="457"/>
        <pc:sldMasterMkLst>
          <pc:docMk/>
          <pc:sldMasterMk cId="2860830370" sldId="2147483756"/>
        </pc:sldMasterMkLst>
        <pc:sldLayoutChg chg="del">
          <pc:chgData name="Franck Darole Nangomoko" userId="S::fnangomoko@pvamu.edu::d3a2341b-0653-4b1d-9547-ebaad386269c" providerId="AD" clId="Web-{2E9EE831-3EFB-4614-9221-7DFC3B8308B7}" dt="2022-04-22T19:20:55.364" v="457"/>
          <pc:sldLayoutMkLst>
            <pc:docMk/>
            <pc:sldMasterMk cId="2860830370" sldId="2147483756"/>
            <pc:sldLayoutMk cId="4211576432" sldId="2147483757"/>
          </pc:sldLayoutMkLst>
        </pc:sldLayoutChg>
        <pc:sldLayoutChg chg="del">
          <pc:chgData name="Franck Darole Nangomoko" userId="S::fnangomoko@pvamu.edu::d3a2341b-0653-4b1d-9547-ebaad386269c" providerId="AD" clId="Web-{2E9EE831-3EFB-4614-9221-7DFC3B8308B7}" dt="2022-04-22T19:20:55.364" v="457"/>
          <pc:sldLayoutMkLst>
            <pc:docMk/>
            <pc:sldMasterMk cId="2860830370" sldId="2147483756"/>
            <pc:sldLayoutMk cId="1278951619" sldId="2147483758"/>
          </pc:sldLayoutMkLst>
        </pc:sldLayoutChg>
        <pc:sldLayoutChg chg="del">
          <pc:chgData name="Franck Darole Nangomoko" userId="S::fnangomoko@pvamu.edu::d3a2341b-0653-4b1d-9547-ebaad386269c" providerId="AD" clId="Web-{2E9EE831-3EFB-4614-9221-7DFC3B8308B7}" dt="2022-04-22T19:20:55.364" v="457"/>
          <pc:sldLayoutMkLst>
            <pc:docMk/>
            <pc:sldMasterMk cId="2860830370" sldId="2147483756"/>
            <pc:sldLayoutMk cId="3097448549" sldId="2147483759"/>
          </pc:sldLayoutMkLst>
        </pc:sldLayoutChg>
        <pc:sldLayoutChg chg="del">
          <pc:chgData name="Franck Darole Nangomoko" userId="S::fnangomoko@pvamu.edu::d3a2341b-0653-4b1d-9547-ebaad386269c" providerId="AD" clId="Web-{2E9EE831-3EFB-4614-9221-7DFC3B8308B7}" dt="2022-04-22T19:20:55.364" v="457"/>
          <pc:sldLayoutMkLst>
            <pc:docMk/>
            <pc:sldMasterMk cId="2860830370" sldId="2147483756"/>
            <pc:sldLayoutMk cId="930280846" sldId="2147483760"/>
          </pc:sldLayoutMkLst>
        </pc:sldLayoutChg>
        <pc:sldLayoutChg chg="del">
          <pc:chgData name="Franck Darole Nangomoko" userId="S::fnangomoko@pvamu.edu::d3a2341b-0653-4b1d-9547-ebaad386269c" providerId="AD" clId="Web-{2E9EE831-3EFB-4614-9221-7DFC3B8308B7}" dt="2022-04-22T19:20:55.364" v="457"/>
          <pc:sldLayoutMkLst>
            <pc:docMk/>
            <pc:sldMasterMk cId="2860830370" sldId="2147483756"/>
            <pc:sldLayoutMk cId="3358369803" sldId="2147483761"/>
          </pc:sldLayoutMkLst>
        </pc:sldLayoutChg>
        <pc:sldLayoutChg chg="del">
          <pc:chgData name="Franck Darole Nangomoko" userId="S::fnangomoko@pvamu.edu::d3a2341b-0653-4b1d-9547-ebaad386269c" providerId="AD" clId="Web-{2E9EE831-3EFB-4614-9221-7DFC3B8308B7}" dt="2022-04-22T19:20:55.364" v="457"/>
          <pc:sldLayoutMkLst>
            <pc:docMk/>
            <pc:sldMasterMk cId="2860830370" sldId="2147483756"/>
            <pc:sldLayoutMk cId="2017960546" sldId="2147483762"/>
          </pc:sldLayoutMkLst>
        </pc:sldLayoutChg>
        <pc:sldLayoutChg chg="del">
          <pc:chgData name="Franck Darole Nangomoko" userId="S::fnangomoko@pvamu.edu::d3a2341b-0653-4b1d-9547-ebaad386269c" providerId="AD" clId="Web-{2E9EE831-3EFB-4614-9221-7DFC3B8308B7}" dt="2022-04-22T19:20:55.364" v="457"/>
          <pc:sldLayoutMkLst>
            <pc:docMk/>
            <pc:sldMasterMk cId="2860830370" sldId="2147483756"/>
            <pc:sldLayoutMk cId="2595386247" sldId="2147483763"/>
          </pc:sldLayoutMkLst>
        </pc:sldLayoutChg>
        <pc:sldLayoutChg chg="del">
          <pc:chgData name="Franck Darole Nangomoko" userId="S::fnangomoko@pvamu.edu::d3a2341b-0653-4b1d-9547-ebaad386269c" providerId="AD" clId="Web-{2E9EE831-3EFB-4614-9221-7DFC3B8308B7}" dt="2022-04-22T19:20:55.364" v="457"/>
          <pc:sldLayoutMkLst>
            <pc:docMk/>
            <pc:sldMasterMk cId="2860830370" sldId="2147483756"/>
            <pc:sldLayoutMk cId="100591021" sldId="2147483764"/>
          </pc:sldLayoutMkLst>
        </pc:sldLayoutChg>
        <pc:sldLayoutChg chg="del">
          <pc:chgData name="Franck Darole Nangomoko" userId="S::fnangomoko@pvamu.edu::d3a2341b-0653-4b1d-9547-ebaad386269c" providerId="AD" clId="Web-{2E9EE831-3EFB-4614-9221-7DFC3B8308B7}" dt="2022-04-22T19:20:55.364" v="457"/>
          <pc:sldLayoutMkLst>
            <pc:docMk/>
            <pc:sldMasterMk cId="2860830370" sldId="2147483756"/>
            <pc:sldLayoutMk cId="3717278662" sldId="2147483765"/>
          </pc:sldLayoutMkLst>
        </pc:sldLayoutChg>
        <pc:sldLayoutChg chg="del">
          <pc:chgData name="Franck Darole Nangomoko" userId="S::fnangomoko@pvamu.edu::d3a2341b-0653-4b1d-9547-ebaad386269c" providerId="AD" clId="Web-{2E9EE831-3EFB-4614-9221-7DFC3B8308B7}" dt="2022-04-22T19:20:55.364" v="457"/>
          <pc:sldLayoutMkLst>
            <pc:docMk/>
            <pc:sldMasterMk cId="2860830370" sldId="2147483756"/>
            <pc:sldLayoutMk cId="2511889987" sldId="2147483766"/>
          </pc:sldLayoutMkLst>
        </pc:sldLayoutChg>
        <pc:sldLayoutChg chg="del">
          <pc:chgData name="Franck Darole Nangomoko" userId="S::fnangomoko@pvamu.edu::d3a2341b-0653-4b1d-9547-ebaad386269c" providerId="AD" clId="Web-{2E9EE831-3EFB-4614-9221-7DFC3B8308B7}" dt="2022-04-22T19:20:55.364" v="457"/>
          <pc:sldLayoutMkLst>
            <pc:docMk/>
            <pc:sldMasterMk cId="2860830370" sldId="2147483756"/>
            <pc:sldLayoutMk cId="2704430345" sldId="2147483767"/>
          </pc:sldLayoutMkLst>
        </pc:sldLayoutChg>
        <pc:sldLayoutChg chg="del">
          <pc:chgData name="Franck Darole Nangomoko" userId="S::fnangomoko@pvamu.edu::d3a2341b-0653-4b1d-9547-ebaad386269c" providerId="AD" clId="Web-{2E9EE831-3EFB-4614-9221-7DFC3B8308B7}" dt="2022-04-22T19:20:55.364" v="457"/>
          <pc:sldLayoutMkLst>
            <pc:docMk/>
            <pc:sldMasterMk cId="2860830370" sldId="2147483756"/>
            <pc:sldLayoutMk cId="261036111" sldId="2147483768"/>
          </pc:sldLayoutMkLst>
        </pc:sldLayoutChg>
        <pc:sldLayoutChg chg="del">
          <pc:chgData name="Franck Darole Nangomoko" userId="S::fnangomoko@pvamu.edu::d3a2341b-0653-4b1d-9547-ebaad386269c" providerId="AD" clId="Web-{2E9EE831-3EFB-4614-9221-7DFC3B8308B7}" dt="2022-04-22T19:20:55.364" v="457"/>
          <pc:sldLayoutMkLst>
            <pc:docMk/>
            <pc:sldMasterMk cId="2860830370" sldId="2147483756"/>
            <pc:sldLayoutMk cId="3832152582" sldId="2147483769"/>
          </pc:sldLayoutMkLst>
        </pc:sldLayoutChg>
        <pc:sldLayoutChg chg="del">
          <pc:chgData name="Franck Darole Nangomoko" userId="S::fnangomoko@pvamu.edu::d3a2341b-0653-4b1d-9547-ebaad386269c" providerId="AD" clId="Web-{2E9EE831-3EFB-4614-9221-7DFC3B8308B7}" dt="2022-04-22T19:20:55.364" v="457"/>
          <pc:sldLayoutMkLst>
            <pc:docMk/>
            <pc:sldMasterMk cId="2860830370" sldId="2147483756"/>
            <pc:sldLayoutMk cId="1700739185" sldId="2147483770"/>
          </pc:sldLayoutMkLst>
        </pc:sldLayoutChg>
        <pc:sldLayoutChg chg="del">
          <pc:chgData name="Franck Darole Nangomoko" userId="S::fnangomoko@pvamu.edu::d3a2341b-0653-4b1d-9547-ebaad386269c" providerId="AD" clId="Web-{2E9EE831-3EFB-4614-9221-7DFC3B8308B7}" dt="2022-04-22T19:20:55.364" v="457"/>
          <pc:sldLayoutMkLst>
            <pc:docMk/>
            <pc:sldMasterMk cId="2860830370" sldId="2147483756"/>
            <pc:sldLayoutMk cId="1718950500" sldId="2147483771"/>
          </pc:sldLayoutMkLst>
        </pc:sldLayoutChg>
        <pc:sldLayoutChg chg="del">
          <pc:chgData name="Franck Darole Nangomoko" userId="S::fnangomoko@pvamu.edu::d3a2341b-0653-4b1d-9547-ebaad386269c" providerId="AD" clId="Web-{2E9EE831-3EFB-4614-9221-7DFC3B8308B7}" dt="2022-04-22T19:20:55.364" v="457"/>
          <pc:sldLayoutMkLst>
            <pc:docMk/>
            <pc:sldMasterMk cId="2860830370" sldId="2147483756"/>
            <pc:sldLayoutMk cId="82767410" sldId="2147483772"/>
          </pc:sldLayoutMkLst>
        </pc:sldLayoutChg>
        <pc:sldLayoutChg chg="del">
          <pc:chgData name="Franck Darole Nangomoko" userId="S::fnangomoko@pvamu.edu::d3a2341b-0653-4b1d-9547-ebaad386269c" providerId="AD" clId="Web-{2E9EE831-3EFB-4614-9221-7DFC3B8308B7}" dt="2022-04-22T19:20:55.364" v="457"/>
          <pc:sldLayoutMkLst>
            <pc:docMk/>
            <pc:sldMasterMk cId="2860830370" sldId="2147483756"/>
            <pc:sldLayoutMk cId="1518096159" sldId="2147483773"/>
          </pc:sldLayoutMkLst>
        </pc:sldLayoutChg>
      </pc:sldMasterChg>
      <pc:sldMasterChg chg="add del addSldLayout delSldLayout modSldLayout">
        <pc:chgData name="Franck Darole Nangomoko" userId="S::fnangomoko@pvamu.edu::d3a2341b-0653-4b1d-9547-ebaad386269c" providerId="AD" clId="Web-{2E9EE831-3EFB-4614-9221-7DFC3B8308B7}" dt="2022-04-22T19:21:18.178" v="458"/>
        <pc:sldMasterMkLst>
          <pc:docMk/>
          <pc:sldMasterMk cId="748946596" sldId="2147483774"/>
        </pc:sldMasterMkLst>
        <pc:sldLayoutChg chg="add del mod replId">
          <pc:chgData name="Franck Darole Nangomoko" userId="S::fnangomoko@pvamu.edu::d3a2341b-0653-4b1d-9547-ebaad386269c" providerId="AD" clId="Web-{2E9EE831-3EFB-4614-9221-7DFC3B8308B7}" dt="2022-04-22T19:21:18.178" v="458"/>
          <pc:sldLayoutMkLst>
            <pc:docMk/>
            <pc:sldMasterMk cId="748946596" sldId="2147483774"/>
            <pc:sldLayoutMk cId="551561378" sldId="2147483775"/>
          </pc:sldLayoutMkLst>
        </pc:sldLayoutChg>
        <pc:sldLayoutChg chg="add del mod replId">
          <pc:chgData name="Franck Darole Nangomoko" userId="S::fnangomoko@pvamu.edu::d3a2341b-0653-4b1d-9547-ebaad386269c" providerId="AD" clId="Web-{2E9EE831-3EFB-4614-9221-7DFC3B8308B7}" dt="2022-04-22T19:21:18.178" v="458"/>
          <pc:sldLayoutMkLst>
            <pc:docMk/>
            <pc:sldMasterMk cId="748946596" sldId="2147483774"/>
            <pc:sldLayoutMk cId="1070254875" sldId="2147483776"/>
          </pc:sldLayoutMkLst>
        </pc:sldLayoutChg>
        <pc:sldLayoutChg chg="add del mod replId">
          <pc:chgData name="Franck Darole Nangomoko" userId="S::fnangomoko@pvamu.edu::d3a2341b-0653-4b1d-9547-ebaad386269c" providerId="AD" clId="Web-{2E9EE831-3EFB-4614-9221-7DFC3B8308B7}" dt="2022-04-22T19:21:18.178" v="458"/>
          <pc:sldLayoutMkLst>
            <pc:docMk/>
            <pc:sldMasterMk cId="748946596" sldId="2147483774"/>
            <pc:sldLayoutMk cId="375885313" sldId="2147483777"/>
          </pc:sldLayoutMkLst>
        </pc:sldLayoutChg>
        <pc:sldLayoutChg chg="add del mod replId">
          <pc:chgData name="Franck Darole Nangomoko" userId="S::fnangomoko@pvamu.edu::d3a2341b-0653-4b1d-9547-ebaad386269c" providerId="AD" clId="Web-{2E9EE831-3EFB-4614-9221-7DFC3B8308B7}" dt="2022-04-22T19:21:18.178" v="458"/>
          <pc:sldLayoutMkLst>
            <pc:docMk/>
            <pc:sldMasterMk cId="748946596" sldId="2147483774"/>
            <pc:sldLayoutMk cId="1650809835" sldId="2147483778"/>
          </pc:sldLayoutMkLst>
        </pc:sldLayoutChg>
        <pc:sldLayoutChg chg="add del mod replId">
          <pc:chgData name="Franck Darole Nangomoko" userId="S::fnangomoko@pvamu.edu::d3a2341b-0653-4b1d-9547-ebaad386269c" providerId="AD" clId="Web-{2E9EE831-3EFB-4614-9221-7DFC3B8308B7}" dt="2022-04-22T19:21:18.178" v="458"/>
          <pc:sldLayoutMkLst>
            <pc:docMk/>
            <pc:sldMasterMk cId="748946596" sldId="2147483774"/>
            <pc:sldLayoutMk cId="621543581" sldId="2147483779"/>
          </pc:sldLayoutMkLst>
        </pc:sldLayoutChg>
        <pc:sldLayoutChg chg="add del mod replId">
          <pc:chgData name="Franck Darole Nangomoko" userId="S::fnangomoko@pvamu.edu::d3a2341b-0653-4b1d-9547-ebaad386269c" providerId="AD" clId="Web-{2E9EE831-3EFB-4614-9221-7DFC3B8308B7}" dt="2022-04-22T19:21:18.178" v="458"/>
          <pc:sldLayoutMkLst>
            <pc:docMk/>
            <pc:sldMasterMk cId="748946596" sldId="2147483774"/>
            <pc:sldLayoutMk cId="2190214154" sldId="2147483780"/>
          </pc:sldLayoutMkLst>
        </pc:sldLayoutChg>
        <pc:sldLayoutChg chg="add del mod replId">
          <pc:chgData name="Franck Darole Nangomoko" userId="S::fnangomoko@pvamu.edu::d3a2341b-0653-4b1d-9547-ebaad386269c" providerId="AD" clId="Web-{2E9EE831-3EFB-4614-9221-7DFC3B8308B7}" dt="2022-04-22T19:21:18.178" v="458"/>
          <pc:sldLayoutMkLst>
            <pc:docMk/>
            <pc:sldMasterMk cId="748946596" sldId="2147483774"/>
            <pc:sldLayoutMk cId="416041779" sldId="2147483781"/>
          </pc:sldLayoutMkLst>
        </pc:sldLayoutChg>
        <pc:sldLayoutChg chg="add del mod replId">
          <pc:chgData name="Franck Darole Nangomoko" userId="S::fnangomoko@pvamu.edu::d3a2341b-0653-4b1d-9547-ebaad386269c" providerId="AD" clId="Web-{2E9EE831-3EFB-4614-9221-7DFC3B8308B7}" dt="2022-04-22T19:21:18.178" v="458"/>
          <pc:sldLayoutMkLst>
            <pc:docMk/>
            <pc:sldMasterMk cId="748946596" sldId="2147483774"/>
            <pc:sldLayoutMk cId="1726514728" sldId="2147483782"/>
          </pc:sldLayoutMkLst>
        </pc:sldLayoutChg>
        <pc:sldLayoutChg chg="add del mod replId">
          <pc:chgData name="Franck Darole Nangomoko" userId="S::fnangomoko@pvamu.edu::d3a2341b-0653-4b1d-9547-ebaad386269c" providerId="AD" clId="Web-{2E9EE831-3EFB-4614-9221-7DFC3B8308B7}" dt="2022-04-22T19:21:18.178" v="458"/>
          <pc:sldLayoutMkLst>
            <pc:docMk/>
            <pc:sldMasterMk cId="748946596" sldId="2147483774"/>
            <pc:sldLayoutMk cId="2184459688" sldId="2147483783"/>
          </pc:sldLayoutMkLst>
        </pc:sldLayoutChg>
        <pc:sldLayoutChg chg="add del mod replId">
          <pc:chgData name="Franck Darole Nangomoko" userId="S::fnangomoko@pvamu.edu::d3a2341b-0653-4b1d-9547-ebaad386269c" providerId="AD" clId="Web-{2E9EE831-3EFB-4614-9221-7DFC3B8308B7}" dt="2022-04-22T19:21:18.178" v="458"/>
          <pc:sldLayoutMkLst>
            <pc:docMk/>
            <pc:sldMasterMk cId="748946596" sldId="2147483774"/>
            <pc:sldLayoutMk cId="3370569379" sldId="2147483784"/>
          </pc:sldLayoutMkLst>
        </pc:sldLayoutChg>
        <pc:sldLayoutChg chg="add del mod replId">
          <pc:chgData name="Franck Darole Nangomoko" userId="S::fnangomoko@pvamu.edu::d3a2341b-0653-4b1d-9547-ebaad386269c" providerId="AD" clId="Web-{2E9EE831-3EFB-4614-9221-7DFC3B8308B7}" dt="2022-04-22T19:21:18.178" v="458"/>
          <pc:sldLayoutMkLst>
            <pc:docMk/>
            <pc:sldMasterMk cId="748946596" sldId="2147483774"/>
            <pc:sldLayoutMk cId="2402544057" sldId="2147483785"/>
          </pc:sldLayoutMkLst>
        </pc:sldLayoutChg>
      </pc:sldMasterChg>
      <pc:sldMasterChg chg="add addSldLayout modSldLayout">
        <pc:chgData name="Franck Darole Nangomoko" userId="S::fnangomoko@pvamu.edu::d3a2341b-0653-4b1d-9547-ebaad386269c" providerId="AD" clId="Web-{2E9EE831-3EFB-4614-9221-7DFC3B8308B7}" dt="2022-04-22T19:21:18.178" v="458"/>
        <pc:sldMasterMkLst>
          <pc:docMk/>
          <pc:sldMasterMk cId="1853639758" sldId="2147483786"/>
        </pc:sldMasterMkLst>
        <pc:sldLayoutChg chg="add mod replId">
          <pc:chgData name="Franck Darole Nangomoko" userId="S::fnangomoko@pvamu.edu::d3a2341b-0653-4b1d-9547-ebaad386269c" providerId="AD" clId="Web-{2E9EE831-3EFB-4614-9221-7DFC3B8308B7}" dt="2022-04-22T19:21:18.178" v="458"/>
          <pc:sldLayoutMkLst>
            <pc:docMk/>
            <pc:sldMasterMk cId="1853639758" sldId="2147483786"/>
            <pc:sldLayoutMk cId="1871184429" sldId="2147483787"/>
          </pc:sldLayoutMkLst>
        </pc:sldLayoutChg>
        <pc:sldLayoutChg chg="add mod replId">
          <pc:chgData name="Franck Darole Nangomoko" userId="S::fnangomoko@pvamu.edu::d3a2341b-0653-4b1d-9547-ebaad386269c" providerId="AD" clId="Web-{2E9EE831-3EFB-4614-9221-7DFC3B8308B7}" dt="2022-04-22T19:21:18.178" v="458"/>
          <pc:sldLayoutMkLst>
            <pc:docMk/>
            <pc:sldMasterMk cId="1853639758" sldId="2147483786"/>
            <pc:sldLayoutMk cId="3701440226" sldId="2147483788"/>
          </pc:sldLayoutMkLst>
        </pc:sldLayoutChg>
        <pc:sldLayoutChg chg="add mod replId">
          <pc:chgData name="Franck Darole Nangomoko" userId="S::fnangomoko@pvamu.edu::d3a2341b-0653-4b1d-9547-ebaad386269c" providerId="AD" clId="Web-{2E9EE831-3EFB-4614-9221-7DFC3B8308B7}" dt="2022-04-22T19:21:18.178" v="458"/>
          <pc:sldLayoutMkLst>
            <pc:docMk/>
            <pc:sldMasterMk cId="1853639758" sldId="2147483786"/>
            <pc:sldLayoutMk cId="3768287833" sldId="2147483789"/>
          </pc:sldLayoutMkLst>
        </pc:sldLayoutChg>
        <pc:sldLayoutChg chg="add mod replId">
          <pc:chgData name="Franck Darole Nangomoko" userId="S::fnangomoko@pvamu.edu::d3a2341b-0653-4b1d-9547-ebaad386269c" providerId="AD" clId="Web-{2E9EE831-3EFB-4614-9221-7DFC3B8308B7}" dt="2022-04-22T19:21:18.178" v="458"/>
          <pc:sldLayoutMkLst>
            <pc:docMk/>
            <pc:sldMasterMk cId="1853639758" sldId="2147483786"/>
            <pc:sldLayoutMk cId="4038352956" sldId="2147483790"/>
          </pc:sldLayoutMkLst>
        </pc:sldLayoutChg>
        <pc:sldLayoutChg chg="add mod replId">
          <pc:chgData name="Franck Darole Nangomoko" userId="S::fnangomoko@pvamu.edu::d3a2341b-0653-4b1d-9547-ebaad386269c" providerId="AD" clId="Web-{2E9EE831-3EFB-4614-9221-7DFC3B8308B7}" dt="2022-04-22T19:21:18.178" v="458"/>
          <pc:sldLayoutMkLst>
            <pc:docMk/>
            <pc:sldMasterMk cId="1853639758" sldId="2147483786"/>
            <pc:sldLayoutMk cId="3972119424" sldId="2147483791"/>
          </pc:sldLayoutMkLst>
        </pc:sldLayoutChg>
        <pc:sldLayoutChg chg="add mod replId">
          <pc:chgData name="Franck Darole Nangomoko" userId="S::fnangomoko@pvamu.edu::d3a2341b-0653-4b1d-9547-ebaad386269c" providerId="AD" clId="Web-{2E9EE831-3EFB-4614-9221-7DFC3B8308B7}" dt="2022-04-22T19:21:18.178" v="458"/>
          <pc:sldLayoutMkLst>
            <pc:docMk/>
            <pc:sldMasterMk cId="1853639758" sldId="2147483786"/>
            <pc:sldLayoutMk cId="1260224105" sldId="2147483792"/>
          </pc:sldLayoutMkLst>
        </pc:sldLayoutChg>
        <pc:sldLayoutChg chg="add mod replId">
          <pc:chgData name="Franck Darole Nangomoko" userId="S::fnangomoko@pvamu.edu::d3a2341b-0653-4b1d-9547-ebaad386269c" providerId="AD" clId="Web-{2E9EE831-3EFB-4614-9221-7DFC3B8308B7}" dt="2022-04-22T19:21:18.178" v="458"/>
          <pc:sldLayoutMkLst>
            <pc:docMk/>
            <pc:sldMasterMk cId="1853639758" sldId="2147483786"/>
            <pc:sldLayoutMk cId="2793473063" sldId="2147483793"/>
          </pc:sldLayoutMkLst>
        </pc:sldLayoutChg>
        <pc:sldLayoutChg chg="add mod replId">
          <pc:chgData name="Franck Darole Nangomoko" userId="S::fnangomoko@pvamu.edu::d3a2341b-0653-4b1d-9547-ebaad386269c" providerId="AD" clId="Web-{2E9EE831-3EFB-4614-9221-7DFC3B8308B7}" dt="2022-04-22T19:21:18.178" v="458"/>
          <pc:sldLayoutMkLst>
            <pc:docMk/>
            <pc:sldMasterMk cId="1853639758" sldId="2147483786"/>
            <pc:sldLayoutMk cId="616845954" sldId="2147483794"/>
          </pc:sldLayoutMkLst>
        </pc:sldLayoutChg>
        <pc:sldLayoutChg chg="add mod replId">
          <pc:chgData name="Franck Darole Nangomoko" userId="S::fnangomoko@pvamu.edu::d3a2341b-0653-4b1d-9547-ebaad386269c" providerId="AD" clId="Web-{2E9EE831-3EFB-4614-9221-7DFC3B8308B7}" dt="2022-04-22T19:21:18.178" v="458"/>
          <pc:sldLayoutMkLst>
            <pc:docMk/>
            <pc:sldMasterMk cId="1853639758" sldId="2147483786"/>
            <pc:sldLayoutMk cId="1461172963" sldId="2147483795"/>
          </pc:sldLayoutMkLst>
        </pc:sldLayoutChg>
        <pc:sldLayoutChg chg="add mod replId">
          <pc:chgData name="Franck Darole Nangomoko" userId="S::fnangomoko@pvamu.edu::d3a2341b-0653-4b1d-9547-ebaad386269c" providerId="AD" clId="Web-{2E9EE831-3EFB-4614-9221-7DFC3B8308B7}" dt="2022-04-22T19:21:18.178" v="458"/>
          <pc:sldLayoutMkLst>
            <pc:docMk/>
            <pc:sldMasterMk cId="1853639758" sldId="2147483786"/>
            <pc:sldLayoutMk cId="2232036290" sldId="2147483796"/>
          </pc:sldLayoutMkLst>
        </pc:sldLayoutChg>
        <pc:sldLayoutChg chg="add mod replId">
          <pc:chgData name="Franck Darole Nangomoko" userId="S::fnangomoko@pvamu.edu::d3a2341b-0653-4b1d-9547-ebaad386269c" providerId="AD" clId="Web-{2E9EE831-3EFB-4614-9221-7DFC3B8308B7}" dt="2022-04-22T19:21:18.178" v="458"/>
          <pc:sldLayoutMkLst>
            <pc:docMk/>
            <pc:sldMasterMk cId="1853639758" sldId="2147483786"/>
            <pc:sldLayoutMk cId="2308954609" sldId="2147483797"/>
          </pc:sldLayoutMkLst>
        </pc:sldLayoutChg>
        <pc:sldLayoutChg chg="add mod replId">
          <pc:chgData name="Franck Darole Nangomoko" userId="S::fnangomoko@pvamu.edu::d3a2341b-0653-4b1d-9547-ebaad386269c" providerId="AD" clId="Web-{2E9EE831-3EFB-4614-9221-7DFC3B8308B7}" dt="2022-04-22T19:21:18.178" v="458"/>
          <pc:sldLayoutMkLst>
            <pc:docMk/>
            <pc:sldMasterMk cId="1853639758" sldId="2147483786"/>
            <pc:sldLayoutMk cId="4264197739" sldId="2147483798"/>
          </pc:sldLayoutMkLst>
        </pc:sldLayoutChg>
        <pc:sldLayoutChg chg="add mod replId">
          <pc:chgData name="Franck Darole Nangomoko" userId="S::fnangomoko@pvamu.edu::d3a2341b-0653-4b1d-9547-ebaad386269c" providerId="AD" clId="Web-{2E9EE831-3EFB-4614-9221-7DFC3B8308B7}" dt="2022-04-22T19:21:18.178" v="458"/>
          <pc:sldLayoutMkLst>
            <pc:docMk/>
            <pc:sldMasterMk cId="1853639758" sldId="2147483786"/>
            <pc:sldLayoutMk cId="2957414322" sldId="2147483799"/>
          </pc:sldLayoutMkLst>
        </pc:sldLayoutChg>
        <pc:sldLayoutChg chg="add mod replId">
          <pc:chgData name="Franck Darole Nangomoko" userId="S::fnangomoko@pvamu.edu::d3a2341b-0653-4b1d-9547-ebaad386269c" providerId="AD" clId="Web-{2E9EE831-3EFB-4614-9221-7DFC3B8308B7}" dt="2022-04-22T19:21:18.178" v="458"/>
          <pc:sldLayoutMkLst>
            <pc:docMk/>
            <pc:sldMasterMk cId="1853639758" sldId="2147483786"/>
            <pc:sldLayoutMk cId="3303571398" sldId="2147483800"/>
          </pc:sldLayoutMkLst>
        </pc:sldLayoutChg>
        <pc:sldLayoutChg chg="add mod replId">
          <pc:chgData name="Franck Darole Nangomoko" userId="S::fnangomoko@pvamu.edu::d3a2341b-0653-4b1d-9547-ebaad386269c" providerId="AD" clId="Web-{2E9EE831-3EFB-4614-9221-7DFC3B8308B7}" dt="2022-04-22T19:21:18.178" v="458"/>
          <pc:sldLayoutMkLst>
            <pc:docMk/>
            <pc:sldMasterMk cId="1853639758" sldId="2147483786"/>
            <pc:sldLayoutMk cId="1312266311" sldId="2147483801"/>
          </pc:sldLayoutMkLst>
        </pc:sldLayoutChg>
        <pc:sldLayoutChg chg="add mod replId">
          <pc:chgData name="Franck Darole Nangomoko" userId="S::fnangomoko@pvamu.edu::d3a2341b-0653-4b1d-9547-ebaad386269c" providerId="AD" clId="Web-{2E9EE831-3EFB-4614-9221-7DFC3B8308B7}" dt="2022-04-22T19:21:18.178" v="458"/>
          <pc:sldLayoutMkLst>
            <pc:docMk/>
            <pc:sldMasterMk cId="1853639758" sldId="2147483786"/>
            <pc:sldLayoutMk cId="2805901800" sldId="2147483802"/>
          </pc:sldLayoutMkLst>
        </pc:sldLayoutChg>
        <pc:sldLayoutChg chg="add mod replId">
          <pc:chgData name="Franck Darole Nangomoko" userId="S::fnangomoko@pvamu.edu::d3a2341b-0653-4b1d-9547-ebaad386269c" providerId="AD" clId="Web-{2E9EE831-3EFB-4614-9221-7DFC3B8308B7}" dt="2022-04-22T19:21:18.178" v="458"/>
          <pc:sldLayoutMkLst>
            <pc:docMk/>
            <pc:sldMasterMk cId="1853639758" sldId="2147483786"/>
            <pc:sldLayoutMk cId="1158996152" sldId="2147483803"/>
          </pc:sldLayoutMkLst>
        </pc:sldLayoutChg>
      </pc:sldMasterChg>
    </pc:docChg>
  </pc:docChgLst>
  <pc:docChgLst>
    <pc:chgData name="Wasil Ahmad Mahmood" userId="S::wmahmood@pvamu.edu::0e644637-0494-4006-bbb7-9a73be49788b" providerId="AD" clId="Web-{9AD1BD69-BD49-400E-8176-703EEC1DA0C0}"/>
    <pc:docChg chg="modSld">
      <pc:chgData name="Wasil Ahmad Mahmood" userId="S::wmahmood@pvamu.edu::0e644637-0494-4006-bbb7-9a73be49788b" providerId="AD" clId="Web-{9AD1BD69-BD49-400E-8176-703EEC1DA0C0}" dt="2022-04-22T23:38:32.851" v="28" actId="20577"/>
      <pc:docMkLst>
        <pc:docMk/>
      </pc:docMkLst>
      <pc:sldChg chg="addSp modSp">
        <pc:chgData name="Wasil Ahmad Mahmood" userId="S::wmahmood@pvamu.edu::0e644637-0494-4006-bbb7-9a73be49788b" providerId="AD" clId="Web-{9AD1BD69-BD49-400E-8176-703EEC1DA0C0}" dt="2022-04-22T23:38:32.851" v="28" actId="20577"/>
        <pc:sldMkLst>
          <pc:docMk/>
          <pc:sldMk cId="3772296953" sldId="287"/>
        </pc:sldMkLst>
        <pc:spChg chg="mod">
          <ac:chgData name="Wasil Ahmad Mahmood" userId="S::wmahmood@pvamu.edu::0e644637-0494-4006-bbb7-9a73be49788b" providerId="AD" clId="Web-{9AD1BD69-BD49-400E-8176-703EEC1DA0C0}" dt="2022-04-22T23:37:59.615" v="11" actId="1076"/>
          <ac:spMkLst>
            <pc:docMk/>
            <pc:sldMk cId="3772296953" sldId="287"/>
            <ac:spMk id="4" creationId="{ABFA65E4-015B-7BD7-A463-D5341C158301}"/>
          </ac:spMkLst>
        </pc:spChg>
        <pc:spChg chg="mod">
          <ac:chgData name="Wasil Ahmad Mahmood" userId="S::wmahmood@pvamu.edu::0e644637-0494-4006-bbb7-9a73be49788b" providerId="AD" clId="Web-{9AD1BD69-BD49-400E-8176-703EEC1DA0C0}" dt="2022-04-22T23:38:32.851" v="28" actId="20577"/>
          <ac:spMkLst>
            <pc:docMk/>
            <pc:sldMk cId="3772296953" sldId="287"/>
            <ac:spMk id="6" creationId="{51CCD2B5-6B64-5DED-CE2B-DD2271774633}"/>
          </ac:spMkLst>
        </pc:spChg>
        <pc:graphicFrameChg chg="add mod modGraphic">
          <ac:chgData name="Wasil Ahmad Mahmood" userId="S::wmahmood@pvamu.edu::0e644637-0494-4006-bbb7-9a73be49788b" providerId="AD" clId="Web-{9AD1BD69-BD49-400E-8176-703EEC1DA0C0}" dt="2022-04-22T23:37:56.239" v="10" actId="1076"/>
          <ac:graphicFrameMkLst>
            <pc:docMk/>
            <pc:sldMk cId="3772296953" sldId="287"/>
            <ac:graphicFrameMk id="3" creationId="{C2948228-AB15-F905-C598-C7C7A021A384}"/>
          </ac:graphicFrameMkLst>
        </pc:graphicFrameChg>
      </pc:sldChg>
      <pc:sldChg chg="modSp">
        <pc:chgData name="Wasil Ahmad Mahmood" userId="S::wmahmood@pvamu.edu::0e644637-0494-4006-bbb7-9a73be49788b" providerId="AD" clId="Web-{9AD1BD69-BD49-400E-8176-703EEC1DA0C0}" dt="2022-04-22T23:38:20.975" v="19" actId="20577"/>
        <pc:sldMkLst>
          <pc:docMk/>
          <pc:sldMk cId="3275034521" sldId="297"/>
        </pc:sldMkLst>
        <pc:spChg chg="mod">
          <ac:chgData name="Wasil Ahmad Mahmood" userId="S::wmahmood@pvamu.edu::0e644637-0494-4006-bbb7-9a73be49788b" providerId="AD" clId="Web-{9AD1BD69-BD49-400E-8176-703EEC1DA0C0}" dt="2022-04-22T23:38:20.975" v="19" actId="20577"/>
          <ac:spMkLst>
            <pc:docMk/>
            <pc:sldMk cId="3275034521" sldId="297"/>
            <ac:spMk id="2" creationId="{06472704-5F92-2122-E7B8-34A83FDEF912}"/>
          </ac:spMkLst>
        </pc:spChg>
      </pc:sldChg>
    </pc:docChg>
  </pc:docChgLst>
  <pc:docChgLst>
    <pc:chgData name="Wasil Ahmad Mahmood" userId="S::wmahmood@pvamu.edu::0e644637-0494-4006-bbb7-9a73be49788b" providerId="AD" clId="Web-{F2DC8CFB-7DF6-45F5-9EF0-C2878CAB6900}"/>
    <pc:docChg chg="modSld">
      <pc:chgData name="Wasil Ahmad Mahmood" userId="S::wmahmood@pvamu.edu::0e644637-0494-4006-bbb7-9a73be49788b" providerId="AD" clId="Web-{F2DC8CFB-7DF6-45F5-9EF0-C2878CAB6900}" dt="2022-04-22T08:15:11.760" v="36" actId="14100"/>
      <pc:docMkLst>
        <pc:docMk/>
      </pc:docMkLst>
      <pc:sldChg chg="addSp delSp modSp">
        <pc:chgData name="Wasil Ahmad Mahmood" userId="S::wmahmood@pvamu.edu::0e644637-0494-4006-bbb7-9a73be49788b" providerId="AD" clId="Web-{F2DC8CFB-7DF6-45F5-9EF0-C2878CAB6900}" dt="2022-04-22T08:15:11.760" v="36" actId="14100"/>
        <pc:sldMkLst>
          <pc:docMk/>
          <pc:sldMk cId="1749515302" sldId="278"/>
        </pc:sldMkLst>
        <pc:spChg chg="add del mod">
          <ac:chgData name="Wasil Ahmad Mahmood" userId="S::wmahmood@pvamu.edu::0e644637-0494-4006-bbb7-9a73be49788b" providerId="AD" clId="Web-{F2DC8CFB-7DF6-45F5-9EF0-C2878CAB6900}" dt="2022-04-22T08:08:09.374" v="1"/>
          <ac:spMkLst>
            <pc:docMk/>
            <pc:sldMk cId="1749515302" sldId="278"/>
            <ac:spMk id="5" creationId="{7EDF2A96-9647-2745-2FB3-0AAD6CE6F354}"/>
          </ac:spMkLst>
        </pc:spChg>
        <pc:graphicFrameChg chg="del">
          <ac:chgData name="Wasil Ahmad Mahmood" userId="S::wmahmood@pvamu.edu::0e644637-0494-4006-bbb7-9a73be49788b" providerId="AD" clId="Web-{F2DC8CFB-7DF6-45F5-9EF0-C2878CAB6900}" dt="2022-04-22T08:07:49.279" v="0"/>
          <ac:graphicFrameMkLst>
            <pc:docMk/>
            <pc:sldMk cId="1749515302" sldId="278"/>
            <ac:graphicFrameMk id="6" creationId="{DDEED48A-6E8C-CDA0-85E4-1E3C6C792D97}"/>
          </ac:graphicFrameMkLst>
        </pc:graphicFrameChg>
        <pc:picChg chg="add del mod">
          <ac:chgData name="Wasil Ahmad Mahmood" userId="S::wmahmood@pvamu.edu::0e644637-0494-4006-bbb7-9a73be49788b" providerId="AD" clId="Web-{F2DC8CFB-7DF6-45F5-9EF0-C2878CAB6900}" dt="2022-04-22T08:09:51.002" v="13"/>
          <ac:picMkLst>
            <pc:docMk/>
            <pc:sldMk cId="1749515302" sldId="278"/>
            <ac:picMk id="7" creationId="{E73F37CD-65C3-389D-DD16-FDB17BE2B48B}"/>
          </ac:picMkLst>
        </pc:picChg>
        <pc:picChg chg="add del mod">
          <ac:chgData name="Wasil Ahmad Mahmood" userId="S::wmahmood@pvamu.edu::0e644637-0494-4006-bbb7-9a73be49788b" providerId="AD" clId="Web-{F2DC8CFB-7DF6-45F5-9EF0-C2878CAB6900}" dt="2022-04-22T08:13:25.304" v="21"/>
          <ac:picMkLst>
            <pc:docMk/>
            <pc:sldMk cId="1749515302" sldId="278"/>
            <ac:picMk id="8" creationId="{41BBA8F9-F11F-FFA8-D263-A8A8EE641E5B}"/>
          </ac:picMkLst>
        </pc:picChg>
        <pc:picChg chg="add del mod">
          <ac:chgData name="Wasil Ahmad Mahmood" userId="S::wmahmood@pvamu.edu::0e644637-0494-4006-bbb7-9a73be49788b" providerId="AD" clId="Web-{F2DC8CFB-7DF6-45F5-9EF0-C2878CAB6900}" dt="2022-04-22T08:13:56.993" v="27"/>
          <ac:picMkLst>
            <pc:docMk/>
            <pc:sldMk cId="1749515302" sldId="278"/>
            <ac:picMk id="9" creationId="{0BAB53C2-6E59-3323-47B6-F4B9B10129EB}"/>
          </ac:picMkLst>
        </pc:picChg>
        <pc:picChg chg="add mod">
          <ac:chgData name="Wasil Ahmad Mahmood" userId="S::wmahmood@pvamu.edu::0e644637-0494-4006-bbb7-9a73be49788b" providerId="AD" clId="Web-{F2DC8CFB-7DF6-45F5-9EF0-C2878CAB6900}" dt="2022-04-22T08:15:11.760" v="36" actId="14100"/>
          <ac:picMkLst>
            <pc:docMk/>
            <pc:sldMk cId="1749515302" sldId="278"/>
            <ac:picMk id="10" creationId="{5341CF0F-ACAE-8648-50C2-780F023FEE7D}"/>
          </ac:picMkLst>
        </pc:picChg>
      </pc:sldChg>
    </pc:docChg>
  </pc:docChgLst>
  <pc:docChgLst>
    <pc:chgData name="Wasil Ahmad Mahmood" userId="S::wmahmood@pvamu.edu::0e644637-0494-4006-bbb7-9a73be49788b" providerId="AD" clId="Web-{2ED9D7E3-B356-4DFE-B341-2E4454927263}"/>
    <pc:docChg chg="modSld">
      <pc:chgData name="Wasil Ahmad Mahmood" userId="S::wmahmood@pvamu.edu::0e644637-0494-4006-bbb7-9a73be49788b" providerId="AD" clId="Web-{2ED9D7E3-B356-4DFE-B341-2E4454927263}" dt="2022-04-22T23:21:48.057" v="5"/>
      <pc:docMkLst>
        <pc:docMk/>
      </pc:docMkLst>
      <pc:sldChg chg="addSp delSp modSp">
        <pc:chgData name="Wasil Ahmad Mahmood" userId="S::wmahmood@pvamu.edu::0e644637-0494-4006-bbb7-9a73be49788b" providerId="AD" clId="Web-{2ED9D7E3-B356-4DFE-B341-2E4454927263}" dt="2022-04-22T23:21:48.057" v="5"/>
        <pc:sldMkLst>
          <pc:docMk/>
          <pc:sldMk cId="3772296953" sldId="287"/>
        </pc:sldMkLst>
        <pc:graphicFrameChg chg="add del mod modGraphic">
          <ac:chgData name="Wasil Ahmad Mahmood" userId="S::wmahmood@pvamu.edu::0e644637-0494-4006-bbb7-9a73be49788b" providerId="AD" clId="Web-{2ED9D7E3-B356-4DFE-B341-2E4454927263}" dt="2022-04-22T23:21:48.057" v="5"/>
          <ac:graphicFrameMkLst>
            <pc:docMk/>
            <pc:sldMk cId="3772296953" sldId="287"/>
            <ac:graphicFrameMk id="3" creationId="{254005EF-C2F7-FBD0-DF16-01B438E9F0FF}"/>
          </ac:graphicFrameMkLst>
        </pc:graphicFrameChg>
      </pc:sldChg>
    </pc:docChg>
  </pc:docChgLst>
  <pc:docChgLst>
    <pc:chgData name="Tyecia L Franklin" userId="S::tfranklin30@pvamu.edu::2c36059a-cf38-4420-8d94-61faadba3c1d" providerId="AD" clId="Web-{8B22A16F-E5A8-424E-8B58-98138CCA6D26}"/>
    <pc:docChg chg="modSld">
      <pc:chgData name="Tyecia L Franklin" userId="S::tfranklin30@pvamu.edu::2c36059a-cf38-4420-8d94-61faadba3c1d" providerId="AD" clId="Web-{8B22A16F-E5A8-424E-8B58-98138CCA6D26}" dt="2022-04-19T18:43:49.313" v="0" actId="1076"/>
      <pc:docMkLst>
        <pc:docMk/>
      </pc:docMkLst>
      <pc:sldChg chg="modSp">
        <pc:chgData name="Tyecia L Franklin" userId="S::tfranklin30@pvamu.edu::2c36059a-cf38-4420-8d94-61faadba3c1d" providerId="AD" clId="Web-{8B22A16F-E5A8-424E-8B58-98138CCA6D26}" dt="2022-04-19T18:43:49.313" v="0" actId="1076"/>
        <pc:sldMkLst>
          <pc:docMk/>
          <pc:sldMk cId="659354888" sldId="257"/>
        </pc:sldMkLst>
        <pc:picChg chg="mod">
          <ac:chgData name="Tyecia L Franklin" userId="S::tfranklin30@pvamu.edu::2c36059a-cf38-4420-8d94-61faadba3c1d" providerId="AD" clId="Web-{8B22A16F-E5A8-424E-8B58-98138CCA6D26}" dt="2022-04-19T18:43:49.313" v="0" actId="1076"/>
          <ac:picMkLst>
            <pc:docMk/>
            <pc:sldMk cId="659354888" sldId="257"/>
            <ac:picMk id="4" creationId="{3D6DEAFE-D53F-E580-900B-72E9BFBE5F08}"/>
          </ac:picMkLst>
        </pc:picChg>
      </pc:sldChg>
    </pc:docChg>
  </pc:docChgLst>
  <pc:docChgLst>
    <pc:chgData name="Wasil Ahmad Mahmood" userId="S::wmahmood@pvamu.edu::0e644637-0494-4006-bbb7-9a73be49788b" providerId="AD" clId="Web-{85C32550-F60F-4194-9B2F-5FBF6C97FA6C}"/>
    <pc:docChg chg="delSld">
      <pc:chgData name="Wasil Ahmad Mahmood" userId="S::wmahmood@pvamu.edu::0e644637-0494-4006-bbb7-9a73be49788b" providerId="AD" clId="Web-{85C32550-F60F-4194-9B2F-5FBF6C97FA6C}" dt="2022-04-22T23:42:20.594" v="0"/>
      <pc:docMkLst>
        <pc:docMk/>
      </pc:docMkLst>
      <pc:sldChg chg="del">
        <pc:chgData name="Wasil Ahmad Mahmood" userId="S::wmahmood@pvamu.edu::0e644637-0494-4006-bbb7-9a73be49788b" providerId="AD" clId="Web-{85C32550-F60F-4194-9B2F-5FBF6C97FA6C}" dt="2022-04-22T23:42:20.594" v="0"/>
        <pc:sldMkLst>
          <pc:docMk/>
          <pc:sldMk cId="2318560523" sldId="293"/>
        </pc:sldMkLst>
      </pc:sldChg>
    </pc:docChg>
  </pc:docChgLst>
  <pc:docChgLst>
    <pc:chgData name="Franck Darole Nangomoko" userId="S::fnangomoko@pvamu.edu::d3a2341b-0653-4b1d-9547-ebaad386269c" providerId="AD" clId="Web-{C19C192F-4CE0-4170-B957-79531141F1A7}"/>
    <pc:docChg chg="modSld">
      <pc:chgData name="Franck Darole Nangomoko" userId="S::fnangomoko@pvamu.edu::d3a2341b-0653-4b1d-9547-ebaad386269c" providerId="AD" clId="Web-{C19C192F-4CE0-4170-B957-79531141F1A7}" dt="2022-04-22T16:33:18.740" v="0"/>
      <pc:docMkLst>
        <pc:docMk/>
      </pc:docMkLst>
      <pc:sldChg chg="delSp">
        <pc:chgData name="Franck Darole Nangomoko" userId="S::fnangomoko@pvamu.edu::d3a2341b-0653-4b1d-9547-ebaad386269c" providerId="AD" clId="Web-{C19C192F-4CE0-4170-B957-79531141F1A7}" dt="2022-04-22T16:33:18.740" v="0"/>
        <pc:sldMkLst>
          <pc:docMk/>
          <pc:sldMk cId="1515424709" sldId="280"/>
        </pc:sldMkLst>
        <pc:spChg chg="del">
          <ac:chgData name="Franck Darole Nangomoko" userId="S::fnangomoko@pvamu.edu::d3a2341b-0653-4b1d-9547-ebaad386269c" providerId="AD" clId="Web-{C19C192F-4CE0-4170-B957-79531141F1A7}" dt="2022-04-22T16:33:18.740" v="0"/>
          <ac:spMkLst>
            <pc:docMk/>
            <pc:sldMk cId="1515424709" sldId="280"/>
            <ac:spMk id="3" creationId="{60B95AB5-3D1A-4ECE-8F43-A20C69B67FF8}"/>
          </ac:spMkLst>
        </pc:spChg>
      </pc:sldChg>
    </pc:docChg>
  </pc:docChgLst>
  <pc:docChgLst>
    <pc:chgData name="Taylor S Linton" userId="S::tlinton2@pvamu.edu::733cb7f5-a834-469b-bebf-e257c2c62b61" providerId="AD" clId="Web-{87B36959-D3CC-4632-9736-85ADFB2DF44B}"/>
    <pc:docChg chg="modSld">
      <pc:chgData name="Taylor S Linton" userId="S::tlinton2@pvamu.edu::733cb7f5-a834-469b-bebf-e257c2c62b61" providerId="AD" clId="Web-{87B36959-D3CC-4632-9736-85ADFB2DF44B}" dt="2022-04-13T18:01:29.079" v="10" actId="1076"/>
      <pc:docMkLst>
        <pc:docMk/>
      </pc:docMkLst>
      <pc:sldChg chg="addSp modSp">
        <pc:chgData name="Taylor S Linton" userId="S::tlinton2@pvamu.edu::733cb7f5-a834-469b-bebf-e257c2c62b61" providerId="AD" clId="Web-{87B36959-D3CC-4632-9736-85ADFB2DF44B}" dt="2022-04-13T18:01:29.079" v="10" actId="1076"/>
        <pc:sldMkLst>
          <pc:docMk/>
          <pc:sldMk cId="3614567990" sldId="258"/>
        </pc:sldMkLst>
        <pc:picChg chg="add mod">
          <ac:chgData name="Taylor S Linton" userId="S::tlinton2@pvamu.edu::733cb7f5-a834-469b-bebf-e257c2c62b61" providerId="AD" clId="Web-{87B36959-D3CC-4632-9736-85ADFB2DF44B}" dt="2022-04-13T18:01:29.079" v="10" actId="1076"/>
          <ac:picMkLst>
            <pc:docMk/>
            <pc:sldMk cId="3614567990" sldId="258"/>
            <ac:picMk id="3" creationId="{66D609F4-D4EF-BA1A-E9C7-211FC3354BE3}"/>
          </ac:picMkLst>
        </pc:picChg>
      </pc:sldChg>
    </pc:docChg>
  </pc:docChgLst>
  <pc:docChgLst>
    <pc:chgData name="Taylor S Linton" userId="S::tlinton2@pvamu.edu::733cb7f5-a834-469b-bebf-e257c2c62b61" providerId="AD" clId="Web-{84F17992-F9CD-40CE-88EE-039640C8E614}"/>
    <pc:docChg chg="modSld">
      <pc:chgData name="Taylor S Linton" userId="S::tlinton2@pvamu.edu::733cb7f5-a834-469b-bebf-e257c2c62b61" providerId="AD" clId="Web-{84F17992-F9CD-40CE-88EE-039640C8E614}" dt="2022-04-22T05:26:40.742" v="9" actId="1076"/>
      <pc:docMkLst>
        <pc:docMk/>
      </pc:docMkLst>
      <pc:sldChg chg="addSp modSp mod setBg">
        <pc:chgData name="Taylor S Linton" userId="S::tlinton2@pvamu.edu::733cb7f5-a834-469b-bebf-e257c2c62b61" providerId="AD" clId="Web-{84F17992-F9CD-40CE-88EE-039640C8E614}" dt="2022-04-22T05:22:22.015" v="7" actId="1076"/>
        <pc:sldMkLst>
          <pc:docMk/>
          <pc:sldMk cId="34461051" sldId="279"/>
        </pc:sldMkLst>
        <pc:spChg chg="mod">
          <ac:chgData name="Taylor S Linton" userId="S::tlinton2@pvamu.edu::733cb7f5-a834-469b-bebf-e257c2c62b61" providerId="AD" clId="Web-{84F17992-F9CD-40CE-88EE-039640C8E614}" dt="2022-04-22T05:22:22.015" v="7" actId="1076"/>
          <ac:spMkLst>
            <pc:docMk/>
            <pc:sldMk cId="34461051" sldId="279"/>
            <ac:spMk id="2" creationId="{C2E359A7-221B-66A9-4C6B-42FCB35AC920}"/>
          </ac:spMkLst>
        </pc:spChg>
        <pc:spChg chg="mod ord">
          <ac:chgData name="Taylor S Linton" userId="S::tlinton2@pvamu.edu::733cb7f5-a834-469b-bebf-e257c2c62b61" providerId="AD" clId="Web-{84F17992-F9CD-40CE-88EE-039640C8E614}" dt="2022-04-22T05:21:59.530" v="4"/>
          <ac:spMkLst>
            <pc:docMk/>
            <pc:sldMk cId="34461051" sldId="279"/>
            <ac:spMk id="4" creationId="{578A766C-5EA0-7369-E11D-E69E055B3E6A}"/>
          </ac:spMkLst>
        </pc:spChg>
        <pc:spChg chg="mod">
          <ac:chgData name="Taylor S Linton" userId="S::tlinton2@pvamu.edu::733cb7f5-a834-469b-bebf-e257c2c62b61" providerId="AD" clId="Web-{84F17992-F9CD-40CE-88EE-039640C8E614}" dt="2022-04-22T05:22:15.483" v="6" actId="20577"/>
          <ac:spMkLst>
            <pc:docMk/>
            <pc:sldMk cId="34461051" sldId="279"/>
            <ac:spMk id="5" creationId="{4D5ED6A3-A770-9F68-EEEA-35CACD1D1842}"/>
          </ac:spMkLst>
        </pc:spChg>
        <pc:spChg chg="add">
          <ac:chgData name="Taylor S Linton" userId="S::tlinton2@pvamu.edu::733cb7f5-a834-469b-bebf-e257c2c62b61" providerId="AD" clId="Web-{84F17992-F9CD-40CE-88EE-039640C8E614}" dt="2022-04-22T05:21:59.530" v="4"/>
          <ac:spMkLst>
            <pc:docMk/>
            <pc:sldMk cId="34461051" sldId="279"/>
            <ac:spMk id="10" creationId="{CADF2543-1B6F-4FBC-A7AF-53A0430E05AB}"/>
          </ac:spMkLst>
        </pc:spChg>
        <pc:grpChg chg="add">
          <ac:chgData name="Taylor S Linton" userId="S::tlinton2@pvamu.edu::733cb7f5-a834-469b-bebf-e257c2c62b61" providerId="AD" clId="Web-{84F17992-F9CD-40CE-88EE-039640C8E614}" dt="2022-04-22T05:21:59.530" v="4"/>
          <ac:grpSpMkLst>
            <pc:docMk/>
            <pc:sldMk cId="34461051" sldId="279"/>
            <ac:grpSpMk id="12" creationId="{A80A6E81-6B71-43DF-877B-E964A9A4CB68}"/>
          </ac:grpSpMkLst>
        </pc:grpChg>
      </pc:sldChg>
      <pc:sldChg chg="delSp modSp">
        <pc:chgData name="Taylor S Linton" userId="S::tlinton2@pvamu.edu::733cb7f5-a834-469b-bebf-e257c2c62b61" providerId="AD" clId="Web-{84F17992-F9CD-40CE-88EE-039640C8E614}" dt="2022-04-22T05:26:40.742" v="9" actId="1076"/>
        <pc:sldMkLst>
          <pc:docMk/>
          <pc:sldMk cId="649804329" sldId="285"/>
        </pc:sldMkLst>
        <pc:spChg chg="mod">
          <ac:chgData name="Taylor S Linton" userId="S::tlinton2@pvamu.edu::733cb7f5-a834-469b-bebf-e257c2c62b61" providerId="AD" clId="Web-{84F17992-F9CD-40CE-88EE-039640C8E614}" dt="2022-04-22T05:26:40.742" v="9" actId="1076"/>
          <ac:spMkLst>
            <pc:docMk/>
            <pc:sldMk cId="649804329" sldId="285"/>
            <ac:spMk id="2" creationId="{6391E02E-62EF-5C76-1B99-7787E8BAACF3}"/>
          </ac:spMkLst>
        </pc:spChg>
        <pc:spChg chg="del">
          <ac:chgData name="Taylor S Linton" userId="S::tlinton2@pvamu.edu::733cb7f5-a834-469b-bebf-e257c2c62b61" providerId="AD" clId="Web-{84F17992-F9CD-40CE-88EE-039640C8E614}" dt="2022-04-22T05:26:28.977" v="8"/>
          <ac:spMkLst>
            <pc:docMk/>
            <pc:sldMk cId="649804329" sldId="285"/>
            <ac:spMk id="3" creationId="{1ED9F1BC-19DB-DAF3-A57D-FB23EAC900A4}"/>
          </ac:spMkLst>
        </pc:spChg>
      </pc:sldChg>
      <pc:sldChg chg="addSp modSp">
        <pc:chgData name="Taylor S Linton" userId="S::tlinton2@pvamu.edu::733cb7f5-a834-469b-bebf-e257c2c62b61" providerId="AD" clId="Web-{84F17992-F9CD-40CE-88EE-039640C8E614}" dt="2022-04-22T05:21:33.858" v="3" actId="20577"/>
        <pc:sldMkLst>
          <pc:docMk/>
          <pc:sldMk cId="3018816930" sldId="286"/>
        </pc:sldMkLst>
        <pc:spChg chg="mod">
          <ac:chgData name="Taylor S Linton" userId="S::tlinton2@pvamu.edu::733cb7f5-a834-469b-bebf-e257c2c62b61" providerId="AD" clId="Web-{84F17992-F9CD-40CE-88EE-039640C8E614}" dt="2022-04-22T05:21:33.858" v="3" actId="20577"/>
          <ac:spMkLst>
            <pc:docMk/>
            <pc:sldMk cId="3018816930" sldId="286"/>
            <ac:spMk id="3" creationId="{B479229A-1858-D735-CE12-071296B9AEE1}"/>
          </ac:spMkLst>
        </pc:spChg>
        <pc:graphicFrameChg chg="add mod">
          <ac:chgData name="Taylor S Linton" userId="S::tlinton2@pvamu.edu::733cb7f5-a834-469b-bebf-e257c2c62b61" providerId="AD" clId="Web-{84F17992-F9CD-40CE-88EE-039640C8E614}" dt="2022-04-22T05:21:28.248" v="1" actId="1076"/>
          <ac:graphicFrameMkLst>
            <pc:docMk/>
            <pc:sldMk cId="3018816930" sldId="286"/>
            <ac:graphicFrameMk id="6" creationId="{C347E43B-9346-490D-B7F7-C1B3CE445345}"/>
          </ac:graphicFrameMkLst>
        </pc:graphicFrameChg>
      </pc:sldChg>
    </pc:docChg>
  </pc:docChgLst>
  <pc:docChgLst>
    <pc:chgData name="Wasil Ahmad Mahmood" userId="S::wmahmood@pvamu.edu::0e644637-0494-4006-bbb7-9a73be49788b" providerId="AD" clId="Web-{98A58257-28CD-4B26-9F80-6C75F465ED69}"/>
    <pc:docChg chg="modSld">
      <pc:chgData name="Wasil Ahmad Mahmood" userId="S::wmahmood@pvamu.edu::0e644637-0494-4006-bbb7-9a73be49788b" providerId="AD" clId="Web-{98A58257-28CD-4B26-9F80-6C75F465ED69}" dt="2022-04-19T19:09:48.604" v="3" actId="20577"/>
      <pc:docMkLst>
        <pc:docMk/>
      </pc:docMkLst>
      <pc:sldChg chg="modSp">
        <pc:chgData name="Wasil Ahmad Mahmood" userId="S::wmahmood@pvamu.edu::0e644637-0494-4006-bbb7-9a73be49788b" providerId="AD" clId="Web-{98A58257-28CD-4B26-9F80-6C75F465ED69}" dt="2022-04-19T19:09:48.604" v="3" actId="20577"/>
        <pc:sldMkLst>
          <pc:docMk/>
          <pc:sldMk cId="4104278355" sldId="261"/>
        </pc:sldMkLst>
        <pc:spChg chg="mod">
          <ac:chgData name="Wasil Ahmad Mahmood" userId="S::wmahmood@pvamu.edu::0e644637-0494-4006-bbb7-9a73be49788b" providerId="AD" clId="Web-{98A58257-28CD-4B26-9F80-6C75F465ED69}" dt="2022-04-19T19:09:48.604" v="3" actId="20577"/>
          <ac:spMkLst>
            <pc:docMk/>
            <pc:sldMk cId="4104278355" sldId="261"/>
            <ac:spMk id="2" creationId="{3C96E96D-1417-1D34-F73D-CE18821979C3}"/>
          </ac:spMkLst>
        </pc:spChg>
      </pc:sldChg>
    </pc:docChg>
  </pc:docChgLst>
  <pc:docChgLst>
    <pc:chgData name="Wasil Ahmad Mahmood" userId="S::wmahmood@pvamu.edu::0e644637-0494-4006-bbb7-9a73be49788b" providerId="AD" clId="Web-{405C6B2C-44DC-499C-92CA-4E2445CDA537}"/>
    <pc:docChg chg="modSld">
      <pc:chgData name="Wasil Ahmad Mahmood" userId="S::wmahmood@pvamu.edu::0e644637-0494-4006-bbb7-9a73be49788b" providerId="AD" clId="Web-{405C6B2C-44DC-499C-92CA-4E2445CDA537}" dt="2022-04-22T23:35:09.096" v="1"/>
      <pc:docMkLst>
        <pc:docMk/>
      </pc:docMkLst>
      <pc:sldChg chg="delSp modSp">
        <pc:chgData name="Wasil Ahmad Mahmood" userId="S::wmahmood@pvamu.edu::0e644637-0494-4006-bbb7-9a73be49788b" providerId="AD" clId="Web-{405C6B2C-44DC-499C-92CA-4E2445CDA537}" dt="2022-04-22T23:35:09.096" v="1"/>
        <pc:sldMkLst>
          <pc:docMk/>
          <pc:sldMk cId="3772296953" sldId="287"/>
        </pc:sldMkLst>
        <pc:spChg chg="del mod">
          <ac:chgData name="Wasil Ahmad Mahmood" userId="S::wmahmood@pvamu.edu::0e644637-0494-4006-bbb7-9a73be49788b" providerId="AD" clId="Web-{405C6B2C-44DC-499C-92CA-4E2445CDA537}" dt="2022-04-22T23:35:09.096" v="1"/>
          <ac:spMkLst>
            <pc:docMk/>
            <pc:sldMk cId="3772296953" sldId="287"/>
            <ac:spMk id="8" creationId="{72F4A969-62C6-F579-4BEE-CE6C74D8E67C}"/>
          </ac:spMkLst>
        </pc:spChg>
      </pc:sldChg>
    </pc:docChg>
  </pc:docChgLst>
  <pc:docChgLst>
    <pc:chgData name="Wasil Ahmad Mahmood" userId="S::wmahmood@pvamu.edu::0e644637-0494-4006-bbb7-9a73be49788b" providerId="AD" clId="Web-{1E44CDB6-68E2-4853-ABE6-6236902109D5}"/>
    <pc:docChg chg="modSld sldOrd">
      <pc:chgData name="Wasil Ahmad Mahmood" userId="S::wmahmood@pvamu.edu::0e644637-0494-4006-bbb7-9a73be49788b" providerId="AD" clId="Web-{1E44CDB6-68E2-4853-ABE6-6236902109D5}" dt="2022-04-22T22:59:40.770" v="7"/>
      <pc:docMkLst>
        <pc:docMk/>
      </pc:docMkLst>
      <pc:sldChg chg="modSp">
        <pc:chgData name="Wasil Ahmad Mahmood" userId="S::wmahmood@pvamu.edu::0e644637-0494-4006-bbb7-9a73be49788b" providerId="AD" clId="Web-{1E44CDB6-68E2-4853-ABE6-6236902109D5}" dt="2022-04-22T22:58:20.049" v="6" actId="20577"/>
        <pc:sldMkLst>
          <pc:docMk/>
          <pc:sldMk cId="4104278355" sldId="261"/>
        </pc:sldMkLst>
        <pc:spChg chg="mod">
          <ac:chgData name="Wasil Ahmad Mahmood" userId="S::wmahmood@pvamu.edu::0e644637-0494-4006-bbb7-9a73be49788b" providerId="AD" clId="Web-{1E44CDB6-68E2-4853-ABE6-6236902109D5}" dt="2022-04-22T22:58:20.049" v="6" actId="20577"/>
          <ac:spMkLst>
            <pc:docMk/>
            <pc:sldMk cId="4104278355" sldId="261"/>
            <ac:spMk id="2" creationId="{3C96E96D-1417-1D34-F73D-CE18821979C3}"/>
          </ac:spMkLst>
        </pc:spChg>
      </pc:sldChg>
      <pc:sldChg chg="ord">
        <pc:chgData name="Wasil Ahmad Mahmood" userId="S::wmahmood@pvamu.edu::0e644637-0494-4006-bbb7-9a73be49788b" providerId="AD" clId="Web-{1E44CDB6-68E2-4853-ABE6-6236902109D5}" dt="2022-04-22T22:59:40.770" v="7"/>
        <pc:sldMkLst>
          <pc:docMk/>
          <pc:sldMk cId="332492539" sldId="294"/>
        </pc:sldMkLst>
      </pc:sldChg>
    </pc:docChg>
  </pc:docChgLst>
  <pc:docChgLst>
    <pc:chgData name="Franck Darole Nangomoko" userId="S::fnangomoko@pvamu.edu::d3a2341b-0653-4b1d-9547-ebaad386269c" providerId="AD" clId="Web-{5C5C6267-97DD-486B-80EF-889A99C61843}"/>
    <pc:docChg chg="modSld">
      <pc:chgData name="Franck Darole Nangomoko" userId="S::fnangomoko@pvamu.edu::d3a2341b-0653-4b1d-9547-ebaad386269c" providerId="AD" clId="Web-{5C5C6267-97DD-486B-80EF-889A99C61843}" dt="2022-04-22T22:44:55.859" v="122"/>
      <pc:docMkLst>
        <pc:docMk/>
      </pc:docMkLst>
      <pc:sldChg chg="modSp">
        <pc:chgData name="Franck Darole Nangomoko" userId="S::fnangomoko@pvamu.edu::d3a2341b-0653-4b1d-9547-ebaad386269c" providerId="AD" clId="Web-{5C5C6267-97DD-486B-80EF-889A99C61843}" dt="2022-04-22T22:43:39.841" v="121" actId="1076"/>
        <pc:sldMkLst>
          <pc:docMk/>
          <pc:sldMk cId="194259562" sldId="274"/>
        </pc:sldMkLst>
        <pc:picChg chg="mod">
          <ac:chgData name="Franck Darole Nangomoko" userId="S::fnangomoko@pvamu.edu::d3a2341b-0653-4b1d-9547-ebaad386269c" providerId="AD" clId="Web-{5C5C6267-97DD-486B-80EF-889A99C61843}" dt="2022-04-22T22:43:39.841" v="121" actId="1076"/>
          <ac:picMkLst>
            <pc:docMk/>
            <pc:sldMk cId="194259562" sldId="274"/>
            <ac:picMk id="5" creationId="{2FEDBF9B-8020-4177-5F8A-C48DC322ACB5}"/>
          </ac:picMkLst>
        </pc:picChg>
      </pc:sldChg>
      <pc:sldChg chg="addSp delSp modSp">
        <pc:chgData name="Franck Darole Nangomoko" userId="S::fnangomoko@pvamu.edu::d3a2341b-0653-4b1d-9547-ebaad386269c" providerId="AD" clId="Web-{5C5C6267-97DD-486B-80EF-889A99C61843}" dt="2022-04-22T22:28:55.673" v="114" actId="1076"/>
        <pc:sldMkLst>
          <pc:docMk/>
          <pc:sldMk cId="1515424709" sldId="280"/>
        </pc:sldMkLst>
        <pc:spChg chg="mod">
          <ac:chgData name="Franck Darole Nangomoko" userId="S::fnangomoko@pvamu.edu::d3a2341b-0653-4b1d-9547-ebaad386269c" providerId="AD" clId="Web-{5C5C6267-97DD-486B-80EF-889A99C61843}" dt="2022-04-22T22:21:16.847" v="79" actId="1076"/>
          <ac:spMkLst>
            <pc:docMk/>
            <pc:sldMk cId="1515424709" sldId="280"/>
            <ac:spMk id="2" creationId="{C5F1CB4A-DA19-33B4-7487-6CE99DA1E2E6}"/>
          </ac:spMkLst>
        </pc:spChg>
        <pc:spChg chg="mod">
          <ac:chgData name="Franck Darole Nangomoko" userId="S::fnangomoko@pvamu.edu::d3a2341b-0653-4b1d-9547-ebaad386269c" providerId="AD" clId="Web-{5C5C6267-97DD-486B-80EF-889A99C61843}" dt="2022-04-22T22:19:32.281" v="30" actId="1076"/>
          <ac:spMkLst>
            <pc:docMk/>
            <pc:sldMk cId="1515424709" sldId="280"/>
            <ac:spMk id="3" creationId="{0AB319CF-23F0-91D3-1224-B9A42A0AF12B}"/>
          </ac:spMkLst>
        </pc:spChg>
        <pc:spChg chg="mod">
          <ac:chgData name="Franck Darole Nangomoko" userId="S::fnangomoko@pvamu.edu::d3a2341b-0653-4b1d-9547-ebaad386269c" providerId="AD" clId="Web-{5C5C6267-97DD-486B-80EF-889A99C61843}" dt="2022-04-22T22:19:32.281" v="31" actId="1076"/>
          <ac:spMkLst>
            <pc:docMk/>
            <pc:sldMk cId="1515424709" sldId="280"/>
            <ac:spMk id="10" creationId="{344FF053-8C48-D8C2-7411-CEB026A1BC12}"/>
          </ac:spMkLst>
        </pc:spChg>
        <pc:spChg chg="mod">
          <ac:chgData name="Franck Darole Nangomoko" userId="S::fnangomoko@pvamu.edu::d3a2341b-0653-4b1d-9547-ebaad386269c" providerId="AD" clId="Web-{5C5C6267-97DD-486B-80EF-889A99C61843}" dt="2022-04-22T22:19:32.297" v="32" actId="1076"/>
          <ac:spMkLst>
            <pc:docMk/>
            <pc:sldMk cId="1515424709" sldId="280"/>
            <ac:spMk id="11" creationId="{3219834E-C887-E04A-D8AC-6669C67208D3}"/>
          </ac:spMkLst>
        </pc:spChg>
        <pc:spChg chg="mod">
          <ac:chgData name="Franck Darole Nangomoko" userId="S::fnangomoko@pvamu.edu::d3a2341b-0653-4b1d-9547-ebaad386269c" providerId="AD" clId="Web-{5C5C6267-97DD-486B-80EF-889A99C61843}" dt="2022-04-22T22:19:32.312" v="33" actId="1076"/>
          <ac:spMkLst>
            <pc:docMk/>
            <pc:sldMk cId="1515424709" sldId="280"/>
            <ac:spMk id="12" creationId="{B1BACA86-771B-D1E1-964E-9C76D387E2DC}"/>
          </ac:spMkLst>
        </pc:spChg>
        <pc:spChg chg="mod">
          <ac:chgData name="Franck Darole Nangomoko" userId="S::fnangomoko@pvamu.edu::d3a2341b-0653-4b1d-9547-ebaad386269c" providerId="AD" clId="Web-{5C5C6267-97DD-486B-80EF-889A99C61843}" dt="2022-04-22T22:19:32.343" v="37" actId="1076"/>
          <ac:spMkLst>
            <pc:docMk/>
            <pc:sldMk cId="1515424709" sldId="280"/>
            <ac:spMk id="13" creationId="{B24FE8C7-8EA6-9681-589E-4F3A52126E85}"/>
          </ac:spMkLst>
        </pc:spChg>
        <pc:spChg chg="mod">
          <ac:chgData name="Franck Darole Nangomoko" userId="S::fnangomoko@pvamu.edu::d3a2341b-0653-4b1d-9547-ebaad386269c" providerId="AD" clId="Web-{5C5C6267-97DD-486B-80EF-889A99C61843}" dt="2022-04-22T22:19:32.312" v="34" actId="1076"/>
          <ac:spMkLst>
            <pc:docMk/>
            <pc:sldMk cId="1515424709" sldId="280"/>
            <ac:spMk id="15" creationId="{CD375828-8ECD-E49A-884F-6C3B5BB15334}"/>
          </ac:spMkLst>
        </pc:spChg>
        <pc:spChg chg="add mod">
          <ac:chgData name="Franck Darole Nangomoko" userId="S::fnangomoko@pvamu.edu::d3a2341b-0653-4b1d-9547-ebaad386269c" providerId="AD" clId="Web-{5C5C6267-97DD-486B-80EF-889A99C61843}" dt="2022-04-22T22:21:09.112" v="78" actId="1076"/>
          <ac:spMkLst>
            <pc:docMk/>
            <pc:sldMk cId="1515424709" sldId="280"/>
            <ac:spMk id="23" creationId="{EA111DFC-001B-5213-0F94-8074596F8E77}"/>
          </ac:spMkLst>
        </pc:spChg>
        <pc:spChg chg="del mod">
          <ac:chgData name="Franck Darole Nangomoko" userId="S::fnangomoko@pvamu.edu::d3a2341b-0653-4b1d-9547-ebaad386269c" providerId="AD" clId="Web-{5C5C6267-97DD-486B-80EF-889A99C61843}" dt="2022-04-22T22:28:32.329" v="109"/>
          <ac:spMkLst>
            <pc:docMk/>
            <pc:sldMk cId="1515424709" sldId="280"/>
            <ac:spMk id="24" creationId="{F76287F6-609C-75BD-E7DA-8996E9C2BBEF}"/>
          </ac:spMkLst>
        </pc:spChg>
        <pc:spChg chg="add mod">
          <ac:chgData name="Franck Darole Nangomoko" userId="S::fnangomoko@pvamu.edu::d3a2341b-0653-4b1d-9547-ebaad386269c" providerId="AD" clId="Web-{5C5C6267-97DD-486B-80EF-889A99C61843}" dt="2022-04-22T22:28:41.861" v="111" actId="14100"/>
          <ac:spMkLst>
            <pc:docMk/>
            <pc:sldMk cId="1515424709" sldId="280"/>
            <ac:spMk id="27" creationId="{13630572-44CF-D5D8-1788-7CD0F148F512}"/>
          </ac:spMkLst>
        </pc:spChg>
        <pc:picChg chg="add mod ord">
          <ac:chgData name="Franck Darole Nangomoko" userId="S::fnangomoko@pvamu.edu::d3a2341b-0653-4b1d-9547-ebaad386269c" providerId="AD" clId="Web-{5C5C6267-97DD-486B-80EF-889A99C61843}" dt="2022-04-22T22:19:32.265" v="29" actId="1076"/>
          <ac:picMkLst>
            <pc:docMk/>
            <pc:sldMk cId="1515424709" sldId="280"/>
            <ac:picMk id="6" creationId="{6BF0DCEF-AF78-21F8-EA3B-0195307E2B39}"/>
          </ac:picMkLst>
        </pc:picChg>
        <pc:picChg chg="add del mod ord">
          <ac:chgData name="Franck Darole Nangomoko" userId="S::fnangomoko@pvamu.edu::d3a2341b-0653-4b1d-9547-ebaad386269c" providerId="AD" clId="Web-{5C5C6267-97DD-486B-80EF-889A99C61843}" dt="2022-04-22T22:17:21.089" v="13"/>
          <ac:picMkLst>
            <pc:docMk/>
            <pc:sldMk cId="1515424709" sldId="280"/>
            <ac:picMk id="7" creationId="{36FA5536-AC54-13CE-4246-A23D9E8945AC}"/>
          </ac:picMkLst>
        </pc:picChg>
        <pc:picChg chg="add mod ord">
          <ac:chgData name="Franck Darole Nangomoko" userId="S::fnangomoko@pvamu.edu::d3a2341b-0653-4b1d-9547-ebaad386269c" providerId="AD" clId="Web-{5C5C6267-97DD-486B-80EF-889A99C61843}" dt="2022-04-22T22:19:32.250" v="28" actId="1076"/>
          <ac:picMkLst>
            <pc:docMk/>
            <pc:sldMk cId="1515424709" sldId="280"/>
            <ac:picMk id="8" creationId="{D522980D-C95A-EB2E-45B1-6C23E66D9640}"/>
          </ac:picMkLst>
        </pc:picChg>
        <pc:picChg chg="add del mod ord">
          <ac:chgData name="Franck Darole Nangomoko" userId="S::fnangomoko@pvamu.edu::d3a2341b-0653-4b1d-9547-ebaad386269c" providerId="AD" clId="Web-{5C5C6267-97DD-486B-80EF-889A99C61843}" dt="2022-04-22T22:18:16.185" v="20"/>
          <ac:picMkLst>
            <pc:docMk/>
            <pc:sldMk cId="1515424709" sldId="280"/>
            <ac:picMk id="14" creationId="{0976603F-E89B-0BBC-2E56-E6558BFDB12E}"/>
          </ac:picMkLst>
        </pc:picChg>
        <pc:picChg chg="add mod ord">
          <ac:chgData name="Franck Darole Nangomoko" userId="S::fnangomoko@pvamu.edu::d3a2341b-0653-4b1d-9547-ebaad386269c" providerId="AD" clId="Web-{5C5C6267-97DD-486B-80EF-889A99C61843}" dt="2022-04-22T22:19:32.328" v="36" actId="1076"/>
          <ac:picMkLst>
            <pc:docMk/>
            <pc:sldMk cId="1515424709" sldId="280"/>
            <ac:picMk id="21" creationId="{96FEC961-6415-7802-34C6-E8216B2BAFD0}"/>
          </ac:picMkLst>
        </pc:picChg>
        <pc:picChg chg="add del mod">
          <ac:chgData name="Franck Darole Nangomoko" userId="S::fnangomoko@pvamu.edu::d3a2341b-0653-4b1d-9547-ebaad386269c" providerId="AD" clId="Web-{5C5C6267-97DD-486B-80EF-889A99C61843}" dt="2022-04-22T22:28:26.422" v="108"/>
          <ac:picMkLst>
            <pc:docMk/>
            <pc:sldMk cId="1515424709" sldId="280"/>
            <ac:picMk id="25" creationId="{DDCDBC83-E94D-A801-B17B-81BA8A440F0F}"/>
          </ac:picMkLst>
        </pc:picChg>
        <pc:picChg chg="mod">
          <ac:chgData name="Franck Darole Nangomoko" userId="S::fnangomoko@pvamu.edu::d3a2341b-0653-4b1d-9547-ebaad386269c" providerId="AD" clId="Web-{5C5C6267-97DD-486B-80EF-889A99C61843}" dt="2022-04-22T22:19:32.343" v="38" actId="1076"/>
          <ac:picMkLst>
            <pc:docMk/>
            <pc:sldMk cId="1515424709" sldId="280"/>
            <ac:picMk id="26" creationId="{722C09BD-ABEF-D73E-986E-10AD0775347A}"/>
          </ac:picMkLst>
        </pc:picChg>
        <pc:cxnChg chg="mod">
          <ac:chgData name="Franck Darole Nangomoko" userId="S::fnangomoko@pvamu.edu::d3a2341b-0653-4b1d-9547-ebaad386269c" providerId="AD" clId="Web-{5C5C6267-97DD-486B-80EF-889A99C61843}" dt="2022-04-22T22:28:55.673" v="114" actId="1076"/>
          <ac:cxnSpMkLst>
            <pc:docMk/>
            <pc:sldMk cId="1515424709" sldId="280"/>
            <ac:cxnSpMk id="20" creationId="{700796FE-2980-B822-B982-2567EC411A75}"/>
          </ac:cxnSpMkLst>
        </pc:cxnChg>
        <pc:cxnChg chg="add mod">
          <ac:chgData name="Franck Darole Nangomoko" userId="S::fnangomoko@pvamu.edu::d3a2341b-0653-4b1d-9547-ebaad386269c" providerId="AD" clId="Web-{5C5C6267-97DD-486B-80EF-889A99C61843}" dt="2022-04-22T22:28:52.189" v="113" actId="1076"/>
          <ac:cxnSpMkLst>
            <pc:docMk/>
            <pc:sldMk cId="1515424709" sldId="280"/>
            <ac:cxnSpMk id="28" creationId="{00BBFEF6-F2BB-0BF6-C967-F4D13449A271}"/>
          </ac:cxnSpMkLst>
        </pc:cxnChg>
      </pc:sldChg>
      <pc:sldChg chg="delSp modSp">
        <pc:chgData name="Franck Darole Nangomoko" userId="S::fnangomoko@pvamu.edu::d3a2341b-0653-4b1d-9547-ebaad386269c" providerId="AD" clId="Web-{5C5C6267-97DD-486B-80EF-889A99C61843}" dt="2022-04-22T22:44:55.859" v="122"/>
        <pc:sldMkLst>
          <pc:docMk/>
          <pc:sldMk cId="283996720" sldId="288"/>
        </pc:sldMkLst>
        <pc:spChg chg="del">
          <ac:chgData name="Franck Darole Nangomoko" userId="S::fnangomoko@pvamu.edu::d3a2341b-0653-4b1d-9547-ebaad386269c" providerId="AD" clId="Web-{5C5C6267-97DD-486B-80EF-889A99C61843}" dt="2022-04-22T22:44:55.859" v="122"/>
          <ac:spMkLst>
            <pc:docMk/>
            <pc:sldMk cId="283996720" sldId="288"/>
            <ac:spMk id="3" creationId="{59413EDF-EC66-DA52-4045-9DCE5C9C1BBD}"/>
          </ac:spMkLst>
        </pc:spChg>
        <pc:picChg chg="mod">
          <ac:chgData name="Franck Darole Nangomoko" userId="S::fnangomoko@pvamu.edu::d3a2341b-0653-4b1d-9547-ebaad386269c" providerId="AD" clId="Web-{5C5C6267-97DD-486B-80EF-889A99C61843}" dt="2022-04-22T22:39:05.004" v="120" actId="1076"/>
          <ac:picMkLst>
            <pc:docMk/>
            <pc:sldMk cId="283996720" sldId="288"/>
            <ac:picMk id="6" creationId="{4C4F562B-3B69-B473-07C2-382C65DAB074}"/>
          </ac:picMkLst>
        </pc:picChg>
      </pc:sldChg>
    </pc:docChg>
  </pc:docChgLst>
  <pc:docChgLst>
    <pc:chgData name="Tyecia L Franklin" userId="S::tfranklin30@pvamu.edu::2c36059a-cf38-4420-8d94-61faadba3c1d" providerId="AD" clId="Web-{091E0DF4-3AA1-41CC-89AA-54023BC4446D}"/>
    <pc:docChg chg="addSld delSld modSld">
      <pc:chgData name="Tyecia L Franklin" userId="S::tfranklin30@pvamu.edu::2c36059a-cf38-4420-8d94-61faadba3c1d" providerId="AD" clId="Web-{091E0DF4-3AA1-41CC-89AA-54023BC4446D}" dt="2022-04-19T19:12:58.901" v="405" actId="1076"/>
      <pc:docMkLst>
        <pc:docMk/>
      </pc:docMkLst>
      <pc:sldChg chg="addSp delSp modSp new mod setBg">
        <pc:chgData name="Tyecia L Franklin" userId="S::tfranklin30@pvamu.edu::2c36059a-cf38-4420-8d94-61faadba3c1d" providerId="AD" clId="Web-{091E0DF4-3AA1-41CC-89AA-54023BC4446D}" dt="2022-04-19T18:47:30.001" v="18" actId="14100"/>
        <pc:sldMkLst>
          <pc:docMk/>
          <pc:sldMk cId="973382334" sldId="263"/>
        </pc:sldMkLst>
        <pc:spChg chg="del">
          <ac:chgData name="Tyecia L Franklin" userId="S::tfranklin30@pvamu.edu::2c36059a-cf38-4420-8d94-61faadba3c1d" providerId="AD" clId="Web-{091E0DF4-3AA1-41CC-89AA-54023BC4446D}" dt="2022-04-19T18:45:00.872" v="2"/>
          <ac:spMkLst>
            <pc:docMk/>
            <pc:sldMk cId="973382334" sldId="263"/>
            <ac:spMk id="2" creationId="{F32A38CB-B7E4-3985-FFDE-ECF7FFB7EA0A}"/>
          </ac:spMkLst>
        </pc:spChg>
        <pc:spChg chg="del">
          <ac:chgData name="Tyecia L Franklin" userId="S::tfranklin30@pvamu.edu::2c36059a-cf38-4420-8d94-61faadba3c1d" providerId="AD" clId="Web-{091E0DF4-3AA1-41CC-89AA-54023BC4446D}" dt="2022-04-19T18:44:55.841" v="1"/>
          <ac:spMkLst>
            <pc:docMk/>
            <pc:sldMk cId="973382334" sldId="263"/>
            <ac:spMk id="3" creationId="{596E02CA-921C-AB7B-2347-22C2A987622C}"/>
          </ac:spMkLst>
        </pc:spChg>
        <pc:spChg chg="add">
          <ac:chgData name="Tyecia L Franklin" userId="S::tfranklin30@pvamu.edu::2c36059a-cf38-4420-8d94-61faadba3c1d" providerId="AD" clId="Web-{091E0DF4-3AA1-41CC-89AA-54023BC4446D}" dt="2022-04-19T18:45:00.872" v="2"/>
          <ac:spMkLst>
            <pc:docMk/>
            <pc:sldMk cId="973382334" sldId="263"/>
            <ac:spMk id="16" creationId="{5C6ACA56-9AD4-4EE6-8F38-8C18968ACE5C}"/>
          </ac:spMkLst>
        </pc:spChg>
        <pc:spChg chg="add">
          <ac:chgData name="Tyecia L Franklin" userId="S::tfranklin30@pvamu.edu::2c36059a-cf38-4420-8d94-61faadba3c1d" providerId="AD" clId="Web-{091E0DF4-3AA1-41CC-89AA-54023BC4446D}" dt="2022-04-19T18:45:00.872" v="2"/>
          <ac:spMkLst>
            <pc:docMk/>
            <pc:sldMk cId="973382334" sldId="263"/>
            <ac:spMk id="18" creationId="{BE655210-4EEB-44D9-B394-6FB4139BFC1E}"/>
          </ac:spMkLst>
        </pc:spChg>
        <pc:grpChg chg="add">
          <ac:chgData name="Tyecia L Franklin" userId="S::tfranklin30@pvamu.edu::2c36059a-cf38-4420-8d94-61faadba3c1d" providerId="AD" clId="Web-{091E0DF4-3AA1-41CC-89AA-54023BC4446D}" dt="2022-04-19T18:45:00.872" v="2"/>
          <ac:grpSpMkLst>
            <pc:docMk/>
            <pc:sldMk cId="973382334" sldId="263"/>
            <ac:grpSpMk id="9" creationId="{2103B461-323C-4912-BFFD-C37582662085}"/>
          </ac:grpSpMkLst>
        </pc:grpChg>
        <pc:picChg chg="add mod ord">
          <ac:chgData name="Tyecia L Franklin" userId="S::tfranklin30@pvamu.edu::2c36059a-cf38-4420-8d94-61faadba3c1d" providerId="AD" clId="Web-{091E0DF4-3AA1-41CC-89AA-54023BC4446D}" dt="2022-04-19T18:47:30.001" v="18" actId="14100"/>
          <ac:picMkLst>
            <pc:docMk/>
            <pc:sldMk cId="973382334" sldId="263"/>
            <ac:picMk id="4" creationId="{4F18F390-5D3D-09A8-374C-32B088725B89}"/>
          </ac:picMkLst>
        </pc:picChg>
      </pc:sldChg>
      <pc:sldChg chg="addSp delSp modSp new">
        <pc:chgData name="Tyecia L Franklin" userId="S::tfranklin30@pvamu.edu::2c36059a-cf38-4420-8d94-61faadba3c1d" providerId="AD" clId="Web-{091E0DF4-3AA1-41CC-89AA-54023BC4446D}" dt="2022-04-19T19:02:39.057" v="189" actId="1076"/>
        <pc:sldMkLst>
          <pc:docMk/>
          <pc:sldMk cId="3599784184" sldId="264"/>
        </pc:sldMkLst>
        <pc:spChg chg="mod">
          <ac:chgData name="Tyecia L Franklin" userId="S::tfranklin30@pvamu.edu::2c36059a-cf38-4420-8d94-61faadba3c1d" providerId="AD" clId="Web-{091E0DF4-3AA1-41CC-89AA-54023BC4446D}" dt="2022-04-19T19:02:39.057" v="189" actId="1076"/>
          <ac:spMkLst>
            <pc:docMk/>
            <pc:sldMk cId="3599784184" sldId="264"/>
            <ac:spMk id="2" creationId="{5D83D677-ADE8-E2F4-0CAA-ACB99AA01DBD}"/>
          </ac:spMkLst>
        </pc:spChg>
        <pc:spChg chg="del">
          <ac:chgData name="Tyecia L Franklin" userId="S::tfranklin30@pvamu.edu::2c36059a-cf38-4420-8d94-61faadba3c1d" providerId="AD" clId="Web-{091E0DF4-3AA1-41CC-89AA-54023BC4446D}" dt="2022-04-19T18:45:15.591" v="4"/>
          <ac:spMkLst>
            <pc:docMk/>
            <pc:sldMk cId="3599784184" sldId="264"/>
            <ac:spMk id="3" creationId="{4136DEEB-A258-2E9E-F5F8-2026DCEBA7FF}"/>
          </ac:spMkLst>
        </pc:spChg>
        <pc:spChg chg="add">
          <ac:chgData name="Tyecia L Franklin" userId="S::tfranklin30@pvamu.edu::2c36059a-cf38-4420-8d94-61faadba3c1d" providerId="AD" clId="Web-{091E0DF4-3AA1-41CC-89AA-54023BC4446D}" dt="2022-04-19T18:54:26.700" v="63"/>
          <ac:spMkLst>
            <pc:docMk/>
            <pc:sldMk cId="3599784184" sldId="264"/>
            <ac:spMk id="5" creationId="{4139E047-2BBB-F023-0E2C-9D3F2A35D3CE}"/>
          </ac:spMkLst>
        </pc:spChg>
        <pc:spChg chg="add mod">
          <ac:chgData name="Tyecia L Franklin" userId="S::tfranklin30@pvamu.edu::2c36059a-cf38-4420-8d94-61faadba3c1d" providerId="AD" clId="Web-{091E0DF4-3AA1-41CC-89AA-54023BC4446D}" dt="2022-04-19T19:02:09.806" v="182" actId="1076"/>
          <ac:spMkLst>
            <pc:docMk/>
            <pc:sldMk cId="3599784184" sldId="264"/>
            <ac:spMk id="6" creationId="{49FB51A7-B2F0-E115-93F0-3BE14DD0D5C5}"/>
          </ac:spMkLst>
        </pc:spChg>
        <pc:spChg chg="add mod">
          <ac:chgData name="Tyecia L Franklin" userId="S::tfranklin30@pvamu.edu::2c36059a-cf38-4420-8d94-61faadba3c1d" providerId="AD" clId="Web-{091E0DF4-3AA1-41CC-89AA-54023BC4446D}" dt="2022-04-19T19:02:09.821" v="183" actId="1076"/>
          <ac:spMkLst>
            <pc:docMk/>
            <pc:sldMk cId="3599784184" sldId="264"/>
            <ac:spMk id="7" creationId="{84C0023C-275A-DF2F-641D-DB8C23C85E65}"/>
          </ac:spMkLst>
        </pc:spChg>
        <pc:spChg chg="add mod">
          <ac:chgData name="Tyecia L Franklin" userId="S::tfranklin30@pvamu.edu::2c36059a-cf38-4420-8d94-61faadba3c1d" providerId="AD" clId="Web-{091E0DF4-3AA1-41CC-89AA-54023BC4446D}" dt="2022-04-19T19:02:09.821" v="184" actId="1076"/>
          <ac:spMkLst>
            <pc:docMk/>
            <pc:sldMk cId="3599784184" sldId="264"/>
            <ac:spMk id="8" creationId="{A93E234C-0657-3F37-661A-5DC543926CF9}"/>
          </ac:spMkLst>
        </pc:spChg>
        <pc:spChg chg="add mod">
          <ac:chgData name="Tyecia L Franklin" userId="S::tfranklin30@pvamu.edu::2c36059a-cf38-4420-8d94-61faadba3c1d" providerId="AD" clId="Web-{091E0DF4-3AA1-41CC-89AA-54023BC4446D}" dt="2022-04-19T19:02:09.821" v="185" actId="1076"/>
          <ac:spMkLst>
            <pc:docMk/>
            <pc:sldMk cId="3599784184" sldId="264"/>
            <ac:spMk id="9" creationId="{6AC182A3-3040-DE0F-F4D4-72B03C8AE5B0}"/>
          </ac:spMkLst>
        </pc:spChg>
        <pc:spChg chg="add mod">
          <ac:chgData name="Tyecia L Franklin" userId="S::tfranklin30@pvamu.edu::2c36059a-cf38-4420-8d94-61faadba3c1d" providerId="AD" clId="Web-{091E0DF4-3AA1-41CC-89AA-54023BC4446D}" dt="2022-04-19T19:02:09.837" v="186" actId="1076"/>
          <ac:spMkLst>
            <pc:docMk/>
            <pc:sldMk cId="3599784184" sldId="264"/>
            <ac:spMk id="10" creationId="{E3836BE7-5851-3C95-80DF-0BE3F75BCA9E}"/>
          </ac:spMkLst>
        </pc:spChg>
        <pc:picChg chg="add mod ord">
          <ac:chgData name="Tyecia L Franklin" userId="S::tfranklin30@pvamu.edu::2c36059a-cf38-4420-8d94-61faadba3c1d" providerId="AD" clId="Web-{091E0DF4-3AA1-41CC-89AA-54023BC4446D}" dt="2022-04-19T19:02:23.181" v="188" actId="14100"/>
          <ac:picMkLst>
            <pc:docMk/>
            <pc:sldMk cId="3599784184" sldId="264"/>
            <ac:picMk id="4" creationId="{9FFB20E7-2CDB-05D2-71C9-4B46AD105A93}"/>
          </ac:picMkLst>
        </pc:picChg>
      </pc:sldChg>
      <pc:sldChg chg="addSp delSp modSp new">
        <pc:chgData name="Tyecia L Franklin" userId="S::tfranklin30@pvamu.edu::2c36059a-cf38-4420-8d94-61faadba3c1d" providerId="AD" clId="Web-{091E0DF4-3AA1-41CC-89AA-54023BC4446D}" dt="2022-04-19T19:03:49.105" v="212" actId="1076"/>
        <pc:sldMkLst>
          <pc:docMk/>
          <pc:sldMk cId="1430873527" sldId="265"/>
        </pc:sldMkLst>
        <pc:spChg chg="mod">
          <ac:chgData name="Tyecia L Franklin" userId="S::tfranklin30@pvamu.edu::2c36059a-cf38-4420-8d94-61faadba3c1d" providerId="AD" clId="Web-{091E0DF4-3AA1-41CC-89AA-54023BC4446D}" dt="2022-04-19T19:02:53.682" v="191" actId="1076"/>
          <ac:spMkLst>
            <pc:docMk/>
            <pc:sldMk cId="1430873527" sldId="265"/>
            <ac:spMk id="2" creationId="{37094ED2-C2AC-DD53-BF51-917FBCFBB755}"/>
          </ac:spMkLst>
        </pc:spChg>
        <pc:spChg chg="del">
          <ac:chgData name="Tyecia L Franklin" userId="S::tfranklin30@pvamu.edu::2c36059a-cf38-4420-8d94-61faadba3c1d" providerId="AD" clId="Web-{091E0DF4-3AA1-41CC-89AA-54023BC4446D}" dt="2022-04-19T18:45:33.435" v="7"/>
          <ac:spMkLst>
            <pc:docMk/>
            <pc:sldMk cId="1430873527" sldId="265"/>
            <ac:spMk id="3" creationId="{FD2C321F-DBF7-7E2B-A8EE-82213489C03F}"/>
          </ac:spMkLst>
        </pc:spChg>
        <pc:spChg chg="add mod">
          <ac:chgData name="Tyecia L Franklin" userId="S::tfranklin30@pvamu.edu::2c36059a-cf38-4420-8d94-61faadba3c1d" providerId="AD" clId="Web-{091E0DF4-3AA1-41CC-89AA-54023BC4446D}" dt="2022-04-19T19:03:49.105" v="212" actId="1076"/>
          <ac:spMkLst>
            <pc:docMk/>
            <pc:sldMk cId="1430873527" sldId="265"/>
            <ac:spMk id="6" creationId="{57553F62-BB05-4407-A925-4ED8704A14EF}"/>
          </ac:spMkLst>
        </pc:spChg>
        <pc:picChg chg="add mod ord">
          <ac:chgData name="Tyecia L Franklin" userId="S::tfranklin30@pvamu.edu::2c36059a-cf38-4420-8d94-61faadba3c1d" providerId="AD" clId="Web-{091E0DF4-3AA1-41CC-89AA-54023BC4446D}" dt="2022-04-19T18:49:48.130" v="35" actId="14100"/>
          <ac:picMkLst>
            <pc:docMk/>
            <pc:sldMk cId="1430873527" sldId="265"/>
            <ac:picMk id="4" creationId="{8C6C89F8-6426-0FCB-87A3-4220D925DB50}"/>
          </ac:picMkLst>
        </pc:picChg>
      </pc:sldChg>
      <pc:sldChg chg="addSp delSp modSp new">
        <pc:chgData name="Tyecia L Franklin" userId="S::tfranklin30@pvamu.edu::2c36059a-cf38-4420-8d94-61faadba3c1d" providerId="AD" clId="Web-{091E0DF4-3AA1-41CC-89AA-54023BC4446D}" dt="2022-04-19T19:06:53.298" v="278" actId="20577"/>
        <pc:sldMkLst>
          <pc:docMk/>
          <pc:sldMk cId="2480050801" sldId="266"/>
        </pc:sldMkLst>
        <pc:spChg chg="del">
          <ac:chgData name="Tyecia L Franklin" userId="S::tfranklin30@pvamu.edu::2c36059a-cf38-4420-8d94-61faadba3c1d" providerId="AD" clId="Web-{091E0DF4-3AA1-41CC-89AA-54023BC4446D}" dt="2022-04-19T18:45:46.264" v="8"/>
          <ac:spMkLst>
            <pc:docMk/>
            <pc:sldMk cId="2480050801" sldId="266"/>
            <ac:spMk id="3" creationId="{F843DE2B-82B7-FE78-C579-2DC922DACFC8}"/>
          </ac:spMkLst>
        </pc:spChg>
        <pc:spChg chg="add mod">
          <ac:chgData name="Tyecia L Franklin" userId="S::tfranklin30@pvamu.edu::2c36059a-cf38-4420-8d94-61faadba3c1d" providerId="AD" clId="Web-{091E0DF4-3AA1-41CC-89AA-54023BC4446D}" dt="2022-04-19T19:06:09.453" v="263" actId="1076"/>
          <ac:spMkLst>
            <pc:docMk/>
            <pc:sldMk cId="2480050801" sldId="266"/>
            <ac:spMk id="6" creationId="{23A5AC7E-6890-4B52-FA18-E45D16EFF024}"/>
          </ac:spMkLst>
        </pc:spChg>
        <pc:spChg chg="add mod">
          <ac:chgData name="Tyecia L Franklin" userId="S::tfranklin30@pvamu.edu::2c36059a-cf38-4420-8d94-61faadba3c1d" providerId="AD" clId="Web-{091E0DF4-3AA1-41CC-89AA-54023BC4446D}" dt="2022-04-19T19:06:12.015" v="264" actId="1076"/>
          <ac:spMkLst>
            <pc:docMk/>
            <pc:sldMk cId="2480050801" sldId="266"/>
            <ac:spMk id="8" creationId="{AB5E8346-1FEB-BE47-F5EB-0DA0612F300F}"/>
          </ac:spMkLst>
        </pc:spChg>
        <pc:spChg chg="add mod">
          <ac:chgData name="Tyecia L Franklin" userId="S::tfranklin30@pvamu.edu::2c36059a-cf38-4420-8d94-61faadba3c1d" providerId="AD" clId="Web-{091E0DF4-3AA1-41CC-89AA-54023BC4446D}" dt="2022-04-19T19:06:53.298" v="278" actId="20577"/>
          <ac:spMkLst>
            <pc:docMk/>
            <pc:sldMk cId="2480050801" sldId="266"/>
            <ac:spMk id="10" creationId="{D11EB695-DFB6-10D0-1A99-C5312662C3AA}"/>
          </ac:spMkLst>
        </pc:spChg>
        <pc:picChg chg="add mod ord">
          <ac:chgData name="Tyecia L Franklin" userId="S::tfranklin30@pvamu.edu::2c36059a-cf38-4420-8d94-61faadba3c1d" providerId="AD" clId="Web-{091E0DF4-3AA1-41CC-89AA-54023BC4446D}" dt="2022-04-19T18:50:39.225" v="42" actId="14100"/>
          <ac:picMkLst>
            <pc:docMk/>
            <pc:sldMk cId="2480050801" sldId="266"/>
            <ac:picMk id="4" creationId="{921738C4-F506-0F7E-7934-3091DB86E7A6}"/>
          </ac:picMkLst>
        </pc:picChg>
      </pc:sldChg>
      <pc:sldChg chg="addSp delSp modSp new">
        <pc:chgData name="Tyecia L Franklin" userId="S::tfranklin30@pvamu.edu::2c36059a-cf38-4420-8d94-61faadba3c1d" providerId="AD" clId="Web-{091E0DF4-3AA1-41CC-89AA-54023BC4446D}" dt="2022-04-19T19:07:56.628" v="290" actId="1076"/>
        <pc:sldMkLst>
          <pc:docMk/>
          <pc:sldMk cId="734168238" sldId="267"/>
        </pc:sldMkLst>
        <pc:spChg chg="del">
          <ac:chgData name="Tyecia L Franklin" userId="S::tfranklin30@pvamu.edu::2c36059a-cf38-4420-8d94-61faadba3c1d" providerId="AD" clId="Web-{091E0DF4-3AA1-41CC-89AA-54023BC4446D}" dt="2022-04-19T18:45:58.999" v="10"/>
          <ac:spMkLst>
            <pc:docMk/>
            <pc:sldMk cId="734168238" sldId="267"/>
            <ac:spMk id="3" creationId="{4CB64EA0-EA96-6451-57CD-3C3ACCA184C1}"/>
          </ac:spMkLst>
        </pc:spChg>
        <pc:spChg chg="add mod">
          <ac:chgData name="Tyecia L Franklin" userId="S::tfranklin30@pvamu.edu::2c36059a-cf38-4420-8d94-61faadba3c1d" providerId="AD" clId="Web-{091E0DF4-3AA1-41CC-89AA-54023BC4446D}" dt="2022-04-19T19:07:56.612" v="289" actId="1076"/>
          <ac:spMkLst>
            <pc:docMk/>
            <pc:sldMk cId="734168238" sldId="267"/>
            <ac:spMk id="6" creationId="{7F28AA92-C916-1BC6-C67C-C25BF2EC9EDA}"/>
          </ac:spMkLst>
        </pc:spChg>
        <pc:spChg chg="add mod">
          <ac:chgData name="Tyecia L Franklin" userId="S::tfranklin30@pvamu.edu::2c36059a-cf38-4420-8d94-61faadba3c1d" providerId="AD" clId="Web-{091E0DF4-3AA1-41CC-89AA-54023BC4446D}" dt="2022-04-19T19:07:56.628" v="290" actId="1076"/>
          <ac:spMkLst>
            <pc:docMk/>
            <pc:sldMk cId="734168238" sldId="267"/>
            <ac:spMk id="8" creationId="{B72C0EE8-39CE-C962-F366-C4320B6D4670}"/>
          </ac:spMkLst>
        </pc:spChg>
        <pc:picChg chg="add mod ord">
          <ac:chgData name="Tyecia L Franklin" userId="S::tfranklin30@pvamu.edu::2c36059a-cf38-4420-8d94-61faadba3c1d" providerId="AD" clId="Web-{091E0DF4-3AA1-41CC-89AA-54023BC4446D}" dt="2022-04-19T18:51:21.851" v="51" actId="14100"/>
          <ac:picMkLst>
            <pc:docMk/>
            <pc:sldMk cId="734168238" sldId="267"/>
            <ac:picMk id="4" creationId="{D75F7B01-8384-0E3A-57A4-88E54782A033}"/>
          </ac:picMkLst>
        </pc:picChg>
      </pc:sldChg>
      <pc:sldChg chg="addSp delSp modSp new">
        <pc:chgData name="Tyecia L Franklin" userId="S::tfranklin30@pvamu.edu::2c36059a-cf38-4420-8d94-61faadba3c1d" providerId="AD" clId="Web-{091E0DF4-3AA1-41CC-89AA-54023BC4446D}" dt="2022-04-19T19:10:53.070" v="378" actId="1076"/>
        <pc:sldMkLst>
          <pc:docMk/>
          <pc:sldMk cId="4226187460" sldId="268"/>
        </pc:sldMkLst>
        <pc:spChg chg="del">
          <ac:chgData name="Tyecia L Franklin" userId="S::tfranklin30@pvamu.edu::2c36059a-cf38-4420-8d94-61faadba3c1d" providerId="AD" clId="Web-{091E0DF4-3AA1-41CC-89AA-54023BC4446D}" dt="2022-04-19T18:46:30.359" v="12"/>
          <ac:spMkLst>
            <pc:docMk/>
            <pc:sldMk cId="4226187460" sldId="268"/>
            <ac:spMk id="3" creationId="{CF16AA50-2F57-D2D0-70BD-73D17ADEC4C4}"/>
          </ac:spMkLst>
        </pc:spChg>
        <pc:spChg chg="add mod">
          <ac:chgData name="Tyecia L Franklin" userId="S::tfranklin30@pvamu.edu::2c36059a-cf38-4420-8d94-61faadba3c1d" providerId="AD" clId="Web-{091E0DF4-3AA1-41CC-89AA-54023BC4446D}" dt="2022-04-19T19:10:53.054" v="376" actId="1076"/>
          <ac:spMkLst>
            <pc:docMk/>
            <pc:sldMk cId="4226187460" sldId="268"/>
            <ac:spMk id="6" creationId="{EB86BBA9-E1FF-2E78-4DCD-CDD799513915}"/>
          </ac:spMkLst>
        </pc:spChg>
        <pc:spChg chg="add mod">
          <ac:chgData name="Tyecia L Franklin" userId="S::tfranklin30@pvamu.edu::2c36059a-cf38-4420-8d94-61faadba3c1d" providerId="AD" clId="Web-{091E0DF4-3AA1-41CC-89AA-54023BC4446D}" dt="2022-04-19T19:10:53.070" v="377" actId="1076"/>
          <ac:spMkLst>
            <pc:docMk/>
            <pc:sldMk cId="4226187460" sldId="268"/>
            <ac:spMk id="8" creationId="{5FE3E835-5090-5A3F-7D9E-30D9356043B0}"/>
          </ac:spMkLst>
        </pc:spChg>
        <pc:spChg chg="add mod">
          <ac:chgData name="Tyecia L Franklin" userId="S::tfranklin30@pvamu.edu::2c36059a-cf38-4420-8d94-61faadba3c1d" providerId="AD" clId="Web-{091E0DF4-3AA1-41CC-89AA-54023BC4446D}" dt="2022-04-19T19:10:53.070" v="378" actId="1076"/>
          <ac:spMkLst>
            <pc:docMk/>
            <pc:sldMk cId="4226187460" sldId="268"/>
            <ac:spMk id="9" creationId="{0A104B69-B837-CB76-9E55-D68818D2D8E2}"/>
          </ac:spMkLst>
        </pc:spChg>
        <pc:picChg chg="add mod ord">
          <ac:chgData name="Tyecia L Franklin" userId="S::tfranklin30@pvamu.edu::2c36059a-cf38-4420-8d94-61faadba3c1d" providerId="AD" clId="Web-{091E0DF4-3AA1-41CC-89AA-54023BC4446D}" dt="2022-04-19T18:52:52.353" v="55" actId="14100"/>
          <ac:picMkLst>
            <pc:docMk/>
            <pc:sldMk cId="4226187460" sldId="268"/>
            <ac:picMk id="4" creationId="{437E4244-0B9B-C00C-705A-5BAC1DAC5AD8}"/>
          </ac:picMkLst>
        </pc:picChg>
      </pc:sldChg>
      <pc:sldChg chg="addSp delSp modSp new">
        <pc:chgData name="Tyecia L Franklin" userId="S::tfranklin30@pvamu.edu::2c36059a-cf38-4420-8d94-61faadba3c1d" providerId="AD" clId="Web-{091E0DF4-3AA1-41CC-89AA-54023BC4446D}" dt="2022-04-19T19:12:58.901" v="405" actId="1076"/>
        <pc:sldMkLst>
          <pc:docMk/>
          <pc:sldMk cId="2808236357" sldId="269"/>
        </pc:sldMkLst>
        <pc:spChg chg="del">
          <ac:chgData name="Tyecia L Franklin" userId="S::tfranklin30@pvamu.edu::2c36059a-cf38-4420-8d94-61faadba3c1d" providerId="AD" clId="Web-{091E0DF4-3AA1-41CC-89AA-54023BC4446D}" dt="2022-04-19T18:46:46.672" v="14"/>
          <ac:spMkLst>
            <pc:docMk/>
            <pc:sldMk cId="2808236357" sldId="269"/>
            <ac:spMk id="3" creationId="{F5E67C58-BE14-2BAA-2D07-9687ED4DC5A2}"/>
          </ac:spMkLst>
        </pc:spChg>
        <pc:spChg chg="add mod">
          <ac:chgData name="Tyecia L Franklin" userId="S::tfranklin30@pvamu.edu::2c36059a-cf38-4420-8d94-61faadba3c1d" providerId="AD" clId="Web-{091E0DF4-3AA1-41CC-89AA-54023BC4446D}" dt="2022-04-19T19:12:03.978" v="389" actId="14100"/>
          <ac:spMkLst>
            <pc:docMk/>
            <pc:sldMk cId="2808236357" sldId="269"/>
            <ac:spMk id="5" creationId="{0C4FF3C6-034A-8F90-4266-42D000726771}"/>
          </ac:spMkLst>
        </pc:spChg>
        <pc:spChg chg="add mod">
          <ac:chgData name="Tyecia L Franklin" userId="S::tfranklin30@pvamu.edu::2c36059a-cf38-4420-8d94-61faadba3c1d" providerId="AD" clId="Web-{091E0DF4-3AA1-41CC-89AA-54023BC4446D}" dt="2022-04-19T19:12:58.901" v="405" actId="1076"/>
          <ac:spMkLst>
            <pc:docMk/>
            <pc:sldMk cId="2808236357" sldId="269"/>
            <ac:spMk id="6" creationId="{68A9C23F-3CB5-70AC-1DEC-749DE18D7E41}"/>
          </ac:spMkLst>
        </pc:spChg>
        <pc:spChg chg="add mod">
          <ac:chgData name="Tyecia L Franklin" userId="S::tfranklin30@pvamu.edu::2c36059a-cf38-4420-8d94-61faadba3c1d" providerId="AD" clId="Web-{091E0DF4-3AA1-41CC-89AA-54023BC4446D}" dt="2022-04-19T19:12:43.557" v="401" actId="20577"/>
          <ac:spMkLst>
            <pc:docMk/>
            <pc:sldMk cId="2808236357" sldId="269"/>
            <ac:spMk id="7" creationId="{BBCC5650-BF0D-A556-C83C-F423DBA090F0}"/>
          </ac:spMkLst>
        </pc:spChg>
        <pc:picChg chg="add mod ord">
          <ac:chgData name="Tyecia L Franklin" userId="S::tfranklin30@pvamu.edu::2c36059a-cf38-4420-8d94-61faadba3c1d" providerId="AD" clId="Web-{091E0DF4-3AA1-41CC-89AA-54023BC4446D}" dt="2022-04-19T18:53:16.885" v="58" actId="14100"/>
          <ac:picMkLst>
            <pc:docMk/>
            <pc:sldMk cId="2808236357" sldId="269"/>
            <ac:picMk id="4" creationId="{35C38788-63EF-5C07-380C-895022830995}"/>
          </ac:picMkLst>
        </pc:picChg>
      </pc:sldChg>
      <pc:sldChg chg="add del replId">
        <pc:chgData name="Tyecia L Franklin" userId="S::tfranklin30@pvamu.edu::2c36059a-cf38-4420-8d94-61faadba3c1d" providerId="AD" clId="Web-{091E0DF4-3AA1-41CC-89AA-54023BC4446D}" dt="2022-04-19T19:09:39.662" v="350"/>
        <pc:sldMkLst>
          <pc:docMk/>
          <pc:sldMk cId="3760060143" sldId="270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7C46D9-5F01-4A80-B65E-1BE281F7357A}" type="datetimeFigureOut">
              <a:t>5/8/2022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B4AC70-1B4F-43AE-B193-9CAED2E51CA0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3384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11844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14402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82878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3529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5/8/2022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1194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5/8/2022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02241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5/8/2022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3473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68459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11729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5/8/2022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20362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89546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641977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74143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035713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22663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59018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89961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5/8/2022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63975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  <p:sldLayoutId id="2147483798" r:id="rId12"/>
    <p:sldLayoutId id="2147483799" r:id="rId13"/>
    <p:sldLayoutId id="2147483800" r:id="rId14"/>
    <p:sldLayoutId id="2147483801" r:id="rId15"/>
    <p:sldLayoutId id="2147483802" r:id="rId16"/>
    <p:sldLayoutId id="2147483803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7A675F33-98AF-4B83-A3BB-0780A23145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175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 descr="A picture containing factory, sky, building, outdoor&#10;&#10;Description automatically generated">
            <a:extLst>
              <a:ext uri="{FF2B5EF4-FFF2-40B4-BE49-F238E27FC236}">
                <a16:creationId xmlns:a16="http://schemas.microsoft.com/office/drawing/2014/main" id="{27BAB260-7147-B267-8E4C-C38C6A57972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 r="11111"/>
          <a:stretch/>
        </p:blipFill>
        <p:spPr>
          <a:xfrm>
            <a:off x="-3175" y="10"/>
            <a:ext cx="1219200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982A974-D98B-6754-8D6F-767AB64BB2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>
            <a:normAutofit/>
          </a:bodyPr>
          <a:lstStyle/>
          <a:p>
            <a:r>
              <a:rPr lang="en-US" b="1"/>
              <a:t>HW Chemical</a:t>
            </a:r>
            <a:br>
              <a:rPr lang="en-US"/>
            </a:br>
            <a:r>
              <a:rPr lang="en-US" i="1"/>
              <a:t>Production of Sulfuric acid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F162E96-59DE-64BA-3278-B0BF21CC84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765100" cy="1947333"/>
          </a:xfrm>
        </p:spPr>
        <p:txBody>
          <a:bodyPr>
            <a:normAutofit/>
          </a:bodyPr>
          <a:lstStyle/>
          <a:p>
            <a:r>
              <a:rPr lang="en-US" b="1">
                <a:solidFill>
                  <a:schemeClr val="tx1"/>
                </a:solidFill>
              </a:rPr>
              <a:t>Martin Team 5 </a:t>
            </a:r>
          </a:p>
          <a:p>
            <a:r>
              <a:rPr lang="en-US" b="1">
                <a:solidFill>
                  <a:schemeClr val="tx1"/>
                </a:solidFill>
              </a:rPr>
              <a:t>Taylor Linton, Tyecia Franklin, Wasil Mahmood, Franck Nangomoko</a:t>
            </a:r>
          </a:p>
          <a:p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563042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1">
                <a:tint val="97000"/>
                <a:hueMod val="92000"/>
                <a:satMod val="169000"/>
                <a:lumMod val="164000"/>
              </a:schemeClr>
            </a:gs>
            <a:gs pos="100000">
              <a:schemeClr val="bg1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E359A7-221B-66A9-4C6B-42FCB35AC9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2" y="104244"/>
            <a:ext cx="8534400" cy="150706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Outline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8A766C-5EA0-7369-E11D-E69E055B3E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b">
            <a:normAutofit/>
          </a:bodyPr>
          <a:lstStyle/>
          <a:p>
            <a:pPr defTabSz="457200">
              <a:spcAft>
                <a:spcPts val="600"/>
              </a:spcAft>
            </a:pPr>
            <a:fld id="{D57F1E4F-1CFF-5643-939E-217C01CDF565}" type="slidenum">
              <a:rPr lang="en-US" sz="20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pPr defTabSz="457200">
                <a:spcAft>
                  <a:spcPts val="600"/>
                </a:spcAft>
              </a:pPr>
              <a:t>2</a:t>
            </a:fld>
            <a:endParaRPr lang="en-US" sz="2000" b="0" i="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D5ED6A3-A770-9F68-EEEA-35CACD1D1842}"/>
              </a:ext>
            </a:extLst>
          </p:cNvPr>
          <p:cNvSpPr txBox="1"/>
          <p:nvPr/>
        </p:nvSpPr>
        <p:spPr>
          <a:xfrm>
            <a:off x="684212" y="2068511"/>
            <a:ext cx="8534400" cy="3615267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285750" indent="-285750" defTabSz="45720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</a:pPr>
            <a:r>
              <a:rPr lang="en-US" sz="2000"/>
              <a:t>Project Scope</a:t>
            </a:r>
          </a:p>
          <a:p>
            <a:pPr marL="285750" indent="-285750" defTabSz="45720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</a:pPr>
            <a:r>
              <a:rPr lang="en-US" sz="2000"/>
              <a:t>Gantt Chart</a:t>
            </a:r>
          </a:p>
          <a:p>
            <a:pPr marL="285750" indent="-285750" defTabSz="45720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</a:pPr>
            <a:r>
              <a:rPr lang="en-US" sz="2000"/>
              <a:t>Plant Metrics</a:t>
            </a:r>
          </a:p>
          <a:p>
            <a:pPr marL="285750" indent="-285750" defTabSz="45720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</a:pPr>
            <a:r>
              <a:rPr lang="en-US" sz="2000"/>
              <a:t>Process Flow Diagram</a:t>
            </a:r>
          </a:p>
          <a:p>
            <a:pPr marL="285750" indent="-285750" defTabSz="45720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</a:pPr>
            <a:r>
              <a:rPr lang="en-US" sz="2000"/>
              <a:t>Aspen Simulation</a:t>
            </a:r>
          </a:p>
          <a:p>
            <a:pPr marL="285750" indent="-285750" defTabSz="45720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</a:pPr>
            <a:r>
              <a:rPr lang="en-US" sz="2000"/>
              <a:t>Equipment Design</a:t>
            </a:r>
          </a:p>
          <a:p>
            <a:pPr marL="285750" indent="-285750" defTabSz="45720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</a:pPr>
            <a:r>
              <a:rPr lang="en-US" sz="2000"/>
              <a:t>Material and Energy Balance</a:t>
            </a:r>
          </a:p>
          <a:p>
            <a:pPr marL="285750" indent="-285750" defTabSz="45720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</a:pPr>
            <a:r>
              <a:rPr lang="en-US" sz="2000"/>
              <a:t>Process Safety and Controls</a:t>
            </a:r>
          </a:p>
          <a:p>
            <a:pPr marL="285750" indent="-285750" defTabSz="45720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</a:pPr>
            <a:r>
              <a:rPr lang="en-US" sz="2000"/>
              <a:t>Economic Analysis</a:t>
            </a:r>
          </a:p>
          <a:p>
            <a:pPr marL="285750" indent="-285750" defTabSz="45720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</a:pPr>
            <a:r>
              <a:rPr lang="en-US" sz="2000"/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344610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8468A1-D048-3ECC-1983-DED4259130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2" y="317499"/>
            <a:ext cx="8534400" cy="1507067"/>
          </a:xfrm>
        </p:spPr>
        <p:txBody>
          <a:bodyPr/>
          <a:lstStyle/>
          <a:p>
            <a:r>
              <a:rPr lang="en-US"/>
              <a:t>Project Scope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BBA40B-2E6C-33CA-E98E-5E7FDCC9BE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28867" y="5931253"/>
            <a:ext cx="1142245" cy="669925"/>
          </a:xfrm>
        </p:spPr>
        <p:txBody>
          <a:bodyPr/>
          <a:lstStyle/>
          <a:p>
            <a:fld id="{D57F1E4F-1CFF-5643-939E-217C01CDF565}" type="slidenum">
              <a:rPr lang="en-US" sz="2000" dirty="0">
                <a:solidFill>
                  <a:schemeClr val="tx1">
                    <a:lumMod val="95000"/>
                  </a:schemeClr>
                </a:solidFill>
              </a:rPr>
              <a:pPr/>
              <a:t>3</a:t>
            </a:fld>
            <a:endParaRPr lang="en-US" sz="2000">
              <a:solidFill>
                <a:schemeClr val="tx1">
                  <a:lumMod val="95000"/>
                </a:scheme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962CD88-DE45-4E8A-D1C2-E3584D75F37A}"/>
              </a:ext>
            </a:extLst>
          </p:cNvPr>
          <p:cNvSpPr txBox="1"/>
          <p:nvPr/>
        </p:nvSpPr>
        <p:spPr>
          <a:xfrm>
            <a:off x="681567" y="1711677"/>
            <a:ext cx="10504310" cy="36406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/>
              <a:t>Problem Statement:</a:t>
            </a:r>
            <a:r>
              <a:rPr lang="en-US"/>
              <a:t> Design a sulfuric acid plant for the production of fertilizer grade sulfuric acid</a:t>
            </a:r>
          </a:p>
          <a:p>
            <a:endParaRPr lang="en-US"/>
          </a:p>
          <a:p>
            <a:r>
              <a:rPr lang="en-US" b="1"/>
              <a:t>Project Deliverables: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/>
              <a:t>Justification of plant location and capacity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/>
              <a:t>Process Flow Diagram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/>
              <a:t>Detailed Equipment Design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/>
              <a:t>Complete HYSYS/ASPEN simulation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/>
              <a:t>Process Safety &amp; HAZOP Analysis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/>
              <a:t>Detailed Economic Analysis</a:t>
            </a:r>
          </a:p>
        </p:txBody>
      </p:sp>
    </p:spTree>
    <p:extLst>
      <p:ext uri="{BB962C8B-B14F-4D97-AF65-F5344CB8AC3E}">
        <p14:creationId xmlns:p14="http://schemas.microsoft.com/office/powerpoint/2010/main" val="1261932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B57557-9322-0C18-4D23-6B6BEF9838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212" y="141110"/>
            <a:ext cx="8534400" cy="1507067"/>
          </a:xfrm>
        </p:spPr>
        <p:txBody>
          <a:bodyPr/>
          <a:lstStyle/>
          <a:p>
            <a:r>
              <a:rPr lang="en-US"/>
              <a:t>Gantt Chart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5A1287-4A3F-3813-6E78-57D1604EFA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490200" y="5984875"/>
            <a:ext cx="1142245" cy="669925"/>
          </a:xfrm>
        </p:spPr>
        <p:txBody>
          <a:bodyPr/>
          <a:lstStyle/>
          <a:p>
            <a:fld id="{D57F1E4F-1CFF-5643-939E-217C01CDF565}" type="slidenum">
              <a:rPr lang="en-US" sz="2000" dirty="0">
                <a:solidFill>
                  <a:schemeClr val="tx1"/>
                </a:solidFill>
              </a:rPr>
              <a:pPr/>
              <a:t>4</a:t>
            </a:fld>
            <a:endParaRPr lang="en-US" sz="2000">
              <a:solidFill>
                <a:schemeClr val="tx1"/>
              </a:solidFill>
            </a:endParaRPr>
          </a:p>
        </p:txBody>
      </p:sp>
      <p:pic>
        <p:nvPicPr>
          <p:cNvPr id="3" name="Picture 4" descr="Timeline&#10;&#10;Description automatically generated">
            <a:extLst>
              <a:ext uri="{FF2B5EF4-FFF2-40B4-BE49-F238E27FC236}">
                <a16:creationId xmlns:a16="http://schemas.microsoft.com/office/drawing/2014/main" id="{84CEEA17-2E60-B951-7DA7-1505F9C381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383" y="1335827"/>
            <a:ext cx="11597766" cy="4857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95153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48C770-75BB-678F-EA65-456A7549F1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6289" y="91178"/>
            <a:ext cx="8534400" cy="1507067"/>
          </a:xfrm>
        </p:spPr>
        <p:txBody>
          <a:bodyPr/>
          <a:lstStyle/>
          <a:p>
            <a:r>
              <a:rPr lang="en-US"/>
              <a:t>Plant Capacity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131AF4-D797-1230-9276-7A5D508D0A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85585" y="5949706"/>
            <a:ext cx="1142245" cy="669925"/>
          </a:xfrm>
        </p:spPr>
        <p:txBody>
          <a:bodyPr/>
          <a:lstStyle/>
          <a:p>
            <a:fld id="{D57F1E4F-1CFF-5643-939E-217C01CDF565}" type="slidenum">
              <a:rPr lang="en-US" sz="2000" dirty="0">
                <a:solidFill>
                  <a:schemeClr val="tx1">
                    <a:lumMod val="95000"/>
                  </a:schemeClr>
                </a:solidFill>
              </a:rPr>
              <a:pPr/>
              <a:t>5</a:t>
            </a:fld>
            <a:endParaRPr lang="en-US" sz="2000">
              <a:solidFill>
                <a:schemeClr val="tx1">
                  <a:lumMod val="95000"/>
                </a:schemeClr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479229A-1858-D735-CE12-071296B9AEE1}"/>
              </a:ext>
            </a:extLst>
          </p:cNvPr>
          <p:cNvSpPr txBox="1"/>
          <p:nvPr/>
        </p:nvSpPr>
        <p:spPr>
          <a:xfrm>
            <a:off x="596900" y="1549399"/>
            <a:ext cx="3984976" cy="218521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spcBef>
                <a:spcPct val="20000"/>
              </a:spcBef>
              <a:spcAft>
                <a:spcPts val="600"/>
              </a:spcAft>
              <a:buFont typeface="Arial"/>
              <a:buChar char="•"/>
            </a:pPr>
            <a:r>
              <a:rPr lang="en-US" sz="2000">
                <a:ea typeface="+mn-lt"/>
                <a:cs typeface="+mn-lt"/>
              </a:rPr>
              <a:t>Production: </a:t>
            </a:r>
          </a:p>
          <a:p>
            <a:pPr marL="742950" lvl="1" indent="-285750">
              <a:spcBef>
                <a:spcPct val="20000"/>
              </a:spcBef>
              <a:spcAft>
                <a:spcPts val="600"/>
              </a:spcAft>
              <a:buFont typeface="Arial"/>
              <a:buChar char="•"/>
            </a:pPr>
            <a:r>
              <a:rPr lang="en-US" sz="2000">
                <a:ea typeface="+mn-lt"/>
                <a:cs typeface="+mn-lt"/>
              </a:rPr>
              <a:t>340 days</a:t>
            </a:r>
          </a:p>
          <a:p>
            <a:pPr marL="742950" lvl="1" indent="-285750">
              <a:spcBef>
                <a:spcPct val="20000"/>
              </a:spcBef>
              <a:spcAft>
                <a:spcPts val="600"/>
              </a:spcAft>
              <a:buFont typeface="Arial"/>
              <a:buChar char="•"/>
            </a:pPr>
            <a:r>
              <a:rPr lang="en-US" sz="2000">
                <a:ea typeface="+mn-lt"/>
                <a:cs typeface="+mn-lt"/>
              </a:rPr>
              <a:t>8,160 </a:t>
            </a:r>
            <a:r>
              <a:rPr lang="en-US" sz="2000" err="1">
                <a:ea typeface="+mn-lt"/>
                <a:cs typeface="+mn-lt"/>
              </a:rPr>
              <a:t>hrs</a:t>
            </a:r>
            <a:r>
              <a:rPr lang="en-US" sz="2000">
                <a:ea typeface="+mn-lt"/>
                <a:cs typeface="+mn-lt"/>
              </a:rPr>
              <a:t>/</a:t>
            </a:r>
            <a:r>
              <a:rPr lang="en-US" sz="2000" err="1">
                <a:ea typeface="+mn-lt"/>
                <a:cs typeface="+mn-lt"/>
              </a:rPr>
              <a:t>yr</a:t>
            </a:r>
            <a:endParaRPr lang="en-US" sz="2000">
              <a:ea typeface="+mn-lt"/>
              <a:cs typeface="+mn-lt"/>
            </a:endParaRPr>
          </a:p>
          <a:p>
            <a:pPr marL="742950" lvl="1" indent="-285750">
              <a:spcBef>
                <a:spcPct val="20000"/>
              </a:spcBef>
              <a:spcAft>
                <a:spcPts val="600"/>
              </a:spcAft>
              <a:buFont typeface="Arial"/>
              <a:buChar char="•"/>
            </a:pPr>
            <a:r>
              <a:rPr lang="en-US" sz="2000">
                <a:ea typeface="+mn-lt"/>
                <a:cs typeface="+mn-lt"/>
              </a:rPr>
              <a:t>800,000 tons/</a:t>
            </a:r>
            <a:r>
              <a:rPr lang="en-US" sz="2000" err="1">
                <a:ea typeface="+mn-lt"/>
                <a:cs typeface="+mn-lt"/>
              </a:rPr>
              <a:t>yr</a:t>
            </a:r>
            <a:endParaRPr lang="en-US" sz="2000">
              <a:ea typeface="+mn-lt"/>
              <a:cs typeface="+mn-lt"/>
            </a:endParaRPr>
          </a:p>
          <a:p>
            <a:pPr marL="742950" lvl="1" indent="-285750">
              <a:spcBef>
                <a:spcPct val="20000"/>
              </a:spcBef>
              <a:spcAft>
                <a:spcPts val="600"/>
              </a:spcAft>
              <a:buFont typeface="Arial"/>
              <a:buChar char="•"/>
            </a:pPr>
            <a:r>
              <a:rPr lang="en-US" sz="2000">
                <a:ea typeface="+mn-lt"/>
                <a:cs typeface="+mn-lt"/>
              </a:rPr>
              <a:t>1,763,696,000 </a:t>
            </a:r>
            <a:r>
              <a:rPr lang="en-US" sz="2000" err="1">
                <a:ea typeface="+mn-lt"/>
                <a:cs typeface="+mn-lt"/>
              </a:rPr>
              <a:t>lb</a:t>
            </a:r>
            <a:r>
              <a:rPr lang="en-US" sz="2000">
                <a:ea typeface="+mn-lt"/>
                <a:cs typeface="+mn-lt"/>
              </a:rPr>
              <a:t>/</a:t>
            </a:r>
            <a:r>
              <a:rPr lang="en-US" sz="2000" err="1">
                <a:ea typeface="+mn-lt"/>
                <a:cs typeface="+mn-lt"/>
              </a:rPr>
              <a:t>yr</a:t>
            </a:r>
            <a:endParaRPr lang="en-US" sz="2000" err="1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C347E43B-9346-490D-B7F7-C1B3CE4453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135643"/>
              </p:ext>
            </p:extLst>
          </p:nvPr>
        </p:nvGraphicFramePr>
        <p:xfrm>
          <a:off x="4391025" y="1421977"/>
          <a:ext cx="6076950" cy="44119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38475">
                  <a:extLst>
                    <a:ext uri="{9D8B030D-6E8A-4147-A177-3AD203B41FA5}">
                      <a16:colId xmlns:a16="http://schemas.microsoft.com/office/drawing/2014/main" val="2822096346"/>
                    </a:ext>
                  </a:extLst>
                </a:gridCol>
                <a:gridCol w="3038475">
                  <a:extLst>
                    <a:ext uri="{9D8B030D-6E8A-4147-A177-3AD203B41FA5}">
                      <a16:colId xmlns:a16="http://schemas.microsoft.com/office/drawing/2014/main" val="766942827"/>
                    </a:ext>
                  </a:extLst>
                </a:gridCol>
              </a:tblGrid>
              <a:tr h="571500">
                <a:tc>
                  <a:txBody>
                    <a:bodyPr/>
                    <a:lstStyle/>
                    <a:p>
                      <a:pPr fontAlgn="base"/>
                      <a:r>
                        <a:rPr lang="en-US" sz="1800">
                          <a:effectLst/>
                        </a:rPr>
                        <a:t>Customer​</a:t>
                      </a:r>
                      <a:endParaRPr lang="en-US" b="1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800">
                          <a:effectLst/>
                        </a:rPr>
                        <a:t>Annual Capacity(MTPA)​</a:t>
                      </a:r>
                      <a:endParaRPr lang="en-US" b="1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3902676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fontAlgn="base"/>
                      <a:r>
                        <a:rPr lang="en-US" sz="1800" err="1">
                          <a:effectLst/>
                        </a:rPr>
                        <a:t>Ioneer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800">
                          <a:effectLst/>
                        </a:rPr>
                        <a:t>1,190,000​</a:t>
                      </a:r>
                      <a:endParaRPr lang="en-US"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7950964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>
                          <a:effectLst/>
                          <a:latin typeface="Century Gothic"/>
                        </a:rPr>
                        <a:t>Mosaic Company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>
                          <a:effectLst/>
                        </a:rPr>
                        <a:t>986,000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268461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>
                          <a:effectLst/>
                          <a:latin typeface="Century Gothic"/>
                        </a:rPr>
                        <a:t>Potash Corp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800">
                          <a:effectLst/>
                        </a:rPr>
                        <a:t>850,000​</a:t>
                      </a:r>
                      <a:endParaRPr lang="en-US"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7921377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>
                          <a:effectLst/>
                          <a:latin typeface="Century Gothic"/>
                        </a:rPr>
                        <a:t>Our Plant 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>
                          <a:effectLst/>
                        </a:rPr>
                        <a:t>800,000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2894822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fontAlgn="base"/>
                      <a:r>
                        <a:rPr lang="en-US" sz="1800">
                          <a:effectLst/>
                        </a:rPr>
                        <a:t>Simplot Company​</a:t>
                      </a:r>
                      <a:endParaRPr lang="en-US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800">
                          <a:effectLst/>
                        </a:rPr>
                        <a:t>756,000​</a:t>
                      </a:r>
                      <a:endParaRPr lang="en-US"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1072538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>
                          <a:effectLst/>
                        </a:rPr>
                        <a:t>Mosaic Company​</a:t>
                      </a:r>
                      <a:endParaRPr lang="en-US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>
                          <a:effectLst/>
                        </a:rPr>
                        <a:t>648,000​</a:t>
                      </a:r>
                      <a:endParaRPr lang="en-US"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7115430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>
                          <a:effectLst/>
                          <a:latin typeface="Century Gothic"/>
                        </a:rPr>
                        <a:t>Freeport-McMoRan Copper &amp; Gold Inc.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>
                          <a:effectLst/>
                        </a:rPr>
                        <a:t>527,000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272062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2D3F8251-97A7-C6D1-FD93-0F096F314F49}"/>
              </a:ext>
            </a:extLst>
          </p:cNvPr>
          <p:cNvSpPr txBox="1"/>
          <p:nvPr/>
        </p:nvSpPr>
        <p:spPr>
          <a:xfrm>
            <a:off x="650631" y="4949092"/>
            <a:ext cx="274319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6303E82-932F-2B5E-B6A8-6B949F153881}"/>
              </a:ext>
            </a:extLst>
          </p:cNvPr>
          <p:cNvSpPr txBox="1"/>
          <p:nvPr/>
        </p:nvSpPr>
        <p:spPr>
          <a:xfrm>
            <a:off x="2672861" y="5408246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>
              <a:latin typeface="Arial"/>
              <a:cs typeface="Arial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8047A8F-3862-6006-0CC5-4C3BCA0216AA}"/>
              </a:ext>
            </a:extLst>
          </p:cNvPr>
          <p:cNvSpPr txBox="1"/>
          <p:nvPr/>
        </p:nvSpPr>
        <p:spPr>
          <a:xfrm>
            <a:off x="8524631" y="5681784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188169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91E02E-62EF-5C76-1B99-7787E8BAAC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058" y="120486"/>
            <a:ext cx="8534400" cy="1507067"/>
          </a:xfrm>
        </p:spPr>
        <p:txBody>
          <a:bodyPr/>
          <a:lstStyle/>
          <a:p>
            <a:r>
              <a:rPr lang="en-US"/>
              <a:t>Plant Location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1253B0-6B58-A2C3-C0B3-0DB4C09DD0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64144" y="5931253"/>
            <a:ext cx="1142245" cy="669925"/>
          </a:xfrm>
        </p:spPr>
        <p:txBody>
          <a:bodyPr/>
          <a:lstStyle/>
          <a:p>
            <a:fld id="{D57F1E4F-1CFF-5643-939E-217C01CDF565}" type="slidenum">
              <a:rPr lang="en-US" sz="2000" dirty="0">
                <a:solidFill>
                  <a:schemeClr val="tx1"/>
                </a:solidFill>
              </a:rPr>
              <a:pPr/>
              <a:t>6</a:t>
            </a:fld>
            <a:endParaRPr lang="en-US" sz="2000">
              <a:solidFill>
                <a:schemeClr val="tx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43A59F8-FE0B-D837-535C-F0D917F92560}"/>
              </a:ext>
            </a:extLst>
          </p:cNvPr>
          <p:cNvSpPr txBox="1"/>
          <p:nvPr/>
        </p:nvSpPr>
        <p:spPr>
          <a:xfrm>
            <a:off x="575733" y="1492955"/>
            <a:ext cx="4267199" cy="433965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50000"/>
              </a:lnSpc>
              <a:buChar char="•"/>
            </a:pPr>
            <a:r>
              <a:rPr lang="en-US" sz="2000">
                <a:latin typeface="Corbel"/>
                <a:cs typeface="Arial"/>
              </a:rPr>
              <a:t>Location: Hopewell, FL​</a:t>
            </a:r>
            <a:endParaRPr lang="en-US"/>
          </a:p>
          <a:p>
            <a:pPr>
              <a:lnSpc>
                <a:spcPct val="150000"/>
              </a:lnSpc>
              <a:buChar char="•"/>
            </a:pPr>
            <a:r>
              <a:rPr lang="en-US" sz="2000">
                <a:latin typeface="Corbel"/>
                <a:cs typeface="Arial"/>
              </a:rPr>
              <a:t>Reasoning: Close to phosphate fertilizer plants​</a:t>
            </a:r>
          </a:p>
          <a:p>
            <a:pPr>
              <a:lnSpc>
                <a:spcPct val="150000"/>
              </a:lnSpc>
              <a:buChar char="•"/>
            </a:pPr>
            <a:r>
              <a:rPr lang="en-US" sz="2000">
                <a:latin typeface="Corbel"/>
                <a:cs typeface="Arial"/>
              </a:rPr>
              <a:t>Customers:​</a:t>
            </a:r>
          </a:p>
          <a:p>
            <a:pPr lvl="1">
              <a:lnSpc>
                <a:spcPct val="150000"/>
              </a:lnSpc>
              <a:buChar char="•"/>
            </a:pPr>
            <a:r>
              <a:rPr lang="en-US" sz="2000">
                <a:latin typeface="Corbel"/>
                <a:cs typeface="Arial"/>
              </a:rPr>
              <a:t>CF Industries- Plant City​</a:t>
            </a:r>
          </a:p>
          <a:p>
            <a:pPr lvl="1">
              <a:lnSpc>
                <a:spcPct val="150000"/>
              </a:lnSpc>
              <a:buChar char="•"/>
            </a:pPr>
            <a:r>
              <a:rPr lang="en-US" sz="2000">
                <a:latin typeface="Corbel"/>
                <a:cs typeface="Arial"/>
              </a:rPr>
              <a:t>Mosaic Company- New Wales​</a:t>
            </a:r>
          </a:p>
          <a:p>
            <a:pPr lvl="1">
              <a:lnSpc>
                <a:spcPct val="150000"/>
              </a:lnSpc>
              <a:buChar char="•"/>
            </a:pPr>
            <a:r>
              <a:rPr lang="en-US" sz="2000">
                <a:latin typeface="Corbel"/>
                <a:cs typeface="Arial"/>
              </a:rPr>
              <a:t>Mosaic Company- Bartow ​</a:t>
            </a:r>
          </a:p>
          <a:p>
            <a:pPr lvl="1">
              <a:lnSpc>
                <a:spcPct val="150000"/>
              </a:lnSpc>
              <a:buChar char="•"/>
            </a:pPr>
            <a:r>
              <a:rPr lang="en-US" sz="2000">
                <a:latin typeface="Corbel"/>
                <a:cs typeface="Arial"/>
              </a:rPr>
              <a:t>Phosphoric Acid Team- Plant City​</a:t>
            </a:r>
          </a:p>
          <a:p>
            <a:r>
              <a:rPr lang="en-US">
                <a:latin typeface="Corbel"/>
                <a:cs typeface="Arial"/>
              </a:rPr>
              <a:t>​</a:t>
            </a:r>
          </a:p>
          <a:p>
            <a:endParaRPr lang="en-US">
              <a:latin typeface="Corbel"/>
              <a:cs typeface="Arial"/>
            </a:endParaRPr>
          </a:p>
        </p:txBody>
      </p:sp>
      <p:pic>
        <p:nvPicPr>
          <p:cNvPr id="5" name="Picture 5" descr="Map&#10;&#10;Description automatically generated">
            <a:extLst>
              <a:ext uri="{FF2B5EF4-FFF2-40B4-BE49-F238E27FC236}">
                <a16:creationId xmlns:a16="http://schemas.microsoft.com/office/drawing/2014/main" id="{121CEAFA-2461-50DF-039B-BF10370D94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6455" y="1491403"/>
            <a:ext cx="5572477" cy="4079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98043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9">
            <a:extLst>
              <a:ext uri="{FF2B5EF4-FFF2-40B4-BE49-F238E27FC236}">
                <a16:creationId xmlns:a16="http://schemas.microsoft.com/office/drawing/2014/main" id="{7A675F33-98AF-4B83-A3BB-0780A23145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175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5" descr="Blue arrows pointing at a red button">
            <a:extLst>
              <a:ext uri="{FF2B5EF4-FFF2-40B4-BE49-F238E27FC236}">
                <a16:creationId xmlns:a16="http://schemas.microsoft.com/office/drawing/2014/main" id="{505F1CA3-DD5B-D122-79C8-CD03AC74FED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 t="10812" r="-2" b="4791"/>
          <a:stretch/>
        </p:blipFill>
        <p:spPr>
          <a:xfrm>
            <a:off x="-3175" y="10"/>
            <a:ext cx="1219200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B5D6319-202E-EBB1-E2EE-43BE087E7F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>
            <a:normAutofit/>
          </a:bodyPr>
          <a:lstStyle/>
          <a:p>
            <a:r>
              <a:rPr lang="en-US"/>
              <a:t>Process Flow Diagram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EB755B-7F07-BBAB-25B9-9D4229C813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63200" y="5578475"/>
            <a:ext cx="1142245" cy="6699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D57F1E4F-1CFF-5643-939E-217C01CDF565}" type="slidenum">
              <a:rPr lang="en-US">
                <a:solidFill>
                  <a:schemeClr val="tx1">
                    <a:alpha val="80000"/>
                  </a:schemeClr>
                </a:solidFill>
              </a:rPr>
              <a:pPr>
                <a:spcAft>
                  <a:spcPts val="600"/>
                </a:spcAft>
              </a:pPr>
              <a:t>7</a:t>
            </a:fld>
            <a:endParaRPr lang="en-US">
              <a:solidFill>
                <a:schemeClr val="tx1">
                  <a:alpha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4454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 descr="Diagram, schematic&#10;&#10;Description automatically generated">
            <a:extLst>
              <a:ext uri="{FF2B5EF4-FFF2-40B4-BE49-F238E27FC236}">
                <a16:creationId xmlns:a16="http://schemas.microsoft.com/office/drawing/2014/main" id="{00151C64-2B5C-F565-A0E7-6233D27FF59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384" y="4840"/>
            <a:ext cx="12187416" cy="6857940"/>
          </a:xfr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0C56936-AE77-42BB-5A7E-6EE69B581A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44200" y="5871552"/>
            <a:ext cx="1142245" cy="669925"/>
          </a:xfrm>
        </p:spPr>
        <p:txBody>
          <a:bodyPr/>
          <a:lstStyle/>
          <a:p>
            <a:fld id="{D57F1E4F-1CFF-5643-939E-217C01CDF565}" type="slidenum">
              <a:rPr lang="en-US" sz="2000" dirty="0"/>
              <a:pPr/>
              <a:t>8</a:t>
            </a:fld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9733823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77351F7-894D-59E2-52EB-FFF1F35F90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79033" y="5739342"/>
            <a:ext cx="1142245" cy="669925"/>
          </a:xfrm>
        </p:spPr>
        <p:txBody>
          <a:bodyPr/>
          <a:lstStyle/>
          <a:p>
            <a:fld id="{D57F1E4F-1CFF-5643-939E-217C01CDF565}" type="slidenum">
              <a:rPr lang="en-US" sz="2400" dirty="0">
                <a:solidFill>
                  <a:schemeClr val="tx1"/>
                </a:solidFill>
              </a:rPr>
              <a:pPr/>
              <a:t>9</a:t>
            </a:fld>
            <a:endParaRPr lang="en-US" sz="2000">
              <a:solidFill>
                <a:schemeClr val="tx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4C0023C-275A-DF2F-641D-DB8C23C85E65}"/>
              </a:ext>
            </a:extLst>
          </p:cNvPr>
          <p:cNvSpPr txBox="1"/>
          <p:nvPr/>
        </p:nvSpPr>
        <p:spPr>
          <a:xfrm>
            <a:off x="-93273" y="2567686"/>
            <a:ext cx="1638300" cy="73866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/>
              <a:t>TK-100</a:t>
            </a:r>
          </a:p>
          <a:p>
            <a:pPr algn="ctr"/>
            <a:r>
              <a:rPr lang="en-US" sz="1400" b="1"/>
              <a:t>Sulfur</a:t>
            </a:r>
          </a:p>
          <a:p>
            <a:pPr algn="ctr"/>
            <a:r>
              <a:rPr lang="en-US" sz="1400" b="1"/>
              <a:t>Storage Tank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93E234C-0657-3F37-661A-5DC543926CF9}"/>
              </a:ext>
            </a:extLst>
          </p:cNvPr>
          <p:cNvSpPr txBox="1"/>
          <p:nvPr/>
        </p:nvSpPr>
        <p:spPr>
          <a:xfrm>
            <a:off x="4418" y="3459615"/>
            <a:ext cx="1452685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/>
              <a:t>H-100</a:t>
            </a:r>
          </a:p>
          <a:p>
            <a:pPr algn="ctr"/>
            <a:r>
              <a:rPr lang="en-US" sz="1400" b="1"/>
              <a:t>Sulfur  Burner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BC44407-692F-425F-7A75-ED5D78C0E46E}"/>
              </a:ext>
            </a:extLst>
          </p:cNvPr>
          <p:cNvSpPr txBox="1"/>
          <p:nvPr/>
        </p:nvSpPr>
        <p:spPr>
          <a:xfrm>
            <a:off x="2492487" y="473630"/>
            <a:ext cx="3241963" cy="461665"/>
          </a:xfrm>
          <a:prstGeom prst="rect">
            <a:avLst/>
          </a:prstGeom>
          <a:solidFill>
            <a:schemeClr val="bg2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>
                <a:latin typeface="Century Gothic"/>
              </a:rPr>
              <a:t>S </a:t>
            </a:r>
            <a:r>
              <a:rPr lang="en-US" b="1">
                <a:latin typeface="Century Gothic"/>
              </a:rPr>
              <a:t>(l)</a:t>
            </a:r>
            <a:r>
              <a:rPr lang="en-US" sz="2400" b="1">
                <a:latin typeface="Century Gothic"/>
              </a:rPr>
              <a:t> + O</a:t>
            </a:r>
            <a:r>
              <a:rPr lang="en-US" sz="2400" b="1" baseline="-25000">
                <a:latin typeface="Century Gothic"/>
              </a:rPr>
              <a:t>2 </a:t>
            </a:r>
            <a:r>
              <a:rPr lang="en-US" b="1">
                <a:latin typeface="Century Gothic"/>
              </a:rPr>
              <a:t>(g)</a:t>
            </a:r>
            <a:r>
              <a:rPr lang="en-US" sz="2400" b="1">
                <a:latin typeface="Century Gothic"/>
              </a:rPr>
              <a:t> →SO</a:t>
            </a:r>
            <a:r>
              <a:rPr lang="en-US" sz="2400" b="1" baseline="-25000">
                <a:latin typeface="Century Gothic"/>
              </a:rPr>
              <a:t>2</a:t>
            </a:r>
            <a:r>
              <a:rPr lang="en-US" sz="2400" b="1">
                <a:latin typeface="Century Gothic"/>
              </a:rPr>
              <a:t> </a:t>
            </a:r>
            <a:r>
              <a:rPr lang="en-US" b="1">
                <a:latin typeface="Century Gothic"/>
              </a:rPr>
              <a:t>(g)</a:t>
            </a:r>
          </a:p>
        </p:txBody>
      </p:sp>
      <p:pic>
        <p:nvPicPr>
          <p:cNvPr id="11" name="Picture 11" descr="Diagram&#10;&#10;Description automatically generated">
            <a:extLst>
              <a:ext uri="{FF2B5EF4-FFF2-40B4-BE49-F238E27FC236}">
                <a16:creationId xmlns:a16="http://schemas.microsoft.com/office/drawing/2014/main" id="{0BC861D2-F955-3A9B-29FC-B6AE90E48C6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55107" y="1115647"/>
            <a:ext cx="5232904" cy="520765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2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Picture 14" descr="Diagram&#10;&#10;Description automatically generated">
            <a:extLst>
              <a:ext uri="{FF2B5EF4-FFF2-40B4-BE49-F238E27FC236}">
                <a16:creationId xmlns:a16="http://schemas.microsoft.com/office/drawing/2014/main" id="{8D1AFF1E-3BA3-54AF-7B9A-4F4B2AC641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5904" y="187255"/>
            <a:ext cx="5098648" cy="551065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5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CB985F2A-D383-CC23-8D05-B8B56F0DDA94}"/>
              </a:ext>
            </a:extLst>
          </p:cNvPr>
          <p:cNvSpPr txBox="1"/>
          <p:nvPr/>
        </p:nvSpPr>
        <p:spPr>
          <a:xfrm>
            <a:off x="-24890" y="4651462"/>
            <a:ext cx="1452685" cy="73866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/>
              <a:t>R-100</a:t>
            </a:r>
          </a:p>
          <a:p>
            <a:pPr algn="ctr"/>
            <a:r>
              <a:rPr lang="en-US" sz="1400" b="1"/>
              <a:t>Packed Bed Reactor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9B518ED-57D9-1D5D-2D60-6E69C4BAD5DC}"/>
              </a:ext>
            </a:extLst>
          </p:cNvPr>
          <p:cNvSpPr txBox="1"/>
          <p:nvPr/>
        </p:nvSpPr>
        <p:spPr>
          <a:xfrm>
            <a:off x="-24891" y="5520922"/>
            <a:ext cx="1452685" cy="73866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/>
              <a:t>T-100</a:t>
            </a:r>
          </a:p>
          <a:p>
            <a:pPr algn="ctr"/>
            <a:r>
              <a:rPr lang="en-US" sz="1400" b="1"/>
              <a:t>Absorption</a:t>
            </a:r>
          </a:p>
          <a:p>
            <a:pPr algn="ctr"/>
            <a:r>
              <a:rPr lang="en-US" sz="1400" b="1"/>
              <a:t>Tower #1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7C33314-091E-15DB-BE17-38B1316A5FDC}"/>
              </a:ext>
            </a:extLst>
          </p:cNvPr>
          <p:cNvSpPr txBox="1"/>
          <p:nvPr/>
        </p:nvSpPr>
        <p:spPr>
          <a:xfrm>
            <a:off x="4418" y="4035999"/>
            <a:ext cx="1452685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/>
              <a:t>H-101</a:t>
            </a:r>
          </a:p>
          <a:p>
            <a:pPr algn="ctr"/>
            <a:r>
              <a:rPr lang="en-US" sz="1400" b="1"/>
              <a:t>Boiler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FC62798-A890-EE83-5769-DA35229C1D15}"/>
              </a:ext>
            </a:extLst>
          </p:cNvPr>
          <p:cNvSpPr txBox="1"/>
          <p:nvPr/>
        </p:nvSpPr>
        <p:spPr>
          <a:xfrm>
            <a:off x="7376197" y="5957552"/>
            <a:ext cx="3990352" cy="461665"/>
          </a:xfrm>
          <a:prstGeom prst="rect">
            <a:avLst/>
          </a:prstGeom>
          <a:solidFill>
            <a:srgbClr val="ED7D31"/>
          </a:solidFill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>
                <a:ea typeface="+mn-lt"/>
                <a:cs typeface="+mn-lt"/>
              </a:rPr>
              <a:t>SO</a:t>
            </a:r>
            <a:r>
              <a:rPr lang="en-US" sz="2400" b="1" baseline="-25000">
                <a:ea typeface="+mn-lt"/>
                <a:cs typeface="+mn-lt"/>
              </a:rPr>
              <a:t>2</a:t>
            </a:r>
            <a:r>
              <a:rPr lang="en-US" sz="2400" b="1">
                <a:ea typeface="+mn-lt"/>
                <a:cs typeface="+mn-lt"/>
              </a:rPr>
              <a:t> </a:t>
            </a:r>
            <a:r>
              <a:rPr lang="en-US" b="1">
                <a:ea typeface="+mn-lt"/>
                <a:cs typeface="+mn-lt"/>
              </a:rPr>
              <a:t>(g)</a:t>
            </a:r>
            <a:r>
              <a:rPr lang="en-US" sz="2400" b="1">
                <a:ea typeface="+mn-lt"/>
                <a:cs typeface="+mn-lt"/>
              </a:rPr>
              <a:t>+ ½O</a:t>
            </a:r>
            <a:r>
              <a:rPr lang="en-US" sz="2400" b="1" baseline="-25000">
                <a:ea typeface="+mn-lt"/>
                <a:cs typeface="+mn-lt"/>
              </a:rPr>
              <a:t>2 </a:t>
            </a:r>
            <a:r>
              <a:rPr lang="en-US" b="1">
                <a:ea typeface="+mn-lt"/>
                <a:cs typeface="+mn-lt"/>
              </a:rPr>
              <a:t>(g)</a:t>
            </a:r>
            <a:r>
              <a:rPr lang="en-US" sz="2400" b="1">
                <a:ea typeface="+mn-lt"/>
                <a:cs typeface="+mn-lt"/>
              </a:rPr>
              <a:t>→ SO</a:t>
            </a:r>
            <a:r>
              <a:rPr lang="en-US" sz="2400" b="1" baseline="-25000">
                <a:ea typeface="+mn-lt"/>
                <a:cs typeface="+mn-lt"/>
              </a:rPr>
              <a:t>3 </a:t>
            </a:r>
            <a:r>
              <a:rPr lang="en-US" b="1">
                <a:ea typeface="+mn-lt"/>
                <a:cs typeface="+mn-lt"/>
              </a:rPr>
              <a:t>(g)</a:t>
            </a:r>
          </a:p>
        </p:txBody>
      </p:sp>
    </p:spTree>
    <p:extLst>
      <p:ext uri="{BB962C8B-B14F-4D97-AF65-F5344CB8AC3E}">
        <p14:creationId xmlns:p14="http://schemas.microsoft.com/office/powerpoint/2010/main" val="3599784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7B87803-FA31-8FBB-25C3-67DD3062CD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40291" y="5730875"/>
            <a:ext cx="1142245" cy="669925"/>
          </a:xfrm>
        </p:spPr>
        <p:txBody>
          <a:bodyPr/>
          <a:lstStyle/>
          <a:p>
            <a:fld id="{D57F1E4F-1CFF-5643-939E-217C01CDF565}" type="slidenum">
              <a:rPr lang="en-US" sz="2000" dirty="0">
                <a:solidFill>
                  <a:schemeClr val="tx1">
                    <a:lumMod val="95000"/>
                  </a:schemeClr>
                </a:solidFill>
              </a:rPr>
              <a:pPr/>
              <a:t>10</a:t>
            </a:fld>
            <a:endParaRPr lang="en-US" sz="2000">
              <a:solidFill>
                <a:schemeClr val="tx1">
                  <a:lumMod val="95000"/>
                </a:schemeClr>
              </a:solidFill>
            </a:endParaRPr>
          </a:p>
        </p:txBody>
      </p:sp>
      <p:pic>
        <p:nvPicPr>
          <p:cNvPr id="8" name="Picture 8" descr="Diagram&#10;&#10;Description automatically generated">
            <a:extLst>
              <a:ext uri="{FF2B5EF4-FFF2-40B4-BE49-F238E27FC236}">
                <a16:creationId xmlns:a16="http://schemas.microsoft.com/office/drawing/2014/main" id="{29B74095-9500-08B7-5CB7-EEFFB0A029F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5739" y="169630"/>
            <a:ext cx="6011154" cy="6527561"/>
          </a:xfr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F6C3936-EE05-603E-E537-A9515C377C17}"/>
              </a:ext>
            </a:extLst>
          </p:cNvPr>
          <p:cNvSpPr txBox="1"/>
          <p:nvPr/>
        </p:nvSpPr>
        <p:spPr>
          <a:xfrm>
            <a:off x="6173512" y="1493871"/>
            <a:ext cx="4461161" cy="830997"/>
          </a:xfrm>
          <a:prstGeom prst="rect">
            <a:avLst/>
          </a:prstGeom>
          <a:solidFill>
            <a:schemeClr val="accent5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/>
              <a:t>SO</a:t>
            </a:r>
            <a:r>
              <a:rPr lang="en-US" sz="2400" b="1" baseline="-25000"/>
              <a:t>3</a:t>
            </a:r>
            <a:r>
              <a:rPr lang="en-US" sz="2400" b="1"/>
              <a:t> </a:t>
            </a:r>
            <a:r>
              <a:rPr lang="en-US" b="1"/>
              <a:t>(g) </a:t>
            </a:r>
            <a:r>
              <a:rPr lang="en-US" sz="2400" b="1"/>
              <a:t>+ H</a:t>
            </a:r>
            <a:r>
              <a:rPr lang="en-US" sz="2400" b="1" baseline="-25000"/>
              <a:t>2</a:t>
            </a:r>
            <a:r>
              <a:rPr lang="en-US" sz="2400" b="1"/>
              <a:t>SO</a:t>
            </a:r>
            <a:r>
              <a:rPr lang="en-US" sz="2400" b="1" baseline="-25000"/>
              <a:t>4 </a:t>
            </a:r>
            <a:r>
              <a:rPr lang="en-US" b="1"/>
              <a:t>(l)</a:t>
            </a:r>
            <a:r>
              <a:rPr lang="en-US" sz="2400" b="1" baseline="-25000"/>
              <a:t> </a:t>
            </a:r>
            <a:r>
              <a:rPr lang="en-US" sz="2400" b="1"/>
              <a:t>→ H</a:t>
            </a:r>
            <a:r>
              <a:rPr lang="en-US" sz="2400" b="1" baseline="-25000"/>
              <a:t>2</a:t>
            </a:r>
            <a:r>
              <a:rPr lang="en-US" sz="2400" b="1"/>
              <a:t>S</a:t>
            </a:r>
            <a:r>
              <a:rPr lang="en-US" sz="2400" b="1" baseline="-25000"/>
              <a:t>2</a:t>
            </a:r>
            <a:r>
              <a:rPr lang="en-US" sz="2400" b="1"/>
              <a:t>O</a:t>
            </a:r>
            <a:r>
              <a:rPr lang="en-US" sz="2400" b="1" baseline="-25000"/>
              <a:t>7</a:t>
            </a:r>
            <a:r>
              <a:rPr lang="en-US" sz="2400" b="1"/>
              <a:t> </a:t>
            </a:r>
            <a:r>
              <a:rPr lang="en-US" b="1"/>
              <a:t>(l)</a:t>
            </a:r>
          </a:p>
          <a:p>
            <a:r>
              <a:rPr lang="en-US" sz="2400" b="1"/>
              <a:t>                                  </a:t>
            </a:r>
            <a:r>
              <a:rPr lang="en-US" i="1"/>
              <a:t>Oleum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83E764F-D52A-7C2B-C9FA-081439803CE4}"/>
              </a:ext>
            </a:extLst>
          </p:cNvPr>
          <p:cNvSpPr txBox="1"/>
          <p:nvPr/>
        </p:nvSpPr>
        <p:spPr>
          <a:xfrm>
            <a:off x="10609540" y="132306"/>
            <a:ext cx="1671515" cy="73866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/>
              <a:t>T-100</a:t>
            </a:r>
          </a:p>
          <a:p>
            <a:pPr algn="ctr"/>
            <a:r>
              <a:rPr lang="en-US" sz="1400" b="1"/>
              <a:t>Absorption </a:t>
            </a:r>
          </a:p>
          <a:p>
            <a:pPr algn="ctr"/>
            <a:r>
              <a:rPr lang="en-US" sz="1400" b="1"/>
              <a:t>Tower #1</a:t>
            </a:r>
            <a:endParaRPr lang="en-US" sz="140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53EFCC0-C18E-EA37-8385-C39A4FFFAEEF}"/>
              </a:ext>
            </a:extLst>
          </p:cNvPr>
          <p:cNvSpPr txBox="1"/>
          <p:nvPr/>
        </p:nvSpPr>
        <p:spPr>
          <a:xfrm>
            <a:off x="10603679" y="959493"/>
            <a:ext cx="1671515" cy="73866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/>
              <a:t>T-101</a:t>
            </a:r>
          </a:p>
          <a:p>
            <a:pPr algn="ctr"/>
            <a:r>
              <a:rPr lang="en-US" sz="1400" b="1"/>
              <a:t>Absorption </a:t>
            </a:r>
          </a:p>
          <a:p>
            <a:pPr algn="ctr"/>
            <a:r>
              <a:rPr lang="en-US" sz="1400" b="1"/>
              <a:t>Tower #2</a:t>
            </a:r>
            <a:endParaRPr lang="en-US" sz="140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10CDDFC-2640-DA3A-357E-0A446D66D1C6}"/>
              </a:ext>
            </a:extLst>
          </p:cNvPr>
          <p:cNvSpPr txBox="1"/>
          <p:nvPr/>
        </p:nvSpPr>
        <p:spPr>
          <a:xfrm>
            <a:off x="10602257" y="1871938"/>
            <a:ext cx="1638300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/>
              <a:t>TK-101</a:t>
            </a:r>
          </a:p>
          <a:p>
            <a:pPr algn="ctr"/>
            <a:r>
              <a:rPr lang="en-US" sz="1400" b="1"/>
              <a:t>Dilution Tank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76A1206-8214-D367-779F-8116D3C84255}"/>
              </a:ext>
            </a:extLst>
          </p:cNvPr>
          <p:cNvSpPr txBox="1"/>
          <p:nvPr/>
        </p:nvSpPr>
        <p:spPr>
          <a:xfrm>
            <a:off x="10513350" y="3224357"/>
            <a:ext cx="1873827" cy="73866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/>
              <a:t>TK-103</a:t>
            </a:r>
          </a:p>
          <a:p>
            <a:pPr algn="ctr"/>
            <a:r>
              <a:rPr lang="en-US" sz="1400" b="1"/>
              <a:t>Sulfuric Acid</a:t>
            </a:r>
            <a:endParaRPr lang="en-US" sz="1400"/>
          </a:p>
          <a:p>
            <a:pPr algn="ctr"/>
            <a:r>
              <a:rPr lang="en-US" sz="1400" b="1"/>
              <a:t>Storage Tank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3881E0B-2EB8-CCC8-379D-FBB4160DA6A6}"/>
              </a:ext>
            </a:extLst>
          </p:cNvPr>
          <p:cNvSpPr txBox="1"/>
          <p:nvPr/>
        </p:nvSpPr>
        <p:spPr>
          <a:xfrm>
            <a:off x="10506284" y="2402851"/>
            <a:ext cx="1873827" cy="73866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/>
              <a:t>TK-102</a:t>
            </a:r>
          </a:p>
          <a:p>
            <a:pPr algn="ctr"/>
            <a:r>
              <a:rPr lang="en-US" sz="1400" b="1"/>
              <a:t>Purified Water Storage Tank</a:t>
            </a:r>
            <a:endParaRPr lang="en-US" sz="140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6E3E21C-5E22-06C7-6C96-5436476D26EE}"/>
              </a:ext>
            </a:extLst>
          </p:cNvPr>
          <p:cNvSpPr txBox="1"/>
          <p:nvPr/>
        </p:nvSpPr>
        <p:spPr>
          <a:xfrm>
            <a:off x="6192983" y="4627419"/>
            <a:ext cx="4461160" cy="738664"/>
          </a:xfrm>
          <a:prstGeom prst="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/>
              <a:t>H</a:t>
            </a:r>
            <a:r>
              <a:rPr lang="en-US" sz="2400" b="1" baseline="-25000"/>
              <a:t>2</a:t>
            </a:r>
            <a:r>
              <a:rPr lang="en-US" sz="2400" b="1"/>
              <a:t>S</a:t>
            </a:r>
            <a:r>
              <a:rPr lang="en-US" sz="2400" b="1" baseline="-25000"/>
              <a:t>2</a:t>
            </a:r>
            <a:r>
              <a:rPr lang="en-US" sz="2400" b="1"/>
              <a:t>O</a:t>
            </a:r>
            <a:r>
              <a:rPr lang="en-US" sz="2400" b="1" baseline="-25000"/>
              <a:t>7</a:t>
            </a:r>
            <a:r>
              <a:rPr lang="en-US" b="1"/>
              <a:t> </a:t>
            </a:r>
            <a:r>
              <a:rPr lang="en-US" b="1">
                <a:ea typeface="+mn-lt"/>
                <a:cs typeface="+mn-lt"/>
              </a:rPr>
              <a:t>(l) </a:t>
            </a:r>
            <a:r>
              <a:rPr lang="en-US" sz="2400" b="1">
                <a:ea typeface="+mn-lt"/>
                <a:cs typeface="+mn-lt"/>
              </a:rPr>
              <a:t>+</a:t>
            </a:r>
            <a:r>
              <a:rPr lang="en-US" sz="2400" b="1"/>
              <a:t> H</a:t>
            </a:r>
            <a:r>
              <a:rPr lang="en-US" sz="2400" b="1" baseline="-25000"/>
              <a:t>2</a:t>
            </a:r>
            <a:r>
              <a:rPr lang="en-US" sz="2400" b="1"/>
              <a:t>O </a:t>
            </a:r>
            <a:r>
              <a:rPr lang="en-US" b="1"/>
              <a:t>(</a:t>
            </a:r>
            <a:r>
              <a:rPr lang="en-US" b="1">
                <a:ea typeface="+mn-lt"/>
                <a:cs typeface="+mn-lt"/>
              </a:rPr>
              <a:t>l)</a:t>
            </a:r>
            <a:r>
              <a:rPr lang="en-US" sz="2400" b="1">
                <a:ea typeface="+mn-lt"/>
                <a:cs typeface="+mn-lt"/>
              </a:rPr>
              <a:t> →</a:t>
            </a:r>
            <a:r>
              <a:rPr lang="en-US" sz="2400" b="1"/>
              <a:t> 2H</a:t>
            </a:r>
            <a:r>
              <a:rPr lang="en-US" sz="2400" b="1" baseline="-25000"/>
              <a:t>2</a:t>
            </a:r>
            <a:r>
              <a:rPr lang="en-US" sz="2400" b="1"/>
              <a:t>SO</a:t>
            </a:r>
            <a:r>
              <a:rPr lang="en-US" sz="2400" b="1" baseline="-25000"/>
              <a:t>4 </a:t>
            </a:r>
            <a:r>
              <a:rPr lang="en-US" b="1"/>
              <a:t>(l)</a:t>
            </a:r>
          </a:p>
          <a:p>
            <a:r>
              <a:rPr lang="en-US" b="1"/>
              <a:t>  </a:t>
            </a:r>
            <a:r>
              <a:rPr lang="en-US" i="1"/>
              <a:t>Oleum</a:t>
            </a:r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8FF398F-C5EF-0D82-ABE2-945B08AFF418}"/>
              </a:ext>
            </a:extLst>
          </p:cNvPr>
          <p:cNvSpPr/>
          <p:nvPr/>
        </p:nvSpPr>
        <p:spPr>
          <a:xfrm>
            <a:off x="166255" y="131618"/>
            <a:ext cx="6012872" cy="3089563"/>
          </a:xfrm>
          <a:prstGeom prst="rect">
            <a:avLst/>
          </a:prstGeom>
          <a:noFill/>
          <a:ln w="5715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ABD1119-FD38-4038-B5CC-0967CD604F2D}"/>
              </a:ext>
            </a:extLst>
          </p:cNvPr>
          <p:cNvSpPr/>
          <p:nvPr/>
        </p:nvSpPr>
        <p:spPr>
          <a:xfrm>
            <a:off x="184438" y="3267075"/>
            <a:ext cx="6012872" cy="3422072"/>
          </a:xfrm>
          <a:prstGeom prst="rect">
            <a:avLst/>
          </a:prstGeom>
          <a:noFill/>
          <a:ln w="5715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0873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2" grpId="0" animBg="1"/>
      <p:bldP spid="4" grpId="0" animBg="1"/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8F9AC6E-A6FD-02E9-63E9-C09C55581F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86533" y="5994753"/>
            <a:ext cx="1142245" cy="669925"/>
          </a:xfrm>
        </p:spPr>
        <p:txBody>
          <a:bodyPr/>
          <a:lstStyle/>
          <a:p>
            <a:fld id="{D57F1E4F-1CFF-5643-939E-217C01CDF565}" type="slidenum">
              <a:rPr lang="en-US" sz="2000" dirty="0">
                <a:solidFill>
                  <a:schemeClr val="tx1">
                    <a:lumMod val="95000"/>
                  </a:schemeClr>
                </a:solidFill>
              </a:rPr>
              <a:pPr/>
              <a:t>11</a:t>
            </a:fld>
            <a:endParaRPr lang="en-US" sz="2000">
              <a:solidFill>
                <a:schemeClr val="tx1">
                  <a:lumMod val="95000"/>
                </a:schemeClr>
              </a:solidFill>
            </a:endParaRPr>
          </a:p>
        </p:txBody>
      </p:sp>
      <p:sp>
        <p:nvSpPr>
          <p:cNvPr id="5" name="Diamond 4">
            <a:extLst>
              <a:ext uri="{FF2B5EF4-FFF2-40B4-BE49-F238E27FC236}">
                <a16:creationId xmlns:a16="http://schemas.microsoft.com/office/drawing/2014/main" id="{0C4FF3C6-034A-8F90-4266-42D000726771}"/>
              </a:ext>
            </a:extLst>
          </p:cNvPr>
          <p:cNvSpPr/>
          <p:nvPr/>
        </p:nvSpPr>
        <p:spPr>
          <a:xfrm>
            <a:off x="1738745" y="5980546"/>
            <a:ext cx="875144" cy="793172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/>
              <a:t>35</a:t>
            </a:r>
          </a:p>
        </p:txBody>
      </p:sp>
      <p:sp>
        <p:nvSpPr>
          <p:cNvPr id="6" name="Diamond 5">
            <a:extLst>
              <a:ext uri="{FF2B5EF4-FFF2-40B4-BE49-F238E27FC236}">
                <a16:creationId xmlns:a16="http://schemas.microsoft.com/office/drawing/2014/main" id="{68A9C23F-3CB5-70AC-1DEC-749DE18D7E41}"/>
              </a:ext>
            </a:extLst>
          </p:cNvPr>
          <p:cNvSpPr/>
          <p:nvPr/>
        </p:nvSpPr>
        <p:spPr>
          <a:xfrm>
            <a:off x="6300355" y="5938980"/>
            <a:ext cx="930562" cy="793172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/>
              <a:t>9</a:t>
            </a:r>
          </a:p>
        </p:txBody>
      </p:sp>
      <p:sp>
        <p:nvSpPr>
          <p:cNvPr id="7" name="TextBox 1">
            <a:extLst>
              <a:ext uri="{FF2B5EF4-FFF2-40B4-BE49-F238E27FC236}">
                <a16:creationId xmlns:a16="http://schemas.microsoft.com/office/drawing/2014/main" id="{BBCC5650-BF0D-A556-C83C-F423DBA090F0}"/>
              </a:ext>
            </a:extLst>
          </p:cNvPr>
          <p:cNvSpPr txBox="1"/>
          <p:nvPr/>
        </p:nvSpPr>
        <p:spPr>
          <a:xfrm>
            <a:off x="2674798" y="6192319"/>
            <a:ext cx="8534031" cy="369332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SO</a:t>
            </a:r>
            <a:r>
              <a:rPr lang="en-US" baseline="-25000"/>
              <a:t>2</a:t>
            </a:r>
            <a:r>
              <a:rPr lang="en-US"/>
              <a:t> from </a:t>
            </a:r>
            <a:r>
              <a:rPr lang="en-US" b="1"/>
              <a:t>T-101</a:t>
            </a:r>
            <a:r>
              <a:rPr lang="en-US"/>
              <a:t> is recycled into                   leading into </a:t>
            </a:r>
            <a:r>
              <a:rPr lang="en-US" b="1"/>
              <a:t>R-100</a:t>
            </a:r>
          </a:p>
        </p:txBody>
      </p:sp>
      <p:pic>
        <p:nvPicPr>
          <p:cNvPr id="10" name="Picture 10" descr="Diagram&#10;&#10;Description automatically generated">
            <a:extLst>
              <a:ext uri="{FF2B5EF4-FFF2-40B4-BE49-F238E27FC236}">
                <a16:creationId xmlns:a16="http://schemas.microsoft.com/office/drawing/2014/main" id="{2EF2D22F-794A-4DA4-A1C4-221CA2B12A2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9391" y="343878"/>
            <a:ext cx="10665348" cy="5549574"/>
          </a:xfrm>
        </p:spPr>
      </p:pic>
      <p:sp>
        <p:nvSpPr>
          <p:cNvPr id="2" name="Arrow: Down 1">
            <a:extLst>
              <a:ext uri="{FF2B5EF4-FFF2-40B4-BE49-F238E27FC236}">
                <a16:creationId xmlns:a16="http://schemas.microsoft.com/office/drawing/2014/main" id="{7288FC1A-6A44-95CE-F162-D8CF0E5950DA}"/>
              </a:ext>
            </a:extLst>
          </p:cNvPr>
          <p:cNvSpPr/>
          <p:nvPr/>
        </p:nvSpPr>
        <p:spPr>
          <a:xfrm>
            <a:off x="3595392" y="598378"/>
            <a:ext cx="484909" cy="65116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8236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9">
            <a:extLst>
              <a:ext uri="{FF2B5EF4-FFF2-40B4-BE49-F238E27FC236}">
                <a16:creationId xmlns:a16="http://schemas.microsoft.com/office/drawing/2014/main" id="{7A675F33-98AF-4B83-A3BB-0780A23145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175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5" descr="Pens and rulers">
            <a:extLst>
              <a:ext uri="{FF2B5EF4-FFF2-40B4-BE49-F238E27FC236}">
                <a16:creationId xmlns:a16="http://schemas.microsoft.com/office/drawing/2014/main" id="{F1325959-8725-C8AC-004F-06F5C27113C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 t="6858" r="-2" b="8745"/>
          <a:stretch/>
        </p:blipFill>
        <p:spPr>
          <a:xfrm>
            <a:off x="-3175" y="10"/>
            <a:ext cx="1219200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364ABAF-1CDE-5959-EBFE-7CA2C565B9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4443" y="1711568"/>
            <a:ext cx="8001000" cy="2971801"/>
          </a:xfrm>
        </p:spPr>
        <p:txBody>
          <a:bodyPr>
            <a:normAutofit/>
          </a:bodyPr>
          <a:lstStyle/>
          <a:p>
            <a:r>
              <a:rPr lang="en-US"/>
              <a:t>Equipment Design &amp; Material and Energy Balance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751649-D864-4624-BB43-035FE0B36E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63200" y="5578475"/>
            <a:ext cx="1142245" cy="6699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D57F1E4F-1CFF-5643-939E-217C01CDF565}" type="slidenum">
              <a:rPr lang="en-US">
                <a:solidFill>
                  <a:schemeClr val="tx1">
                    <a:alpha val="80000"/>
                  </a:schemeClr>
                </a:solidFill>
              </a:rPr>
              <a:pPr>
                <a:spcAft>
                  <a:spcPts val="600"/>
                </a:spcAft>
              </a:pPr>
              <a:t>12</a:t>
            </a:fld>
            <a:endParaRPr lang="en-US">
              <a:solidFill>
                <a:schemeClr val="tx1">
                  <a:alpha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7301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2">
            <a:extLst>
              <a:ext uri="{FF2B5EF4-FFF2-40B4-BE49-F238E27FC236}">
                <a16:creationId xmlns:a16="http://schemas.microsoft.com/office/drawing/2014/main" id="{96FEC961-6415-7802-34C6-E8216B2BAF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46545" y="1749955"/>
            <a:ext cx="1781175" cy="428625"/>
          </a:xfrm>
          <a:prstGeom prst="rect">
            <a:avLst/>
          </a:prstGeom>
        </p:spPr>
      </p:pic>
      <p:pic>
        <p:nvPicPr>
          <p:cNvPr id="8" name="Picture 13">
            <a:extLst>
              <a:ext uri="{FF2B5EF4-FFF2-40B4-BE49-F238E27FC236}">
                <a16:creationId xmlns:a16="http://schemas.microsoft.com/office/drawing/2014/main" id="{D522980D-C95A-EB2E-45B1-6C23E66D96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9128" y="2749021"/>
            <a:ext cx="1438275" cy="428625"/>
          </a:xfrm>
          <a:prstGeom prst="rect">
            <a:avLst/>
          </a:prstGeom>
        </p:spPr>
      </p:pic>
      <p:pic>
        <p:nvPicPr>
          <p:cNvPr id="6" name="Picture 6">
            <a:extLst>
              <a:ext uri="{FF2B5EF4-FFF2-40B4-BE49-F238E27FC236}">
                <a16:creationId xmlns:a16="http://schemas.microsoft.com/office/drawing/2014/main" id="{6BF0DCEF-AF78-21F8-EA3B-0195307E2B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60066" y="3544887"/>
            <a:ext cx="1676400" cy="428625"/>
          </a:xfrm>
          <a:prstGeom prst="rect">
            <a:avLst/>
          </a:prstGeom>
        </p:spPr>
      </p:pic>
      <p:pic>
        <p:nvPicPr>
          <p:cNvPr id="26" name="Picture 26">
            <a:extLst>
              <a:ext uri="{FF2B5EF4-FFF2-40B4-BE49-F238E27FC236}">
                <a16:creationId xmlns:a16="http://schemas.microsoft.com/office/drawing/2014/main" id="{722C09BD-ABEF-D73E-986E-10AD0775347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73229" y="3257022"/>
            <a:ext cx="1819275" cy="42862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5F1CB4A-DA19-33B4-7487-6CE99DA1E2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75945" y="48192"/>
            <a:ext cx="8534400" cy="914401"/>
          </a:xfrm>
        </p:spPr>
        <p:txBody>
          <a:bodyPr/>
          <a:lstStyle/>
          <a:p>
            <a:r>
              <a:rPr lang="en-US">
                <a:solidFill>
                  <a:schemeClr val="bg1">
                    <a:lumMod val="95000"/>
                    <a:lumOff val="5000"/>
                  </a:schemeClr>
                </a:solidFill>
              </a:rPr>
              <a:t>Overall Material Balance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5D8252-1A5E-B98E-E018-436664BA2F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z="2000" dirty="0"/>
              <a:pPr/>
              <a:t>13</a:t>
            </a:fld>
            <a:endParaRPr lang="en-US" sz="200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AB319CF-23F0-91D3-1224-B9A42A0AF12B}"/>
              </a:ext>
            </a:extLst>
          </p:cNvPr>
          <p:cNvSpPr/>
          <p:nvPr/>
        </p:nvSpPr>
        <p:spPr>
          <a:xfrm>
            <a:off x="8136467" y="2963333"/>
            <a:ext cx="1930401" cy="1507066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CBE4715-89B2-F289-C9BF-D8F7DEADF73E}"/>
              </a:ext>
            </a:extLst>
          </p:cNvPr>
          <p:cNvSpPr txBox="1"/>
          <p:nvPr/>
        </p:nvSpPr>
        <p:spPr>
          <a:xfrm>
            <a:off x="490008" y="3470276"/>
            <a:ext cx="4749798" cy="46166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>
                <a:solidFill>
                  <a:schemeClr val="bg1"/>
                </a:solidFill>
              </a:rPr>
              <a:t>SO</a:t>
            </a:r>
            <a:r>
              <a:rPr lang="en-US" sz="1200">
                <a:solidFill>
                  <a:schemeClr val="bg1"/>
                </a:solidFill>
              </a:rPr>
              <a:t>3(g)</a:t>
            </a:r>
            <a:r>
              <a:rPr lang="en-US" sz="2400">
                <a:solidFill>
                  <a:schemeClr val="bg1"/>
                </a:solidFill>
              </a:rPr>
              <a:t> + H</a:t>
            </a:r>
            <a:r>
              <a:rPr lang="en-US" sz="1200">
                <a:solidFill>
                  <a:schemeClr val="bg1"/>
                </a:solidFill>
              </a:rPr>
              <a:t>2</a:t>
            </a:r>
            <a:r>
              <a:rPr lang="en-US" sz="2400">
                <a:solidFill>
                  <a:schemeClr val="bg1"/>
                </a:solidFill>
              </a:rPr>
              <a:t>SO</a:t>
            </a:r>
            <a:r>
              <a:rPr lang="en-US" sz="1200">
                <a:solidFill>
                  <a:schemeClr val="bg1"/>
                </a:solidFill>
              </a:rPr>
              <a:t>4(l)</a:t>
            </a:r>
            <a:r>
              <a:rPr lang="en-US" sz="2400">
                <a:solidFill>
                  <a:schemeClr val="bg1"/>
                </a:solidFill>
              </a:rPr>
              <a:t>               H</a:t>
            </a:r>
            <a:r>
              <a:rPr lang="en-US" sz="1200">
                <a:solidFill>
                  <a:schemeClr val="bg1"/>
                </a:solidFill>
              </a:rPr>
              <a:t>2</a:t>
            </a:r>
            <a:r>
              <a:rPr lang="en-US" sz="2400">
                <a:solidFill>
                  <a:schemeClr val="bg1"/>
                </a:solidFill>
              </a:rPr>
              <a:t>S</a:t>
            </a:r>
            <a:r>
              <a:rPr lang="en-US" sz="1200">
                <a:solidFill>
                  <a:schemeClr val="bg1"/>
                </a:solidFill>
              </a:rPr>
              <a:t>2</a:t>
            </a:r>
            <a:r>
              <a:rPr lang="en-US" sz="2400">
                <a:solidFill>
                  <a:schemeClr val="bg1"/>
                </a:solidFill>
              </a:rPr>
              <a:t>O</a:t>
            </a:r>
            <a:r>
              <a:rPr lang="en-US" sz="1200">
                <a:solidFill>
                  <a:schemeClr val="bg1"/>
                </a:solidFill>
              </a:rPr>
              <a:t>7(l)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482929B-2E33-7376-DFAD-999B1C7D52B4}"/>
              </a:ext>
            </a:extLst>
          </p:cNvPr>
          <p:cNvCxnSpPr/>
          <p:nvPr/>
        </p:nvCxnSpPr>
        <p:spPr>
          <a:xfrm>
            <a:off x="4005887" y="5228167"/>
            <a:ext cx="524933" cy="1"/>
          </a:xfrm>
          <a:prstGeom prst="straightConnector1">
            <a:avLst/>
          </a:prstGeom>
          <a:ln>
            <a:solidFill>
              <a:schemeClr val="bg1">
                <a:lumMod val="95000"/>
                <a:lumOff val="5000"/>
              </a:schemeClr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" name="Arrow: Down 9">
            <a:extLst>
              <a:ext uri="{FF2B5EF4-FFF2-40B4-BE49-F238E27FC236}">
                <a16:creationId xmlns:a16="http://schemas.microsoft.com/office/drawing/2014/main" id="{344FF053-8C48-D8C2-7411-CEB026A1BC12}"/>
              </a:ext>
            </a:extLst>
          </p:cNvPr>
          <p:cNvSpPr/>
          <p:nvPr/>
        </p:nvSpPr>
        <p:spPr>
          <a:xfrm rot="16200000">
            <a:off x="7545958" y="2828670"/>
            <a:ext cx="194734" cy="855132"/>
          </a:xfrm>
          <a:prstGeom prst="downArrow">
            <a:avLst/>
          </a:prstGeom>
          <a:solidFill>
            <a:srgbClr val="FFC000"/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Arrow: Down 10">
            <a:extLst>
              <a:ext uri="{FF2B5EF4-FFF2-40B4-BE49-F238E27FC236}">
                <a16:creationId xmlns:a16="http://schemas.microsoft.com/office/drawing/2014/main" id="{3219834E-C887-E04A-D8AC-6669C67208D3}"/>
              </a:ext>
            </a:extLst>
          </p:cNvPr>
          <p:cNvSpPr/>
          <p:nvPr/>
        </p:nvSpPr>
        <p:spPr>
          <a:xfrm>
            <a:off x="8997991" y="2130170"/>
            <a:ext cx="203202" cy="778932"/>
          </a:xfrm>
          <a:prstGeom prst="downArrow">
            <a:avLst/>
          </a:prstGeom>
          <a:solidFill>
            <a:srgbClr val="FFC000"/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Arrow: Down 11">
            <a:extLst>
              <a:ext uri="{FF2B5EF4-FFF2-40B4-BE49-F238E27FC236}">
                <a16:creationId xmlns:a16="http://schemas.microsoft.com/office/drawing/2014/main" id="{B1BACA86-771B-D1E1-964E-9C76D387E2DC}"/>
              </a:ext>
            </a:extLst>
          </p:cNvPr>
          <p:cNvSpPr/>
          <p:nvPr/>
        </p:nvSpPr>
        <p:spPr>
          <a:xfrm rot="16200000">
            <a:off x="7562892" y="3590667"/>
            <a:ext cx="194734" cy="821266"/>
          </a:xfrm>
          <a:prstGeom prst="downArrow">
            <a:avLst/>
          </a:prstGeom>
          <a:solidFill>
            <a:srgbClr val="FFC000"/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Arrow: Down 12">
            <a:extLst>
              <a:ext uri="{FF2B5EF4-FFF2-40B4-BE49-F238E27FC236}">
                <a16:creationId xmlns:a16="http://schemas.microsoft.com/office/drawing/2014/main" id="{B24FE8C7-8EA6-9681-589E-4F3A52126E85}"/>
              </a:ext>
            </a:extLst>
          </p:cNvPr>
          <p:cNvSpPr/>
          <p:nvPr/>
        </p:nvSpPr>
        <p:spPr>
          <a:xfrm rot="16200000">
            <a:off x="10500823" y="3294336"/>
            <a:ext cx="228602" cy="922865"/>
          </a:xfrm>
          <a:prstGeom prst="downArrow">
            <a:avLst/>
          </a:prstGeom>
          <a:solidFill>
            <a:srgbClr val="FFC000"/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D375828-8ECD-E49A-884F-6C3B5BB15334}"/>
              </a:ext>
            </a:extLst>
          </p:cNvPr>
          <p:cNvSpPr txBox="1"/>
          <p:nvPr/>
        </p:nvSpPr>
        <p:spPr>
          <a:xfrm>
            <a:off x="8272992" y="3116791"/>
            <a:ext cx="1651001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>
                <a:solidFill>
                  <a:schemeClr val="bg1"/>
                </a:solidFill>
              </a:rPr>
              <a:t>OVERALL MASS BALANCE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65D8ABB-2D8A-9019-DD59-EC934F933450}"/>
              </a:ext>
            </a:extLst>
          </p:cNvPr>
          <p:cNvSpPr txBox="1"/>
          <p:nvPr/>
        </p:nvSpPr>
        <p:spPr>
          <a:xfrm>
            <a:off x="498475" y="1895476"/>
            <a:ext cx="3031065" cy="46166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>
                <a:solidFill>
                  <a:schemeClr val="bg1"/>
                </a:solidFill>
              </a:rPr>
              <a:t>S</a:t>
            </a:r>
            <a:r>
              <a:rPr lang="en-US" sz="1200">
                <a:solidFill>
                  <a:schemeClr val="bg1"/>
                </a:solidFill>
              </a:rPr>
              <a:t>(l)</a:t>
            </a:r>
            <a:r>
              <a:rPr lang="en-US" sz="2400">
                <a:solidFill>
                  <a:schemeClr val="bg1"/>
                </a:solidFill>
              </a:rPr>
              <a:t> + O</a:t>
            </a:r>
            <a:r>
              <a:rPr lang="en-US" sz="1200">
                <a:solidFill>
                  <a:schemeClr val="bg1"/>
                </a:solidFill>
              </a:rPr>
              <a:t>2(g)</a:t>
            </a:r>
            <a:r>
              <a:rPr lang="en-US" sz="2400">
                <a:solidFill>
                  <a:schemeClr val="bg1"/>
                </a:solidFill>
              </a:rPr>
              <a:t>     </a:t>
            </a:r>
            <a:r>
              <a:rPr lang="en-US" sz="2400">
                <a:solidFill>
                  <a:schemeClr val="bg1"/>
                </a:solidFill>
                <a:ea typeface="+mn-lt"/>
                <a:cs typeface="+mn-lt"/>
              </a:rPr>
              <a:t>     SO</a:t>
            </a:r>
            <a:r>
              <a:rPr lang="en-US" sz="1200">
                <a:solidFill>
                  <a:schemeClr val="bg1"/>
                </a:solidFill>
                <a:ea typeface="+mn-lt"/>
                <a:cs typeface="+mn-lt"/>
              </a:rPr>
              <a:t>2(g)</a:t>
            </a:r>
            <a:endParaRPr lang="en-US" sz="1200">
              <a:solidFill>
                <a:schemeClr val="bg1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403C6AB-1E42-9A9E-BD22-B54FDCA798AE}"/>
              </a:ext>
            </a:extLst>
          </p:cNvPr>
          <p:cNvSpPr txBox="1"/>
          <p:nvPr/>
        </p:nvSpPr>
        <p:spPr>
          <a:xfrm>
            <a:off x="498474" y="2699809"/>
            <a:ext cx="4089399" cy="46166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>
                <a:solidFill>
                  <a:schemeClr val="bg1"/>
                </a:solidFill>
              </a:rPr>
              <a:t>SO</a:t>
            </a:r>
            <a:r>
              <a:rPr lang="en-US" sz="1200">
                <a:solidFill>
                  <a:schemeClr val="bg1"/>
                </a:solidFill>
              </a:rPr>
              <a:t>2(g)</a:t>
            </a:r>
            <a:r>
              <a:rPr lang="en-US" sz="2400">
                <a:solidFill>
                  <a:schemeClr val="bg1"/>
                </a:solidFill>
              </a:rPr>
              <a:t> + 0.5 O</a:t>
            </a:r>
            <a:r>
              <a:rPr lang="en-US" sz="1200">
                <a:solidFill>
                  <a:schemeClr val="bg1"/>
                </a:solidFill>
              </a:rPr>
              <a:t>2(g)</a:t>
            </a:r>
            <a:r>
              <a:rPr lang="en-US" sz="2400">
                <a:solidFill>
                  <a:schemeClr val="bg1"/>
                </a:solidFill>
              </a:rPr>
              <a:t>            SO</a:t>
            </a:r>
            <a:r>
              <a:rPr lang="en-US" sz="1200">
                <a:solidFill>
                  <a:schemeClr val="bg1"/>
                </a:solidFill>
              </a:rPr>
              <a:t>3(g)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4229E17-2829-433E-EFCF-EF84900EF13C}"/>
              </a:ext>
            </a:extLst>
          </p:cNvPr>
          <p:cNvSpPr txBox="1"/>
          <p:nvPr/>
        </p:nvSpPr>
        <p:spPr>
          <a:xfrm>
            <a:off x="476152" y="5002743"/>
            <a:ext cx="5562598" cy="46166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>
                <a:solidFill>
                  <a:schemeClr val="bg1"/>
                </a:solidFill>
              </a:rPr>
              <a:t>SO</a:t>
            </a:r>
            <a:r>
              <a:rPr lang="en-US" sz="1200">
                <a:solidFill>
                  <a:schemeClr val="bg1"/>
                </a:solidFill>
              </a:rPr>
              <a:t>2(g)</a:t>
            </a:r>
            <a:r>
              <a:rPr lang="en-US" sz="2400">
                <a:solidFill>
                  <a:schemeClr val="bg1"/>
                </a:solidFill>
              </a:rPr>
              <a:t> + 0.5 O</a:t>
            </a:r>
            <a:r>
              <a:rPr lang="en-US" sz="1200">
                <a:solidFill>
                  <a:schemeClr val="bg1"/>
                </a:solidFill>
              </a:rPr>
              <a:t>2(g)</a:t>
            </a:r>
            <a:r>
              <a:rPr lang="en-US" sz="2400">
                <a:solidFill>
                  <a:schemeClr val="bg1"/>
                </a:solidFill>
              </a:rPr>
              <a:t> + H</a:t>
            </a:r>
            <a:r>
              <a:rPr lang="en-US" sz="1200">
                <a:solidFill>
                  <a:schemeClr val="bg1"/>
                </a:solidFill>
              </a:rPr>
              <a:t>2</a:t>
            </a:r>
            <a:r>
              <a:rPr lang="en-US" sz="2400">
                <a:solidFill>
                  <a:schemeClr val="bg1"/>
                </a:solidFill>
              </a:rPr>
              <a:t>O</a:t>
            </a:r>
            <a:r>
              <a:rPr lang="en-US" sz="1200">
                <a:solidFill>
                  <a:schemeClr val="bg1"/>
                </a:solidFill>
              </a:rPr>
              <a:t>(l)</a:t>
            </a:r>
            <a:r>
              <a:rPr lang="en-US" sz="2400">
                <a:solidFill>
                  <a:schemeClr val="bg1"/>
                </a:solidFill>
              </a:rPr>
              <a:t>            H</a:t>
            </a:r>
            <a:r>
              <a:rPr lang="en-US" sz="1200">
                <a:solidFill>
                  <a:schemeClr val="bg1"/>
                </a:solidFill>
              </a:rPr>
              <a:t>2</a:t>
            </a:r>
            <a:r>
              <a:rPr lang="en-US" sz="2400">
                <a:solidFill>
                  <a:schemeClr val="bg1"/>
                </a:solidFill>
              </a:rPr>
              <a:t>SO</a:t>
            </a:r>
            <a:r>
              <a:rPr lang="en-US" sz="1200">
                <a:solidFill>
                  <a:schemeClr val="bg1"/>
                </a:solidFill>
              </a:rPr>
              <a:t>4(l)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BE8115BB-D31C-BD4A-81F2-52D1B08D13FF}"/>
              </a:ext>
            </a:extLst>
          </p:cNvPr>
          <p:cNvCxnSpPr>
            <a:cxnSpLocks/>
          </p:cNvCxnSpPr>
          <p:nvPr/>
        </p:nvCxnSpPr>
        <p:spPr>
          <a:xfrm>
            <a:off x="1892300" y="2120900"/>
            <a:ext cx="524933" cy="1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700796FE-2980-B822-B982-2567EC411A75}"/>
              </a:ext>
            </a:extLst>
          </p:cNvPr>
          <p:cNvCxnSpPr>
            <a:cxnSpLocks/>
          </p:cNvCxnSpPr>
          <p:nvPr/>
        </p:nvCxnSpPr>
        <p:spPr>
          <a:xfrm flipV="1">
            <a:off x="2899833" y="3687233"/>
            <a:ext cx="736599" cy="8465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CA26548B-F49B-C8D5-E62C-50EEA8A4044D}"/>
              </a:ext>
            </a:extLst>
          </p:cNvPr>
          <p:cNvCxnSpPr/>
          <p:nvPr/>
        </p:nvCxnSpPr>
        <p:spPr>
          <a:xfrm flipV="1">
            <a:off x="2827867" y="2921000"/>
            <a:ext cx="812799" cy="8466"/>
          </a:xfrm>
          <a:prstGeom prst="straightConnector1">
            <a:avLst/>
          </a:prstGeom>
          <a:ln>
            <a:solidFill>
              <a:schemeClr val="bg1"/>
            </a:solidFill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EA111DFC-001B-5213-0F94-8074596F8E77}"/>
              </a:ext>
            </a:extLst>
          </p:cNvPr>
          <p:cNvSpPr txBox="1"/>
          <p:nvPr/>
        </p:nvSpPr>
        <p:spPr>
          <a:xfrm>
            <a:off x="406401" y="1092201"/>
            <a:ext cx="2971800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b="1">
                <a:solidFill>
                  <a:schemeClr val="bg1"/>
                </a:solidFill>
              </a:rPr>
              <a:t>Main Reactions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3630572-44CF-D5D8-1788-7CD0F148F512}"/>
              </a:ext>
            </a:extLst>
          </p:cNvPr>
          <p:cNvSpPr txBox="1"/>
          <p:nvPr/>
        </p:nvSpPr>
        <p:spPr>
          <a:xfrm>
            <a:off x="503862" y="4240743"/>
            <a:ext cx="4695919" cy="46166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>
                <a:solidFill>
                  <a:schemeClr val="bg1"/>
                </a:solidFill>
              </a:rPr>
              <a:t>H</a:t>
            </a:r>
            <a:r>
              <a:rPr lang="en-US" sz="1200">
                <a:solidFill>
                  <a:schemeClr val="bg1"/>
                </a:solidFill>
              </a:rPr>
              <a:t>2</a:t>
            </a:r>
            <a:r>
              <a:rPr lang="en-US" sz="2400">
                <a:solidFill>
                  <a:schemeClr val="bg1"/>
                </a:solidFill>
              </a:rPr>
              <a:t>S</a:t>
            </a:r>
            <a:r>
              <a:rPr lang="en-US" sz="1200">
                <a:solidFill>
                  <a:schemeClr val="bg1"/>
                </a:solidFill>
              </a:rPr>
              <a:t>2</a:t>
            </a:r>
            <a:r>
              <a:rPr lang="en-US" sz="2400">
                <a:solidFill>
                  <a:schemeClr val="bg1"/>
                </a:solidFill>
              </a:rPr>
              <a:t>O</a:t>
            </a:r>
            <a:r>
              <a:rPr lang="en-US" sz="1200">
                <a:solidFill>
                  <a:schemeClr val="bg1"/>
                </a:solidFill>
              </a:rPr>
              <a:t>7(g)</a:t>
            </a:r>
            <a:r>
              <a:rPr lang="en-US" sz="2400">
                <a:solidFill>
                  <a:schemeClr val="bg1"/>
                </a:solidFill>
              </a:rPr>
              <a:t> + H</a:t>
            </a:r>
            <a:r>
              <a:rPr lang="en-US" sz="1200">
                <a:solidFill>
                  <a:schemeClr val="bg1"/>
                </a:solidFill>
              </a:rPr>
              <a:t>2</a:t>
            </a:r>
            <a:r>
              <a:rPr lang="en-US" sz="2400">
                <a:solidFill>
                  <a:schemeClr val="bg1"/>
                </a:solidFill>
              </a:rPr>
              <a:t>O</a:t>
            </a:r>
            <a:r>
              <a:rPr lang="en-US" sz="1200">
                <a:solidFill>
                  <a:schemeClr val="bg1"/>
                </a:solidFill>
              </a:rPr>
              <a:t>(l)</a:t>
            </a:r>
            <a:r>
              <a:rPr lang="en-US" sz="2400">
                <a:solidFill>
                  <a:schemeClr val="bg1"/>
                </a:solidFill>
              </a:rPr>
              <a:t>             2H</a:t>
            </a:r>
            <a:r>
              <a:rPr lang="en-US" sz="1200">
                <a:solidFill>
                  <a:schemeClr val="bg1"/>
                </a:solidFill>
              </a:rPr>
              <a:t>2</a:t>
            </a:r>
            <a:r>
              <a:rPr lang="en-US" sz="2400">
                <a:solidFill>
                  <a:schemeClr val="bg1"/>
                </a:solidFill>
              </a:rPr>
              <a:t>SO</a:t>
            </a:r>
            <a:r>
              <a:rPr lang="en-US" sz="1200">
                <a:solidFill>
                  <a:schemeClr val="bg1"/>
                </a:solidFill>
              </a:rPr>
              <a:t>4(l)</a:t>
            </a: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00BBFEF6-F2BB-0BF6-C967-F4D13449A271}"/>
              </a:ext>
            </a:extLst>
          </p:cNvPr>
          <p:cNvCxnSpPr>
            <a:cxnSpLocks/>
          </p:cNvCxnSpPr>
          <p:nvPr/>
        </p:nvCxnSpPr>
        <p:spPr>
          <a:xfrm flipV="1">
            <a:off x="2899832" y="4466166"/>
            <a:ext cx="736599" cy="8465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54247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D4F682-7AB5-E140-4AB0-05DC7FC27D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565" y="-293079"/>
            <a:ext cx="8534400" cy="1507067"/>
          </a:xfrm>
        </p:spPr>
        <p:txBody>
          <a:bodyPr/>
          <a:lstStyle/>
          <a:p>
            <a:r>
              <a:rPr lang="en-US" b="1">
                <a:solidFill>
                  <a:schemeClr val="bg1"/>
                </a:solidFill>
              </a:rPr>
              <a:t>Material and Energy Balance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0AD612-AFDB-E64B-3A86-477C1D2CB6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64144" y="5931253"/>
            <a:ext cx="1142245" cy="669925"/>
          </a:xfrm>
        </p:spPr>
        <p:txBody>
          <a:bodyPr/>
          <a:lstStyle/>
          <a:p>
            <a:fld id="{D57F1E4F-1CFF-5643-939E-217C01CDF565}" type="slidenum">
              <a:rPr lang="en-US" sz="2000" dirty="0"/>
              <a:pPr/>
              <a:t>14</a:t>
            </a:fld>
            <a:endParaRPr lang="en-US" sz="2000"/>
          </a:p>
        </p:txBody>
      </p:sp>
      <p:pic>
        <p:nvPicPr>
          <p:cNvPr id="4" name="Picture 4" descr="Table&#10;&#10;Description automatically generated">
            <a:extLst>
              <a:ext uri="{FF2B5EF4-FFF2-40B4-BE49-F238E27FC236}">
                <a16:creationId xmlns:a16="http://schemas.microsoft.com/office/drawing/2014/main" id="{73ACD326-1588-2A59-972B-B5CFA9A31B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913" y="1031465"/>
            <a:ext cx="11249244" cy="5149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45679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D4F682-7AB5-E140-4AB0-05DC7FC27D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565" y="-293079"/>
            <a:ext cx="8534400" cy="1507067"/>
          </a:xfrm>
        </p:spPr>
        <p:txBody>
          <a:bodyPr/>
          <a:lstStyle/>
          <a:p>
            <a:r>
              <a:rPr lang="en-US" b="1">
                <a:solidFill>
                  <a:schemeClr val="bg1"/>
                </a:solidFill>
              </a:rPr>
              <a:t>Material and Energy Balance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0AD612-AFDB-E64B-3A86-477C1D2CB6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64144" y="5931253"/>
            <a:ext cx="1142245" cy="669925"/>
          </a:xfrm>
        </p:spPr>
        <p:txBody>
          <a:bodyPr/>
          <a:lstStyle/>
          <a:p>
            <a:fld id="{D57F1E4F-1CFF-5643-939E-217C01CDF565}" type="slidenum">
              <a:rPr lang="en-US" sz="2000" dirty="0"/>
              <a:pPr/>
              <a:t>15</a:t>
            </a:fld>
            <a:endParaRPr lang="en-US" sz="2000"/>
          </a:p>
        </p:txBody>
      </p:sp>
      <p:pic>
        <p:nvPicPr>
          <p:cNvPr id="7" name="Picture 7" descr="Table&#10;&#10;Description automatically generated">
            <a:extLst>
              <a:ext uri="{FF2B5EF4-FFF2-40B4-BE49-F238E27FC236}">
                <a16:creationId xmlns:a16="http://schemas.microsoft.com/office/drawing/2014/main" id="{2906FB6A-AE49-2555-85FB-EBAB02DE5D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25" y="4569140"/>
            <a:ext cx="8334934" cy="1591484"/>
          </a:xfrm>
          <a:prstGeom prst="rect">
            <a:avLst/>
          </a:prstGeom>
        </p:spPr>
      </p:pic>
      <p:pic>
        <p:nvPicPr>
          <p:cNvPr id="4" name="Picture 4" descr="Table&#10;&#10;Description automatically generated">
            <a:extLst>
              <a:ext uri="{FF2B5EF4-FFF2-40B4-BE49-F238E27FC236}">
                <a16:creationId xmlns:a16="http://schemas.microsoft.com/office/drawing/2014/main" id="{32AAB569-82CD-A827-4908-D4EF5F4C5A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819" y="995594"/>
            <a:ext cx="6703827" cy="3413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57749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7AB090-9A11-D397-0EA3-4DF1A7C309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479" y="245532"/>
            <a:ext cx="6324600" cy="999067"/>
          </a:xfrm>
        </p:spPr>
        <p:txBody>
          <a:bodyPr/>
          <a:lstStyle/>
          <a:p>
            <a:r>
              <a:rPr lang="en-US" b="1">
                <a:solidFill>
                  <a:schemeClr val="bg1"/>
                </a:solidFill>
              </a:rPr>
              <a:t>ASPEN SIMULATION</a:t>
            </a:r>
          </a:p>
        </p:txBody>
      </p:sp>
      <p:pic>
        <p:nvPicPr>
          <p:cNvPr id="4" name="Picture 4" descr="Diagram, schematic&#10;&#10;Description automatically generated">
            <a:extLst>
              <a:ext uri="{FF2B5EF4-FFF2-40B4-BE49-F238E27FC236}">
                <a16:creationId xmlns:a16="http://schemas.microsoft.com/office/drawing/2014/main" id="{3C61ED0B-A2E9-875F-EFC5-07C7940699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64" y="1036208"/>
            <a:ext cx="12013253" cy="573014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E5D99BB-1C24-791B-3B21-96AB64700CE1}"/>
              </a:ext>
            </a:extLst>
          </p:cNvPr>
          <p:cNvSpPr txBox="1"/>
          <p:nvPr/>
        </p:nvSpPr>
        <p:spPr>
          <a:xfrm>
            <a:off x="11561233" y="6368343"/>
            <a:ext cx="2743199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2000">
                <a:solidFill>
                  <a:schemeClr val="bg1"/>
                </a:solidFill>
              </a:rP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29128442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06B878-5551-8A15-40A8-95E20A7E5E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6505" y="5514"/>
            <a:ext cx="6891867" cy="1070038"/>
          </a:xfrm>
        </p:spPr>
        <p:txBody>
          <a:bodyPr/>
          <a:lstStyle/>
          <a:p>
            <a:r>
              <a:rPr lang="en-US" b="1">
                <a:solidFill>
                  <a:schemeClr val="bg1"/>
                </a:solidFill>
              </a:rPr>
              <a:t>Packed Bed Reactor R-100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F18BAF-7B18-C646-C261-BF8AC7CE48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88978" y="5783086"/>
            <a:ext cx="1142245" cy="669925"/>
          </a:xfrm>
        </p:spPr>
        <p:txBody>
          <a:bodyPr/>
          <a:lstStyle/>
          <a:p>
            <a:fld id="{D57F1E4F-1CFF-5643-939E-217C01CDF565}" type="slidenum">
              <a:rPr lang="en-US" sz="2000" dirty="0"/>
              <a:pPr/>
              <a:t>17</a:t>
            </a:fld>
            <a:endParaRPr lang="en-US" sz="2000"/>
          </a:p>
        </p:txBody>
      </p:sp>
      <p:pic>
        <p:nvPicPr>
          <p:cNvPr id="3" name="Picture 4" descr="Diagram&#10;&#10;Description automatically generated">
            <a:extLst>
              <a:ext uri="{FF2B5EF4-FFF2-40B4-BE49-F238E27FC236}">
                <a16:creationId xmlns:a16="http://schemas.microsoft.com/office/drawing/2014/main" id="{DB7D638B-126A-4F66-071D-EC85DB0BFC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1472" y="1406606"/>
            <a:ext cx="6541993" cy="4752750"/>
          </a:xfrm>
          <a:prstGeom prst="rect">
            <a:avLst/>
          </a:prstGeom>
        </p:spPr>
      </p:pic>
      <p:pic>
        <p:nvPicPr>
          <p:cNvPr id="5" name="Picture 6" descr="Text&#10;&#10;Description automatically generated">
            <a:extLst>
              <a:ext uri="{FF2B5EF4-FFF2-40B4-BE49-F238E27FC236}">
                <a16:creationId xmlns:a16="http://schemas.microsoft.com/office/drawing/2014/main" id="{1A95295B-A11D-90EE-5E8D-22AC5AA5A9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9876" y="2020204"/>
            <a:ext cx="2787214" cy="281311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4767E24-19F4-7584-45B8-493B4E874581}"/>
              </a:ext>
            </a:extLst>
          </p:cNvPr>
          <p:cNvSpPr txBox="1"/>
          <p:nvPr/>
        </p:nvSpPr>
        <p:spPr>
          <a:xfrm>
            <a:off x="4641273" y="2576945"/>
            <a:ext cx="831273" cy="369332"/>
          </a:xfrm>
          <a:prstGeom prst="rect">
            <a:avLst/>
          </a:prstGeom>
          <a:solidFill>
            <a:schemeClr val="tx1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>
                <a:solidFill>
                  <a:srgbClr val="000000"/>
                </a:solidFill>
                <a:latin typeface="Times New Roman"/>
                <a:cs typeface="Times New Roman"/>
              </a:rPr>
              <a:t>R-100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967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9" descr="Table&#10;&#10;Description automatically generated">
            <a:extLst>
              <a:ext uri="{FF2B5EF4-FFF2-40B4-BE49-F238E27FC236}">
                <a16:creationId xmlns:a16="http://schemas.microsoft.com/office/drawing/2014/main" id="{BA12A8BB-EB95-4A8D-4B96-C757D9D076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399" y="667485"/>
            <a:ext cx="6807199" cy="589556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7EA680D-8EB1-1C34-68B7-918B1B7F83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749" y="-139841"/>
            <a:ext cx="6314640" cy="1202267"/>
          </a:xfrm>
        </p:spPr>
        <p:txBody>
          <a:bodyPr/>
          <a:lstStyle/>
          <a:p>
            <a:r>
              <a:rPr lang="en-US" b="1">
                <a:solidFill>
                  <a:schemeClr val="bg1"/>
                </a:solidFill>
              </a:rPr>
              <a:t>Reactor Specifications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76919EA-E402-8A14-1EF9-03AFF6CA62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12311" y="6227586"/>
            <a:ext cx="1142245" cy="669925"/>
          </a:xfrm>
        </p:spPr>
        <p:txBody>
          <a:bodyPr/>
          <a:lstStyle/>
          <a:p>
            <a:fld id="{D57F1E4F-1CFF-5643-939E-217C01CDF565}" type="slidenum">
              <a:rPr lang="en-US" sz="2000" dirty="0"/>
              <a:pPr/>
              <a:t>18</a:t>
            </a:fld>
            <a:endParaRPr lang="en-US" sz="200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93F1F58-E978-EF6E-66CC-F2B774EA1E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0437" y="3130021"/>
            <a:ext cx="1381125" cy="4286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A185796-C85F-A91A-16CF-97DB357ABC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7791" y="2186516"/>
            <a:ext cx="1657350" cy="419100"/>
          </a:xfrm>
          <a:prstGeom prst="rect">
            <a:avLst/>
          </a:prstGeom>
        </p:spPr>
      </p:pic>
      <p:sp>
        <p:nvSpPr>
          <p:cNvPr id="8" name="TextBox 3">
            <a:extLst>
              <a:ext uri="{FF2B5EF4-FFF2-40B4-BE49-F238E27FC236}">
                <a16:creationId xmlns:a16="http://schemas.microsoft.com/office/drawing/2014/main" id="{C434932B-D582-C953-1FE6-8999D2E01519}"/>
              </a:ext>
            </a:extLst>
          </p:cNvPr>
          <p:cNvSpPr txBox="1"/>
          <p:nvPr/>
        </p:nvSpPr>
        <p:spPr>
          <a:xfrm>
            <a:off x="671855" y="1748117"/>
            <a:ext cx="4128246" cy="341632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/>
              <a:buChar char="•"/>
            </a:pPr>
            <a:r>
              <a:rPr lang="en-US">
                <a:solidFill>
                  <a:schemeClr val="bg1"/>
                </a:solidFill>
              </a:rPr>
              <a:t>Relevant Design Equations</a:t>
            </a:r>
          </a:p>
          <a:p>
            <a:r>
              <a:rPr lang="en-US">
                <a:solidFill>
                  <a:schemeClr val="bg1"/>
                </a:solidFill>
              </a:rPr>
              <a:t>          </a:t>
            </a:r>
          </a:p>
          <a:p>
            <a:endParaRPr lang="en-US">
              <a:solidFill>
                <a:schemeClr val="bg1"/>
              </a:solidFill>
            </a:endParaRPr>
          </a:p>
          <a:p>
            <a:endParaRPr lang="en-US">
              <a:solidFill>
                <a:schemeClr val="bg1"/>
              </a:solidFill>
            </a:endParaRPr>
          </a:p>
          <a:p>
            <a:endParaRPr lang="en-US">
              <a:solidFill>
                <a:schemeClr val="bg1"/>
              </a:solidFill>
            </a:endParaRPr>
          </a:p>
          <a:p>
            <a:endParaRPr lang="en-US">
              <a:solidFill>
                <a:schemeClr val="bg1"/>
              </a:solidFill>
            </a:endParaRPr>
          </a:p>
          <a:p>
            <a:endParaRPr lang="en-US">
              <a:solidFill>
                <a:schemeClr val="bg1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n-US">
                <a:solidFill>
                  <a:schemeClr val="bg1"/>
                </a:solidFill>
              </a:rPr>
              <a:t>Pressure Drop Ergun Equation</a:t>
            </a:r>
          </a:p>
          <a:p>
            <a:endParaRPr lang="en-US">
              <a:solidFill>
                <a:schemeClr val="bg1"/>
              </a:solidFill>
            </a:endParaRPr>
          </a:p>
          <a:p>
            <a:endParaRPr lang="en-US">
              <a:solidFill>
                <a:schemeClr val="bg1"/>
              </a:solidFill>
            </a:endParaRPr>
          </a:p>
          <a:p>
            <a:endParaRPr lang="en-US">
              <a:solidFill>
                <a:schemeClr val="bg1"/>
              </a:solidFill>
            </a:endParaRPr>
          </a:p>
          <a:p>
            <a:endParaRPr lang="en-US">
              <a:solidFill>
                <a:schemeClr val="bg1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B02D8A3-E437-273F-A36A-CDED61CB620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6408" y="2613554"/>
            <a:ext cx="1847850" cy="42862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A1842D3-F7ED-9DD9-BCB0-89002F181FD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80783" y="2271183"/>
            <a:ext cx="1773766" cy="757766"/>
          </a:xfrm>
          <a:prstGeom prst="rect">
            <a:avLst/>
          </a:prstGeom>
        </p:spPr>
      </p:pic>
      <p:pic>
        <p:nvPicPr>
          <p:cNvPr id="4" name="Picture 4" descr="Diagram&#10;&#10;Description automatically generated">
            <a:extLst>
              <a:ext uri="{FF2B5EF4-FFF2-40B4-BE49-F238E27FC236}">
                <a16:creationId xmlns:a16="http://schemas.microsoft.com/office/drawing/2014/main" id="{40F63027-F744-0812-9D75-6168DBCB984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9667" y="4103156"/>
            <a:ext cx="4047066" cy="734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75601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C3307E-8D7A-03A7-0770-C2F8EEFE42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15223" y="67649"/>
            <a:ext cx="6106007" cy="914401"/>
          </a:xfrm>
        </p:spPr>
        <p:txBody>
          <a:bodyPr/>
          <a:lstStyle/>
          <a:p>
            <a:r>
              <a:rPr lang="en-US" b="1">
                <a:solidFill>
                  <a:schemeClr val="bg1"/>
                </a:solidFill>
              </a:rPr>
              <a:t>Absorption Tower t-101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6B305A-A7D1-224D-FCB6-B5BCA0B1E9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73644" y="5952419"/>
            <a:ext cx="1142245" cy="669925"/>
          </a:xfrm>
        </p:spPr>
        <p:txBody>
          <a:bodyPr/>
          <a:lstStyle/>
          <a:p>
            <a:fld id="{D57F1E4F-1CFF-5643-939E-217C01CDF565}" type="slidenum">
              <a:rPr lang="en-US" sz="2000" dirty="0"/>
              <a:pPr/>
              <a:t>19</a:t>
            </a:fld>
            <a:endParaRPr lang="en-US" sz="2000"/>
          </a:p>
        </p:txBody>
      </p:sp>
      <p:pic>
        <p:nvPicPr>
          <p:cNvPr id="5" name="Picture 6" descr="Diagram&#10;&#10;Description automatically generated">
            <a:extLst>
              <a:ext uri="{FF2B5EF4-FFF2-40B4-BE49-F238E27FC236}">
                <a16:creationId xmlns:a16="http://schemas.microsoft.com/office/drawing/2014/main" id="{5FAFD37A-07D2-B939-560A-93B224662A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501" y="1257958"/>
            <a:ext cx="5048869" cy="4844109"/>
          </a:xfrm>
          <a:prstGeom prst="rect">
            <a:avLst/>
          </a:prstGeom>
        </p:spPr>
      </p:pic>
      <p:pic>
        <p:nvPicPr>
          <p:cNvPr id="3" name="Picture 5" descr="Text, letter&#10;&#10;Description automatically generated">
            <a:extLst>
              <a:ext uri="{FF2B5EF4-FFF2-40B4-BE49-F238E27FC236}">
                <a16:creationId xmlns:a16="http://schemas.microsoft.com/office/drawing/2014/main" id="{B603A2B5-C24A-6741-0796-7F382D1F4F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82939" y="1759933"/>
            <a:ext cx="4614581" cy="28809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E133659-9769-EE86-A6E9-9B760909D8E9}"/>
              </a:ext>
            </a:extLst>
          </p:cNvPr>
          <p:cNvSpPr txBox="1"/>
          <p:nvPr/>
        </p:nvSpPr>
        <p:spPr>
          <a:xfrm>
            <a:off x="4724400" y="3200400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31093844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1" descr="Text, letter&#10;&#10;Description automatically generated">
            <a:extLst>
              <a:ext uri="{FF2B5EF4-FFF2-40B4-BE49-F238E27FC236}">
                <a16:creationId xmlns:a16="http://schemas.microsoft.com/office/drawing/2014/main" id="{832BC8D2-56F3-FE20-1CD0-6364502B28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0630" y="3372431"/>
            <a:ext cx="2472104" cy="2501715"/>
          </a:xfrm>
          <a:prstGeom prst="rect">
            <a:avLst/>
          </a:prstGeom>
        </p:spPr>
      </p:pic>
      <p:pic>
        <p:nvPicPr>
          <p:cNvPr id="8" name="Picture 7" descr="Table&#10;&#10;Description automatically generated">
            <a:extLst>
              <a:ext uri="{FF2B5EF4-FFF2-40B4-BE49-F238E27FC236}">
                <a16:creationId xmlns:a16="http://schemas.microsoft.com/office/drawing/2014/main" id="{572DE081-B65A-49A0-21B5-F0433C3D7D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934" y="3303964"/>
            <a:ext cx="2743200" cy="84273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9C2F88C-9835-6381-7C9F-8C79A8628F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741" y="-443256"/>
            <a:ext cx="8534400" cy="1507067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b="1">
                <a:solidFill>
                  <a:schemeClr val="bg1"/>
                </a:solidFill>
              </a:rPr>
              <a:t>Absorption Tower Specifications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1EE75F6-6E4B-92F9-2B2F-DBF2FB034D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48811" y="6227586"/>
            <a:ext cx="1142245" cy="669925"/>
          </a:xfrm>
        </p:spPr>
        <p:txBody>
          <a:bodyPr/>
          <a:lstStyle/>
          <a:p>
            <a:fld id="{D57F1E4F-1CFF-5643-939E-217C01CDF565}" type="slidenum">
              <a:rPr lang="en-US" sz="2000" dirty="0"/>
              <a:pPr/>
              <a:t>20</a:t>
            </a:fld>
            <a:endParaRPr lang="en-US" sz="2000"/>
          </a:p>
        </p:txBody>
      </p:sp>
      <p:sp>
        <p:nvSpPr>
          <p:cNvPr id="6" name="TextBox 1">
            <a:extLst>
              <a:ext uri="{FF2B5EF4-FFF2-40B4-BE49-F238E27FC236}">
                <a16:creationId xmlns:a16="http://schemas.microsoft.com/office/drawing/2014/main" id="{0197F229-B162-E33D-0561-2A24796CBBDB}"/>
              </a:ext>
            </a:extLst>
          </p:cNvPr>
          <p:cNvSpPr txBox="1"/>
          <p:nvPr/>
        </p:nvSpPr>
        <p:spPr>
          <a:xfrm>
            <a:off x="337575" y="1311769"/>
            <a:ext cx="4043082" cy="3693319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/>
              <a:buChar char="•"/>
            </a:pPr>
            <a:r>
              <a:rPr lang="en-US">
                <a:solidFill>
                  <a:schemeClr val="bg1"/>
                </a:solidFill>
              </a:rPr>
              <a:t>Relevant Design Equipment</a:t>
            </a:r>
          </a:p>
          <a:p>
            <a:r>
              <a:rPr lang="en-US">
                <a:solidFill>
                  <a:schemeClr val="bg1"/>
                </a:solidFill>
              </a:rPr>
              <a:t>        Component balance</a:t>
            </a:r>
          </a:p>
          <a:p>
            <a:endParaRPr lang="en-US">
              <a:solidFill>
                <a:schemeClr val="bg1"/>
              </a:solidFill>
            </a:endParaRPr>
          </a:p>
          <a:p>
            <a:r>
              <a:rPr lang="en-US">
                <a:solidFill>
                  <a:schemeClr val="bg1"/>
                </a:solidFill>
              </a:rPr>
              <a:t>         </a:t>
            </a:r>
          </a:p>
          <a:p>
            <a:pPr marL="285750" indent="-285750">
              <a:buFont typeface="Arial"/>
              <a:buChar char="•"/>
            </a:pPr>
            <a:endParaRPr lang="en-US">
              <a:solidFill>
                <a:schemeClr val="bg1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n-US">
                <a:solidFill>
                  <a:schemeClr val="bg1"/>
                </a:solidFill>
              </a:rPr>
              <a:t>Kremser Equation for theoretical stages</a:t>
            </a:r>
          </a:p>
          <a:p>
            <a:pPr marL="285750" indent="-285750">
              <a:buFont typeface="Arial"/>
              <a:buChar char="•"/>
            </a:pPr>
            <a:endParaRPr lang="en-US">
              <a:solidFill>
                <a:schemeClr val="bg1"/>
              </a:solidFill>
            </a:endParaRPr>
          </a:p>
          <a:p>
            <a:pPr marL="285750" indent="-285750">
              <a:buFont typeface="Arial"/>
              <a:buChar char="•"/>
            </a:pPr>
            <a:endParaRPr lang="en-US">
              <a:solidFill>
                <a:schemeClr val="bg1"/>
              </a:solidFill>
            </a:endParaRPr>
          </a:p>
          <a:p>
            <a:pPr marL="285750" indent="-285750">
              <a:buFont typeface="Arial"/>
              <a:buChar char="•"/>
            </a:pPr>
            <a:endParaRPr lang="en-US">
              <a:solidFill>
                <a:schemeClr val="bg1"/>
              </a:solidFill>
            </a:endParaRPr>
          </a:p>
          <a:p>
            <a:pPr marL="285750" indent="-285750">
              <a:buFont typeface="Arial"/>
              <a:buChar char="•"/>
            </a:pPr>
            <a:endParaRPr lang="en-US">
              <a:solidFill>
                <a:schemeClr val="bg1"/>
              </a:solidFill>
            </a:endParaRPr>
          </a:p>
          <a:p>
            <a:pPr marL="285750" indent="-285750">
              <a:buFont typeface="Arial"/>
              <a:buChar char="•"/>
            </a:pPr>
            <a:endParaRPr lang="en-US" b="1">
              <a:solidFill>
                <a:schemeClr val="bg1"/>
              </a:solidFill>
            </a:endParaRPr>
          </a:p>
          <a:p>
            <a:pPr marL="285750" indent="-285750">
              <a:buFont typeface="Arial"/>
              <a:buChar char="•"/>
            </a:pPr>
            <a:endParaRPr lang="en-US">
              <a:solidFill>
                <a:schemeClr val="bg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921EEC8-8135-006D-B52C-BA78209268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4736" y="2043501"/>
            <a:ext cx="3617257" cy="597060"/>
          </a:xfrm>
          <a:prstGeom prst="rect">
            <a:avLst/>
          </a:prstGeom>
        </p:spPr>
      </p:pic>
      <p:pic>
        <p:nvPicPr>
          <p:cNvPr id="9" name="Picture 9" descr="Table&#10;&#10;Description automatically generated">
            <a:extLst>
              <a:ext uri="{FF2B5EF4-FFF2-40B4-BE49-F238E27FC236}">
                <a16:creationId xmlns:a16="http://schemas.microsoft.com/office/drawing/2014/main" id="{41A1F29E-3CFF-1182-3839-439C65BF06C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81134" y="663719"/>
            <a:ext cx="6468532" cy="6190964"/>
          </a:xfrm>
          <a:prstGeom prst="rect">
            <a:avLst/>
          </a:prstGeom>
        </p:spPr>
      </p:pic>
      <p:pic>
        <p:nvPicPr>
          <p:cNvPr id="12" name="Picture 12" descr="A picture containing logo&#10;&#10;Description automatically generated">
            <a:extLst>
              <a:ext uri="{FF2B5EF4-FFF2-40B4-BE49-F238E27FC236}">
                <a16:creationId xmlns:a16="http://schemas.microsoft.com/office/drawing/2014/main" id="{B2E18A87-37A6-488C-23C3-F413045FC9A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9531" y="4741985"/>
            <a:ext cx="2085975" cy="517280"/>
          </a:xfrm>
          <a:prstGeom prst="rect">
            <a:avLst/>
          </a:prstGeom>
        </p:spPr>
      </p:pic>
      <p:pic>
        <p:nvPicPr>
          <p:cNvPr id="14" name="Picture 14" descr="A picture containing text&#10;&#10;Description automatically generated">
            <a:extLst>
              <a:ext uri="{FF2B5EF4-FFF2-40B4-BE49-F238E27FC236}">
                <a16:creationId xmlns:a16="http://schemas.microsoft.com/office/drawing/2014/main" id="{69E3FB6E-7B4A-A7E9-9E3B-917C9C10D34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0631" y="5263243"/>
            <a:ext cx="2743200" cy="52251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1F8FA7E-F028-7E5D-F930-5AD0C9F97C1D}"/>
              </a:ext>
            </a:extLst>
          </p:cNvPr>
          <p:cNvSpPr txBox="1"/>
          <p:nvPr/>
        </p:nvSpPr>
        <p:spPr>
          <a:xfrm>
            <a:off x="11596511" y="6488288"/>
            <a:ext cx="274319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>
                <a:solidFill>
                  <a:schemeClr val="bg1"/>
                </a:solidFill>
              </a:rPr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134885907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7A675F33-98AF-4B83-A3BB-0780A23145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175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Construction work tools">
            <a:extLst>
              <a:ext uri="{FF2B5EF4-FFF2-40B4-BE49-F238E27FC236}">
                <a16:creationId xmlns:a16="http://schemas.microsoft.com/office/drawing/2014/main" id="{23C9D074-429D-D87F-05BA-0333DDBC5E0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 t="12677" r="-2" b="2926"/>
          <a:stretch/>
        </p:blipFill>
        <p:spPr>
          <a:xfrm>
            <a:off x="-3175" y="10"/>
            <a:ext cx="1219200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97982CB-24BD-80B3-8904-ECBA75F5CF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3058" y="1330568"/>
            <a:ext cx="8001000" cy="2971801"/>
          </a:xfrm>
        </p:spPr>
        <p:txBody>
          <a:bodyPr>
            <a:normAutofit/>
          </a:bodyPr>
          <a:lstStyle/>
          <a:p>
            <a:r>
              <a:rPr lang="en-US" sz="5400" b="1"/>
              <a:t>Process Safety &amp; Controls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34F235-ED31-798D-C5D9-42B8D9D68C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63200" y="5578475"/>
            <a:ext cx="1142245" cy="6699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D57F1E4F-1CFF-5643-939E-217C01CDF565}" type="slidenum">
              <a:rPr lang="en-US">
                <a:solidFill>
                  <a:schemeClr val="tx1">
                    <a:alpha val="80000"/>
                  </a:schemeClr>
                </a:solidFill>
              </a:rPr>
              <a:pPr>
                <a:spcAft>
                  <a:spcPts val="600"/>
                </a:spcAft>
              </a:pPr>
              <a:t>21</a:t>
            </a:fld>
            <a:endParaRPr lang="en-US">
              <a:solidFill>
                <a:schemeClr val="tx1">
                  <a:alpha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3732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5567D5C8-5F09-9BAE-54C9-787A8B3C8AB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09912503"/>
              </p:ext>
            </p:extLst>
          </p:nvPr>
        </p:nvGraphicFramePr>
        <p:xfrm>
          <a:off x="100012" y="495300"/>
          <a:ext cx="12007432" cy="59217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3962">
                  <a:extLst>
                    <a:ext uri="{9D8B030D-6E8A-4147-A177-3AD203B41FA5}">
                      <a16:colId xmlns:a16="http://schemas.microsoft.com/office/drawing/2014/main" val="3048217462"/>
                    </a:ext>
                  </a:extLst>
                </a:gridCol>
                <a:gridCol w="988110">
                  <a:extLst>
                    <a:ext uri="{9D8B030D-6E8A-4147-A177-3AD203B41FA5}">
                      <a16:colId xmlns:a16="http://schemas.microsoft.com/office/drawing/2014/main" val="4212030378"/>
                    </a:ext>
                  </a:extLst>
                </a:gridCol>
                <a:gridCol w="1488282">
                  <a:extLst>
                    <a:ext uri="{9D8B030D-6E8A-4147-A177-3AD203B41FA5}">
                      <a16:colId xmlns:a16="http://schemas.microsoft.com/office/drawing/2014/main" val="2653304571"/>
                    </a:ext>
                  </a:extLst>
                </a:gridCol>
                <a:gridCol w="3075972">
                  <a:extLst>
                    <a:ext uri="{9D8B030D-6E8A-4147-A177-3AD203B41FA5}">
                      <a16:colId xmlns:a16="http://schemas.microsoft.com/office/drawing/2014/main" val="846794010"/>
                    </a:ext>
                  </a:extLst>
                </a:gridCol>
                <a:gridCol w="2857495">
                  <a:extLst>
                    <a:ext uri="{9D8B030D-6E8A-4147-A177-3AD203B41FA5}">
                      <a16:colId xmlns:a16="http://schemas.microsoft.com/office/drawing/2014/main" val="3462469720"/>
                    </a:ext>
                  </a:extLst>
                </a:gridCol>
                <a:gridCol w="2813611">
                  <a:extLst>
                    <a:ext uri="{9D8B030D-6E8A-4147-A177-3AD203B41FA5}">
                      <a16:colId xmlns:a16="http://schemas.microsoft.com/office/drawing/2014/main" val="2427946216"/>
                    </a:ext>
                  </a:extLst>
                </a:gridCol>
              </a:tblGrid>
              <a:tr h="176289">
                <a:tc>
                  <a:txBody>
                    <a:bodyPr/>
                    <a:lstStyle/>
                    <a:p>
                      <a:r>
                        <a:rPr lang="en-US" sz="900" dirty="0">
                          <a:effectLst/>
                        </a:rPr>
                        <a:t>Study Node</a:t>
                      </a:r>
                      <a:endParaRPr lang="en-US" sz="900" dirty="0"/>
                    </a:p>
                  </a:txBody>
                  <a:tcPr marL="11973" marR="11973" marT="11973" marB="11973"/>
                </a:tc>
                <a:tc>
                  <a:txBody>
                    <a:bodyPr/>
                    <a:lstStyle/>
                    <a:p>
                      <a:r>
                        <a:rPr lang="en-US" sz="900" dirty="0">
                          <a:effectLst/>
                        </a:rPr>
                        <a:t>Property</a:t>
                      </a:r>
                      <a:endParaRPr lang="en-US" sz="900" dirty="0"/>
                    </a:p>
                  </a:txBody>
                  <a:tcPr marL="11973" marR="11973" marT="11973" marB="11973"/>
                </a:tc>
                <a:tc>
                  <a:txBody>
                    <a:bodyPr/>
                    <a:lstStyle/>
                    <a:p>
                      <a:r>
                        <a:rPr lang="en-US" sz="900" dirty="0">
                          <a:effectLst/>
                        </a:rPr>
                        <a:t>Deviation (guideword) </a:t>
                      </a:r>
                      <a:endParaRPr lang="en-US" sz="900" dirty="0"/>
                    </a:p>
                  </a:txBody>
                  <a:tcPr marL="11973" marR="11973" marT="11973" marB="11973"/>
                </a:tc>
                <a:tc>
                  <a:txBody>
                    <a:bodyPr/>
                    <a:lstStyle/>
                    <a:p>
                      <a:r>
                        <a:rPr lang="en-US" sz="900" dirty="0">
                          <a:effectLst/>
                        </a:rPr>
                        <a:t>Cause </a:t>
                      </a:r>
                      <a:endParaRPr lang="en-US" sz="900" dirty="0"/>
                    </a:p>
                  </a:txBody>
                  <a:tcPr marL="11973" marR="11973" marT="11973" marB="11973"/>
                </a:tc>
                <a:tc>
                  <a:txBody>
                    <a:bodyPr/>
                    <a:lstStyle/>
                    <a:p>
                      <a:r>
                        <a:rPr lang="en-US" sz="900" dirty="0">
                          <a:effectLst/>
                        </a:rPr>
                        <a:t>Consequence</a:t>
                      </a:r>
                      <a:endParaRPr lang="en-US" sz="900" dirty="0"/>
                    </a:p>
                  </a:txBody>
                  <a:tcPr marL="11973" marR="11973" marT="11973" marB="11973"/>
                </a:tc>
                <a:tc>
                  <a:txBody>
                    <a:bodyPr/>
                    <a:lstStyle/>
                    <a:p>
                      <a:r>
                        <a:rPr lang="en-US" sz="900" dirty="0">
                          <a:effectLst/>
                        </a:rPr>
                        <a:t>Action</a:t>
                      </a:r>
                      <a:endParaRPr lang="en-US" sz="900" dirty="0"/>
                    </a:p>
                  </a:txBody>
                  <a:tcPr marL="11973" marR="11973" marT="11973" marB="11973"/>
                </a:tc>
                <a:extLst>
                  <a:ext uri="{0D108BD9-81ED-4DB2-BD59-A6C34878D82A}">
                    <a16:rowId xmlns:a16="http://schemas.microsoft.com/office/drawing/2014/main" val="3243443631"/>
                  </a:ext>
                </a:extLst>
              </a:tr>
              <a:tr h="1524904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000" b="1" dirty="0">
                          <a:effectLst/>
                        </a:rPr>
                        <a:t>Absorption Tower #2</a:t>
                      </a:r>
                    </a:p>
                    <a:p>
                      <a:pPr lvl="0">
                        <a:buNone/>
                      </a:pPr>
                      <a:endParaRPr lang="en-US" sz="1000" b="1" dirty="0">
                        <a:effectLst/>
                      </a:endParaRPr>
                    </a:p>
                  </a:txBody>
                  <a:tcPr marL="11973" marR="11973" marT="11973" marB="11973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000" dirty="0">
                          <a:effectLst/>
                        </a:rPr>
                        <a:t>Flow</a:t>
                      </a:r>
                      <a:endParaRPr lang="en-US" sz="1000" dirty="0"/>
                    </a:p>
                  </a:txBody>
                  <a:tcPr marL="11973" marR="11973" marT="11973" marB="11973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000" dirty="0">
                          <a:effectLst/>
                        </a:rPr>
                        <a:t>No</a:t>
                      </a:r>
                      <a:endParaRPr lang="en-US" sz="1000" dirty="0"/>
                    </a:p>
                  </a:txBody>
                  <a:tcPr marL="11973" marR="11973" marT="11973" marB="11973"/>
                </a:tc>
                <a:tc>
                  <a:txBody>
                    <a:bodyPr/>
                    <a:lstStyle/>
                    <a:p>
                      <a:pPr marL="228600" lvl="0" indent="-22860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AutoNum type="arabicPeriod"/>
                      </a:pPr>
                      <a:r>
                        <a:rPr lang="en-US" sz="1000" b="0" i="0" u="none" strike="noStrike" noProof="0" dirty="0">
                          <a:effectLst/>
                          <a:latin typeface="Century Gothic"/>
                        </a:rPr>
                        <a:t>Closed S03 Valve </a:t>
                      </a:r>
                      <a:endParaRPr lang="en-US" sz="1000" b="0" i="0" u="none" strike="noStrike" noProof="0" dirty="0">
                        <a:latin typeface="Century Gothic"/>
                      </a:endParaRPr>
                    </a:p>
                    <a:p>
                      <a:pPr marL="228600" lvl="0" indent="-22860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AutoNum type="arabicPeriod"/>
                      </a:pPr>
                      <a:r>
                        <a:rPr lang="en-US" sz="1000" b="0" i="0" u="none" strike="noStrike" noProof="0" dirty="0">
                          <a:effectLst/>
                          <a:latin typeface="Century Gothic"/>
                        </a:rPr>
                        <a:t>Closed oleum valve</a:t>
                      </a:r>
                      <a:endParaRPr lang="en-US" sz="1000" b="0" i="0" u="none" strike="noStrike" noProof="0" dirty="0">
                        <a:latin typeface="Century Gothic"/>
                      </a:endParaRPr>
                    </a:p>
                    <a:p>
                      <a:pPr marL="228600" lvl="0" indent="-22860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AutoNum type="arabicPeriod"/>
                      </a:pPr>
                      <a:r>
                        <a:rPr lang="en-US" sz="1000" b="0" i="0" u="none" strike="noStrike" noProof="0" dirty="0">
                          <a:effectLst/>
                          <a:latin typeface="Century Gothic"/>
                        </a:rPr>
                        <a:t>Closed H2SO4 valve</a:t>
                      </a:r>
                      <a:endParaRPr lang="en-US" sz="1000" b="0" i="0" u="none" strike="noStrike" noProof="0" dirty="0">
                        <a:latin typeface="Century Gothic"/>
                      </a:endParaRPr>
                    </a:p>
                    <a:p>
                      <a:pPr marL="228600" lvl="0" indent="-22860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AutoNum type="arabicPeriod"/>
                      </a:pPr>
                      <a:r>
                        <a:rPr lang="en-US" sz="1000" b="0" i="0" u="none" strike="noStrike" noProof="0" dirty="0">
                          <a:effectLst/>
                          <a:latin typeface="Century Gothic"/>
                        </a:rPr>
                        <a:t>Closed SO2 valve</a:t>
                      </a:r>
                      <a:endParaRPr lang="en-US" sz="1000" dirty="0"/>
                    </a:p>
                  </a:txBody>
                  <a:tcPr marL="11973" marR="11973" marT="11973" marB="11973"/>
                </a:tc>
                <a:tc>
                  <a:txBody>
                    <a:bodyPr/>
                    <a:lstStyle/>
                    <a:p>
                      <a:pPr marL="228600" lvl="0" indent="-22860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AutoNum type="arabicPeriod"/>
                      </a:pPr>
                      <a:r>
                        <a:rPr lang="en-US" sz="1000" b="0" i="0" u="none" strike="noStrike" noProof="0" dirty="0">
                          <a:effectLst/>
                          <a:latin typeface="Century Gothic"/>
                        </a:rPr>
                        <a:t>Input concentrated sulfuric acid leaves through oleum outlet </a:t>
                      </a:r>
                      <a:endParaRPr lang="en-US" sz="1000" b="0" i="0" u="none" strike="noStrike" noProof="0" dirty="0">
                        <a:latin typeface="Century Gothic"/>
                      </a:endParaRPr>
                    </a:p>
                    <a:p>
                      <a:pPr marL="228600" lvl="0" indent="-22860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AutoNum type="arabicPeriod"/>
                      </a:pPr>
                      <a:r>
                        <a:rPr lang="en-US" sz="1000" b="0" i="0" u="none" strike="noStrike" noProof="0" dirty="0">
                          <a:effectLst/>
                          <a:latin typeface="Century Gothic"/>
                        </a:rPr>
                        <a:t>Tower filled with oleum, causing possible flooding. </a:t>
                      </a:r>
                      <a:endParaRPr lang="en-US" sz="1000" dirty="0"/>
                    </a:p>
                    <a:p>
                      <a:pPr marL="228600" lvl="0" indent="-22860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AutoNum type="arabicPeriod"/>
                      </a:pPr>
                      <a:r>
                        <a:rPr lang="en-US" sz="1000" b="0" i="0" u="none" strike="noStrike" noProof="0" dirty="0">
                          <a:effectLst/>
                          <a:latin typeface="Century Gothic"/>
                        </a:rPr>
                        <a:t>SO3 leaves through SO2 outlet.</a:t>
                      </a:r>
                      <a:endParaRPr lang="en-US" sz="1000" b="0" i="0" u="none" strike="noStrike" noProof="0" dirty="0">
                        <a:latin typeface="Century Gothic"/>
                      </a:endParaRPr>
                    </a:p>
                    <a:p>
                      <a:pPr marL="228600" lvl="0" indent="-22860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AutoNum type="arabicPeriod"/>
                      </a:pPr>
                      <a:r>
                        <a:rPr lang="en-US" sz="1000" b="0" i="0" u="none" strike="noStrike" noProof="0" dirty="0">
                          <a:effectLst/>
                          <a:latin typeface="Century Gothic"/>
                        </a:rPr>
                        <a:t>Constant pressure increase within tower, leading to rupture.</a:t>
                      </a:r>
                      <a:endParaRPr lang="en-US" sz="1000" dirty="0"/>
                    </a:p>
                    <a:p>
                      <a:pPr marL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000" b="0" i="0" u="none" strike="noStrike" noProof="0">
                        <a:effectLst/>
                        <a:latin typeface="Century Gothic"/>
                      </a:endParaRPr>
                    </a:p>
                    <a:p>
                      <a:pPr lvl="0" indent="0">
                        <a:buNone/>
                      </a:pPr>
                      <a:endParaRPr lang="en-US" sz="1000">
                        <a:effectLst/>
                      </a:endParaRPr>
                    </a:p>
                    <a:p>
                      <a:pPr lvl="0">
                        <a:buNone/>
                      </a:pPr>
                      <a:br>
                        <a:rPr lang="en-US" sz="600" dirty="0">
                          <a:effectLst/>
                        </a:rPr>
                      </a:br>
                      <a:endParaRPr lang="en-US" sz="1000" dirty="0">
                        <a:effectLst/>
                        <a:latin typeface="Helvetica"/>
                      </a:endParaRPr>
                    </a:p>
                  </a:txBody>
                  <a:tcPr marL="11973" marR="11973" marT="11973" marB="11973"/>
                </a:tc>
                <a:tc>
                  <a:txBody>
                    <a:bodyPr/>
                    <a:lstStyle/>
                    <a:p>
                      <a:pPr marL="228600" lvl="0" indent="-22860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AutoNum type="arabicPeriod"/>
                      </a:pPr>
                      <a:r>
                        <a:rPr lang="en-US" sz="1000" b="0" i="0" u="none" strike="noStrike" noProof="0" dirty="0">
                          <a:effectLst/>
                        </a:rPr>
                        <a:t>Flow indicator (FI-101, FI-102, FI-103) installation </a:t>
                      </a:r>
                      <a:endParaRPr lang="en-US" sz="1000" dirty="0">
                        <a:effectLst/>
                      </a:endParaRPr>
                    </a:p>
                    <a:p>
                      <a:pPr marL="228600" lvl="0" indent="-22860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AutoNum type="arabicPeriod"/>
                      </a:pPr>
                      <a:r>
                        <a:rPr lang="en-US" sz="1000" b="0" i="0" u="none" strike="noStrike" noProof="0" dirty="0">
                          <a:effectLst/>
                        </a:rPr>
                        <a:t>Installation of tower liquid level sensor</a:t>
                      </a:r>
                      <a:endParaRPr lang="en-US" sz="1000" dirty="0"/>
                    </a:p>
                    <a:p>
                      <a:pPr marL="228600" lvl="0" indent="-22860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AutoNum type="arabicPeriod"/>
                      </a:pPr>
                      <a:r>
                        <a:rPr lang="en-US" sz="1000" b="0" i="0" u="none" strike="noStrike" noProof="0" dirty="0">
                          <a:effectLst/>
                        </a:rPr>
                        <a:t>System manual bypass requirement to activate tower without opening of valves. </a:t>
                      </a:r>
                      <a:endParaRPr lang="en-US" sz="1000" dirty="0"/>
                    </a:p>
                    <a:p>
                      <a:pPr marL="228600" lvl="0" indent="-22860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AutoNum type="arabicPeriod"/>
                      </a:pPr>
                      <a:endParaRPr lang="en-US" sz="1000" b="0" i="0" u="none" strike="noStrike" noProof="0">
                        <a:effectLst/>
                        <a:latin typeface="Century Gothic"/>
                      </a:endParaRPr>
                    </a:p>
                    <a:p>
                      <a:pPr marL="228600" lvl="0" indent="-228600">
                        <a:buAutoNum type="arabicPeriod"/>
                      </a:pPr>
                      <a:endParaRPr lang="en-US" sz="1000">
                        <a:effectLst/>
                      </a:endParaRPr>
                    </a:p>
                  </a:txBody>
                  <a:tcPr marL="11973" marR="11973" marT="11973" marB="11973"/>
                </a:tc>
                <a:extLst>
                  <a:ext uri="{0D108BD9-81ED-4DB2-BD59-A6C34878D82A}">
                    <a16:rowId xmlns:a16="http://schemas.microsoft.com/office/drawing/2014/main" val="235666154"/>
                  </a:ext>
                </a:extLst>
              </a:tr>
              <a:tr h="1013669">
                <a:tc>
                  <a:txBody>
                    <a:bodyPr/>
                    <a:lstStyle/>
                    <a:p>
                      <a:pPr lvl="0">
                        <a:buNone/>
                      </a:pPr>
                      <a:br>
                        <a:rPr lang="en-US" sz="600" dirty="0">
                          <a:effectLst/>
                        </a:rPr>
                      </a:br>
                      <a:endParaRPr lang="en-US" sz="1000" dirty="0">
                        <a:effectLst/>
                        <a:latin typeface="Helvetica"/>
                      </a:endParaRPr>
                    </a:p>
                  </a:txBody>
                  <a:tcPr marL="11973" marR="11973" marT="11973" marB="11973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br>
                        <a:rPr lang="en-US" sz="600" dirty="0">
                          <a:effectLst/>
                        </a:rPr>
                      </a:br>
                      <a:endParaRPr lang="en-US" sz="1000" dirty="0">
                        <a:effectLst/>
                        <a:latin typeface="Helvetica"/>
                      </a:endParaRPr>
                    </a:p>
                  </a:txBody>
                  <a:tcPr marL="11973" marR="11973" marT="11973" marB="11973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000" dirty="0">
                          <a:effectLst/>
                        </a:rPr>
                        <a:t>More </a:t>
                      </a:r>
                      <a:endParaRPr lang="en-US" sz="1000" dirty="0"/>
                    </a:p>
                  </a:txBody>
                  <a:tcPr marL="11973" marR="11973" marT="11973" marB="11973"/>
                </a:tc>
                <a:tc>
                  <a:txBody>
                    <a:bodyPr/>
                    <a:lstStyle/>
                    <a:p>
                      <a:pPr marL="228600" lvl="0" indent="-22860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AutoNum type="arabicPeriod"/>
                      </a:pPr>
                      <a:r>
                        <a:rPr lang="en-US" sz="1000" b="0" i="0" u="none" strike="noStrike" noProof="0" dirty="0">
                          <a:effectLst/>
                          <a:latin typeface="Century Gothic"/>
                        </a:rPr>
                        <a:t>SO3 compressor malfunction </a:t>
                      </a:r>
                      <a:endParaRPr lang="en-US" sz="1000" b="0" i="0" u="none" strike="noStrike" noProof="0" dirty="0">
                        <a:latin typeface="Century Gothic"/>
                      </a:endParaRPr>
                    </a:p>
                    <a:p>
                      <a:pPr marL="228600" lvl="0" indent="-22860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AutoNum type="arabicPeriod"/>
                      </a:pPr>
                      <a:r>
                        <a:rPr lang="en-US" sz="1000" b="0" i="0" u="none" strike="noStrike" noProof="0" dirty="0">
                          <a:effectLst/>
                          <a:latin typeface="Century Gothic"/>
                        </a:rPr>
                        <a:t>Concentrated H2SO4 pump malfunction</a:t>
                      </a:r>
                      <a:endParaRPr lang="en-US" sz="1000" b="0" i="0" u="none" strike="noStrike" noProof="0" dirty="0">
                        <a:latin typeface="Century Gothic"/>
                      </a:endParaRPr>
                    </a:p>
                    <a:p>
                      <a:pPr marL="228600" lvl="0" indent="-228600">
                        <a:buAutoNum type="arabicPeriod"/>
                      </a:pPr>
                      <a:endParaRPr lang="en-US" sz="1000">
                        <a:effectLst/>
                      </a:endParaRPr>
                    </a:p>
                  </a:txBody>
                  <a:tcPr marL="11973" marR="11973" marT="11973" marB="11973"/>
                </a:tc>
                <a:tc>
                  <a:txBody>
                    <a:bodyPr/>
                    <a:lstStyle/>
                    <a:p>
                      <a:pPr marL="228600" lvl="0" indent="-22860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AutoNum type="arabicPeriod"/>
                      </a:pPr>
                      <a:r>
                        <a:rPr lang="en-US" sz="1000" b="0" i="0" u="none" strike="noStrike" noProof="0" dirty="0">
                          <a:effectLst/>
                          <a:latin typeface="Century Gothic"/>
                        </a:rPr>
                        <a:t>High flow of SO3 leading to increased pressure within vessel causing rupture.</a:t>
                      </a:r>
                      <a:endParaRPr lang="en-US" sz="1000" dirty="0"/>
                    </a:p>
                    <a:p>
                      <a:pPr marL="228600" lvl="0" indent="-22860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AutoNum type="arabicPeriod"/>
                      </a:pPr>
                      <a:r>
                        <a:rPr lang="en-US" sz="1000" b="0" i="0" u="none" strike="noStrike" noProof="0" dirty="0">
                          <a:effectLst/>
                          <a:latin typeface="Century Gothic"/>
                        </a:rPr>
                        <a:t>High flow of concentrated H2SO4 In causing tower flooding. </a:t>
                      </a:r>
                      <a:endParaRPr lang="en-US" sz="1000" dirty="0"/>
                    </a:p>
                    <a:p>
                      <a:pPr lvl="0">
                        <a:buAutoNum type="arabicPeriod"/>
                      </a:pPr>
                      <a:endParaRPr lang="en-US" sz="1000">
                        <a:effectLst/>
                      </a:endParaRPr>
                    </a:p>
                  </a:txBody>
                  <a:tcPr marL="11973" marR="11973" marT="11973" marB="11973"/>
                </a:tc>
                <a:tc>
                  <a:txBody>
                    <a:bodyPr/>
                    <a:lstStyle/>
                    <a:p>
                      <a:pPr marL="228600" lvl="0" indent="-22860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AutoNum type="arabicPeriod"/>
                      </a:pPr>
                      <a:r>
                        <a:rPr lang="en-US" sz="1000" b="0" i="0" u="none" strike="noStrike" noProof="0" dirty="0">
                          <a:effectLst/>
                          <a:latin typeface="Century Gothic"/>
                        </a:rPr>
                        <a:t>Pressure indicator (PI-101) and pressure transmitter (PT-101) linked to SO3 control valve (PC-101)</a:t>
                      </a:r>
                      <a:endParaRPr lang="en-US" sz="1000" dirty="0"/>
                    </a:p>
                    <a:p>
                      <a:pPr marL="228600" lvl="0" indent="-22860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AutoNum type="arabicPeriod"/>
                      </a:pPr>
                      <a:r>
                        <a:rPr lang="en-US" sz="1000" b="0" i="0" u="none" strike="noStrike" noProof="0" dirty="0">
                          <a:effectLst/>
                          <a:latin typeface="Century Gothic"/>
                        </a:rPr>
                        <a:t>Flow indicator (FI-101, FI-102,) installation </a:t>
                      </a:r>
                      <a:endParaRPr lang="en-US" sz="1000" dirty="0"/>
                    </a:p>
                    <a:p>
                      <a:pPr marL="228600" lvl="0" indent="-22860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AutoNum type="arabicPeriod"/>
                      </a:pPr>
                      <a:r>
                        <a:rPr lang="en-US" sz="1000" b="0" i="0" u="none" strike="noStrike" noProof="0" dirty="0">
                          <a:effectLst/>
                          <a:latin typeface="Century Gothic"/>
                        </a:rPr>
                        <a:t>Flow controller (FC-101) linked to FI-102 to regulate  sulfuric acid input.</a:t>
                      </a:r>
                      <a:endParaRPr lang="en-US" sz="1000" dirty="0"/>
                    </a:p>
                    <a:p>
                      <a:pPr marL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000"/>
                    </a:p>
                  </a:txBody>
                  <a:tcPr marL="11973" marR="11973" marT="11973" marB="11973"/>
                </a:tc>
                <a:extLst>
                  <a:ext uri="{0D108BD9-81ED-4DB2-BD59-A6C34878D82A}">
                    <a16:rowId xmlns:a16="http://schemas.microsoft.com/office/drawing/2014/main" val="2686303757"/>
                  </a:ext>
                </a:extLst>
              </a:tr>
              <a:tr h="758045">
                <a:tc>
                  <a:txBody>
                    <a:bodyPr/>
                    <a:lstStyle/>
                    <a:p>
                      <a:pPr lvl="0">
                        <a:buNone/>
                      </a:pPr>
                      <a:br>
                        <a:rPr lang="en-US" sz="600" dirty="0">
                          <a:effectLst/>
                        </a:rPr>
                      </a:br>
                      <a:endParaRPr lang="en-US" sz="1000" dirty="0">
                        <a:effectLst/>
                        <a:latin typeface="Helvetica"/>
                      </a:endParaRPr>
                    </a:p>
                  </a:txBody>
                  <a:tcPr marL="11973" marR="11973" marT="11973" marB="11973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br>
                        <a:rPr lang="en-US" sz="600" dirty="0">
                          <a:effectLst/>
                        </a:rPr>
                      </a:br>
                      <a:endParaRPr lang="en-US" sz="1000" dirty="0">
                        <a:effectLst/>
                        <a:latin typeface="Helvetica"/>
                      </a:endParaRPr>
                    </a:p>
                  </a:txBody>
                  <a:tcPr marL="11973" marR="11973" marT="11973" marB="11973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000" dirty="0">
                          <a:effectLst/>
                        </a:rPr>
                        <a:t>Less </a:t>
                      </a:r>
                      <a:endParaRPr lang="en-US" sz="1000" dirty="0"/>
                    </a:p>
                  </a:txBody>
                  <a:tcPr marL="11973" marR="11973" marT="11973" marB="11973"/>
                </a:tc>
                <a:tc>
                  <a:txBody>
                    <a:bodyPr/>
                    <a:lstStyle/>
                    <a:p>
                      <a:pPr lvl="0">
                        <a:buAutoNum type="arabicPeriod"/>
                      </a:pPr>
                      <a:r>
                        <a:rPr lang="en-US" sz="1000" dirty="0">
                          <a:effectLst/>
                        </a:rPr>
                        <a:t>Partially closed S03 Valve </a:t>
                      </a:r>
                      <a:endParaRPr lang="en-US" sz="1000" dirty="0"/>
                    </a:p>
                    <a:p>
                      <a:pPr lvl="0">
                        <a:buAutoNum type="arabicPeriod"/>
                      </a:pPr>
                      <a:r>
                        <a:rPr lang="en-US" sz="1000" dirty="0">
                          <a:effectLst/>
                        </a:rPr>
                        <a:t>Partially closed oleum valve</a:t>
                      </a:r>
                      <a:endParaRPr lang="en-US" sz="1000" dirty="0"/>
                    </a:p>
                    <a:p>
                      <a:pPr lvl="0">
                        <a:buAutoNum type="arabicPeriod"/>
                      </a:pPr>
                      <a:r>
                        <a:rPr lang="en-US" sz="1000" dirty="0">
                          <a:effectLst/>
                        </a:rPr>
                        <a:t>Partially closed H2SO4 valve</a:t>
                      </a:r>
                      <a:endParaRPr lang="en-US" sz="1000" dirty="0"/>
                    </a:p>
                    <a:p>
                      <a:pPr lvl="0">
                        <a:buAutoNum type="arabicPeriod"/>
                      </a:pPr>
                      <a:r>
                        <a:rPr lang="en-US" sz="1000" dirty="0">
                          <a:effectLst/>
                        </a:rPr>
                        <a:t>Partially closed SO2 valve</a:t>
                      </a:r>
                      <a:endParaRPr lang="en-US" sz="1000" dirty="0"/>
                    </a:p>
                  </a:txBody>
                  <a:tcPr marL="11973" marR="11973" marT="11973" marB="11973"/>
                </a:tc>
                <a:tc>
                  <a:txBody>
                    <a:bodyPr/>
                    <a:lstStyle/>
                    <a:p>
                      <a:pPr lvl="0">
                        <a:buAutoNum type="arabicPeriod"/>
                      </a:pPr>
                      <a:r>
                        <a:rPr lang="en-US" sz="1000" dirty="0">
                          <a:effectLst/>
                        </a:rPr>
                        <a:t>Leftover H2SO4 leaving through oleum output line</a:t>
                      </a:r>
                      <a:endParaRPr lang="en-US" sz="1000" dirty="0"/>
                    </a:p>
                    <a:p>
                      <a:pPr lvl="0">
                        <a:buAutoNum type="arabicPeriod"/>
                      </a:pPr>
                      <a:r>
                        <a:rPr lang="en-US" sz="1000" dirty="0">
                          <a:effectLst/>
                        </a:rPr>
                        <a:t>Tower filled, with possible back flow</a:t>
                      </a:r>
                      <a:endParaRPr lang="en-US" sz="1000" dirty="0"/>
                    </a:p>
                    <a:p>
                      <a:pPr lvl="0">
                        <a:buAutoNum type="arabicPeriod"/>
                      </a:pPr>
                      <a:r>
                        <a:rPr lang="en-US" sz="1000" dirty="0">
                          <a:effectLst/>
                        </a:rPr>
                        <a:t>Excess SO3 leaves through SO2 outlet line</a:t>
                      </a:r>
                      <a:endParaRPr lang="en-US" sz="1000" dirty="0"/>
                    </a:p>
                    <a:p>
                      <a:pPr lvl="0">
                        <a:buAutoNum type="arabicPeriod"/>
                      </a:pPr>
                      <a:r>
                        <a:rPr lang="en-US" sz="1000" dirty="0">
                          <a:effectLst/>
                        </a:rPr>
                        <a:t>Pressure increase in tower</a:t>
                      </a:r>
                      <a:endParaRPr lang="en-US" sz="1000" dirty="0"/>
                    </a:p>
                  </a:txBody>
                  <a:tcPr marL="11973" marR="11973" marT="11973" marB="11973"/>
                </a:tc>
                <a:tc>
                  <a:txBody>
                    <a:bodyPr/>
                    <a:lstStyle/>
                    <a:p>
                      <a:pPr marL="228600" lvl="0" indent="-22860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AutoNum type="arabicPeriod"/>
                      </a:pPr>
                      <a:r>
                        <a:rPr lang="en-US" sz="1000" b="0" i="0" u="none" strike="noStrike" noProof="0" dirty="0">
                          <a:effectLst/>
                          <a:latin typeface="Century Gothic"/>
                        </a:rPr>
                        <a:t>Flow indicator (FI-101, FI-102, FI-103) installation </a:t>
                      </a:r>
                      <a:endParaRPr lang="en-US" sz="1000" dirty="0">
                        <a:effectLst/>
                      </a:endParaRPr>
                    </a:p>
                    <a:p>
                      <a:pPr marL="228600" lvl="0" indent="-22860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AutoNum type="arabicPeriod"/>
                      </a:pPr>
                      <a:r>
                        <a:rPr lang="en-US" sz="1000" b="0" i="0" u="none" strike="noStrike" noProof="0" dirty="0">
                          <a:effectLst/>
                          <a:latin typeface="Century Gothic"/>
                        </a:rPr>
                        <a:t>Tower liquid level control system (LE-101, LT-101, LIC-101)</a:t>
                      </a:r>
                      <a:endParaRPr lang="en-US" sz="1000" dirty="0"/>
                    </a:p>
                    <a:p>
                      <a:pPr marL="228600" lvl="0" indent="-228600">
                        <a:buAutoNum type="arabicPeriod"/>
                      </a:pPr>
                      <a:endParaRPr lang="en-US" sz="1000">
                        <a:effectLst/>
                      </a:endParaRPr>
                    </a:p>
                  </a:txBody>
                  <a:tcPr marL="11973" marR="11973" marT="11973" marB="11973"/>
                </a:tc>
                <a:extLst>
                  <a:ext uri="{0D108BD9-81ED-4DB2-BD59-A6C34878D82A}">
                    <a16:rowId xmlns:a16="http://schemas.microsoft.com/office/drawing/2014/main" val="4188320033"/>
                  </a:ext>
                </a:extLst>
              </a:tr>
              <a:tr h="590570">
                <a:tc>
                  <a:txBody>
                    <a:bodyPr/>
                    <a:lstStyle/>
                    <a:p>
                      <a:pPr lvl="0">
                        <a:buNone/>
                      </a:pPr>
                      <a:br>
                        <a:rPr lang="en-US" sz="600" dirty="0">
                          <a:effectLst/>
                        </a:rPr>
                      </a:br>
                      <a:endParaRPr lang="en-US" sz="1000" dirty="0">
                        <a:effectLst/>
                        <a:latin typeface="Helvetica"/>
                      </a:endParaRPr>
                    </a:p>
                  </a:txBody>
                  <a:tcPr marL="11973" marR="11973" marT="11973" marB="11973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000" dirty="0">
                          <a:effectLst/>
                        </a:rPr>
                        <a:t>Temperature</a:t>
                      </a:r>
                      <a:endParaRPr lang="en-US" sz="1000" dirty="0"/>
                    </a:p>
                  </a:txBody>
                  <a:tcPr marL="11973" marR="11973" marT="11973" marB="11973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000" dirty="0">
                          <a:effectLst/>
                        </a:rPr>
                        <a:t>More </a:t>
                      </a:r>
                      <a:endParaRPr lang="en-US" sz="1000" dirty="0"/>
                    </a:p>
                  </a:txBody>
                  <a:tcPr marL="11973" marR="11973" marT="11973" marB="11973"/>
                </a:tc>
                <a:tc>
                  <a:txBody>
                    <a:bodyPr/>
                    <a:lstStyle/>
                    <a:p>
                      <a:pPr lvl="0">
                        <a:buAutoNum type="arabicPeriod"/>
                      </a:pPr>
                      <a:r>
                        <a:rPr lang="en-US" sz="1000" dirty="0">
                          <a:effectLst/>
                        </a:rPr>
                        <a:t>Malfunction of SO3 cooling heat exchanger </a:t>
                      </a:r>
                      <a:endParaRPr lang="en-US" sz="1000" dirty="0"/>
                    </a:p>
                  </a:txBody>
                  <a:tcPr marL="11973" marR="11973" marT="11973" marB="11973"/>
                </a:tc>
                <a:tc>
                  <a:txBody>
                    <a:bodyPr/>
                    <a:lstStyle/>
                    <a:p>
                      <a:pPr lvl="0">
                        <a:buAutoNum type="arabicPeriod"/>
                      </a:pPr>
                      <a:r>
                        <a:rPr lang="en-US" sz="1000" dirty="0">
                          <a:effectLst/>
                        </a:rPr>
                        <a:t>Tower temperature above established parameters </a:t>
                      </a:r>
                      <a:endParaRPr lang="en-US" sz="1000" dirty="0"/>
                    </a:p>
                  </a:txBody>
                  <a:tcPr marL="11973" marR="11973" marT="11973" marB="11973"/>
                </a:tc>
                <a:tc>
                  <a:txBody>
                    <a:bodyPr/>
                    <a:lstStyle/>
                    <a:p>
                      <a:pPr marL="228600" lvl="0" indent="-22860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AutoNum type="arabicPeriod"/>
                      </a:pPr>
                      <a:r>
                        <a:rPr lang="en-US" sz="1000" b="0" i="0" u="none" strike="noStrike" noProof="0" dirty="0">
                          <a:effectLst/>
                          <a:latin typeface="Century Gothic"/>
                        </a:rPr>
                        <a:t>Installation of temperature indicators (TI-101,TI-102,TI-103)</a:t>
                      </a:r>
                      <a:endParaRPr lang="en-US" sz="1000" dirty="0">
                        <a:effectLst/>
                      </a:endParaRPr>
                    </a:p>
                    <a:p>
                      <a:pPr marL="228600" lvl="0" indent="-22860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AutoNum type="arabicPeriod"/>
                      </a:pPr>
                      <a:r>
                        <a:rPr lang="en-US" sz="1000" b="0" i="0" u="none" strike="noStrike" noProof="0" dirty="0">
                          <a:effectLst/>
                          <a:latin typeface="Century Gothic"/>
                        </a:rPr>
                        <a:t>TIC-101 connected to cooling water valve.</a:t>
                      </a:r>
                      <a:endParaRPr lang="en-US" sz="1000" dirty="0"/>
                    </a:p>
                  </a:txBody>
                  <a:tcPr marL="11973" marR="11973" marT="11973" marB="11973"/>
                </a:tc>
                <a:extLst>
                  <a:ext uri="{0D108BD9-81ED-4DB2-BD59-A6C34878D82A}">
                    <a16:rowId xmlns:a16="http://schemas.microsoft.com/office/drawing/2014/main" val="260468708"/>
                  </a:ext>
                </a:extLst>
              </a:tr>
              <a:tr h="308507">
                <a:tc>
                  <a:txBody>
                    <a:bodyPr/>
                    <a:lstStyle/>
                    <a:p>
                      <a:pPr lvl="0">
                        <a:buNone/>
                      </a:pPr>
                      <a:br>
                        <a:rPr lang="en-US" sz="600" dirty="0">
                          <a:effectLst/>
                        </a:rPr>
                      </a:br>
                      <a:endParaRPr lang="en-US" sz="1000" dirty="0">
                        <a:effectLst/>
                        <a:latin typeface="Helvetica"/>
                      </a:endParaRPr>
                    </a:p>
                  </a:txBody>
                  <a:tcPr marL="11973" marR="11973" marT="11973" marB="11973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br>
                        <a:rPr lang="en-US" sz="600" dirty="0">
                          <a:effectLst/>
                        </a:rPr>
                      </a:br>
                      <a:endParaRPr lang="en-US" sz="1000" dirty="0">
                        <a:effectLst/>
                        <a:latin typeface="Helvetica"/>
                      </a:endParaRPr>
                    </a:p>
                  </a:txBody>
                  <a:tcPr marL="11973" marR="11973" marT="11973" marB="11973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000" dirty="0">
                          <a:effectLst/>
                        </a:rPr>
                        <a:t>Less</a:t>
                      </a:r>
                      <a:endParaRPr lang="en-US" sz="1000" dirty="0"/>
                    </a:p>
                  </a:txBody>
                  <a:tcPr marL="11973" marR="11973" marT="11973" marB="11973"/>
                </a:tc>
                <a:tc>
                  <a:txBody>
                    <a:bodyPr/>
                    <a:lstStyle/>
                    <a:p>
                      <a:pPr lvl="0">
                        <a:buFont typeface="Arial" panose="020B0604020202020204" pitchFamily="34" charset="0"/>
                        <a:buChar char="•"/>
                      </a:pPr>
                      <a:r>
                        <a:rPr lang="en-US" sz="1000" dirty="0">
                          <a:effectLst/>
                        </a:rPr>
                        <a:t>Above</a:t>
                      </a:r>
                      <a:endParaRPr lang="en-US" sz="1000" dirty="0"/>
                    </a:p>
                  </a:txBody>
                  <a:tcPr marL="11973" marR="11973" marT="11973" marB="11973"/>
                </a:tc>
                <a:tc>
                  <a:txBody>
                    <a:bodyPr/>
                    <a:lstStyle/>
                    <a:p>
                      <a:pPr lvl="0">
                        <a:buAutoNum type="arabicPeriod"/>
                      </a:pPr>
                      <a:r>
                        <a:rPr lang="en-US" sz="1000" dirty="0">
                          <a:effectLst/>
                        </a:rPr>
                        <a:t>Tower temperature below established parameters </a:t>
                      </a:r>
                      <a:endParaRPr lang="en-US" sz="1000" dirty="0"/>
                    </a:p>
                  </a:txBody>
                  <a:tcPr marL="11973" marR="11973" marT="11973" marB="11973"/>
                </a:tc>
                <a:tc>
                  <a:txBody>
                    <a:bodyPr/>
                    <a:lstStyle/>
                    <a:p>
                      <a:pPr marL="228600" lvl="0" indent="-228600">
                        <a:buAutoNum type="arabicPeriod"/>
                      </a:pPr>
                      <a:r>
                        <a:rPr lang="en-US" sz="1000" dirty="0">
                          <a:effectLst/>
                        </a:rPr>
                        <a:t>Above</a:t>
                      </a:r>
                    </a:p>
                  </a:txBody>
                  <a:tcPr marL="11973" marR="11973" marT="11973" marB="11973"/>
                </a:tc>
                <a:extLst>
                  <a:ext uri="{0D108BD9-81ED-4DB2-BD59-A6C34878D82A}">
                    <a16:rowId xmlns:a16="http://schemas.microsoft.com/office/drawing/2014/main" val="1591434317"/>
                  </a:ext>
                </a:extLst>
              </a:tr>
              <a:tr h="758045">
                <a:tc>
                  <a:txBody>
                    <a:bodyPr/>
                    <a:lstStyle/>
                    <a:p>
                      <a:pPr lvl="0">
                        <a:buNone/>
                      </a:pPr>
                      <a:br>
                        <a:rPr lang="en-US" sz="600" dirty="0">
                          <a:effectLst/>
                        </a:rPr>
                      </a:br>
                      <a:endParaRPr lang="en-US" sz="1000" dirty="0">
                        <a:effectLst/>
                        <a:latin typeface="Helvetica"/>
                      </a:endParaRPr>
                    </a:p>
                  </a:txBody>
                  <a:tcPr marL="11973" marR="11973" marT="11973" marB="11973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000" dirty="0">
                          <a:effectLst/>
                        </a:rPr>
                        <a:t>Pressure</a:t>
                      </a:r>
                      <a:endParaRPr lang="en-US" sz="1000" dirty="0"/>
                    </a:p>
                  </a:txBody>
                  <a:tcPr marL="11973" marR="11973" marT="11973" marB="11973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000" dirty="0">
                          <a:effectLst/>
                        </a:rPr>
                        <a:t>More </a:t>
                      </a:r>
                      <a:endParaRPr lang="en-US" sz="1000" dirty="0"/>
                    </a:p>
                  </a:txBody>
                  <a:tcPr marL="11973" marR="11973" marT="11973" marB="11973"/>
                </a:tc>
                <a:tc>
                  <a:txBody>
                    <a:bodyPr/>
                    <a:lstStyle/>
                    <a:p>
                      <a:pPr lvl="0">
                        <a:buAutoNum type="arabicPeriod"/>
                      </a:pPr>
                      <a:r>
                        <a:rPr lang="en-US" sz="1000" dirty="0">
                          <a:effectLst/>
                        </a:rPr>
                        <a:t>SO3 input line compressor malfunction. </a:t>
                      </a:r>
                      <a:endParaRPr lang="en-US" sz="1000" dirty="0"/>
                    </a:p>
                    <a:p>
                      <a:pPr lvl="0">
                        <a:buAutoNum type="arabicPeriod"/>
                      </a:pPr>
                      <a:r>
                        <a:rPr lang="en-US" sz="1000" dirty="0">
                          <a:effectLst/>
                        </a:rPr>
                        <a:t>S02 output line blockage</a:t>
                      </a:r>
                      <a:endParaRPr lang="en-US" sz="1000" dirty="0"/>
                    </a:p>
                    <a:p>
                      <a:pPr lvl="0">
                        <a:buNone/>
                      </a:pPr>
                      <a:br>
                        <a:rPr lang="en-US" sz="600" dirty="0">
                          <a:effectLst/>
                        </a:rPr>
                      </a:br>
                      <a:endParaRPr lang="en-US" sz="1000" dirty="0">
                        <a:effectLst/>
                        <a:latin typeface="Helvetica"/>
                      </a:endParaRPr>
                    </a:p>
                  </a:txBody>
                  <a:tcPr marL="11973" marR="11973" marT="11973" marB="11973"/>
                </a:tc>
                <a:tc>
                  <a:txBody>
                    <a:bodyPr/>
                    <a:lstStyle/>
                    <a:p>
                      <a:pPr lvl="0">
                        <a:buAutoNum type="arabicPeriod"/>
                      </a:pPr>
                      <a:r>
                        <a:rPr lang="en-US" sz="1000" dirty="0">
                          <a:effectLst/>
                        </a:rPr>
                        <a:t>Tower pressure above established parameters </a:t>
                      </a:r>
                      <a:endParaRPr lang="en-US" sz="1000" dirty="0"/>
                    </a:p>
                  </a:txBody>
                  <a:tcPr marL="11973" marR="11973" marT="11973" marB="11973"/>
                </a:tc>
                <a:tc>
                  <a:txBody>
                    <a:bodyPr/>
                    <a:lstStyle/>
                    <a:p>
                      <a:pPr marL="228600" lvl="0" indent="-22860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AutoNum type="arabicPeriod"/>
                      </a:pPr>
                      <a:r>
                        <a:rPr lang="en-US" sz="1000" b="0" i="0" u="none" strike="noStrike" noProof="0" dirty="0">
                          <a:effectLst/>
                          <a:latin typeface="Century Gothic"/>
                        </a:rPr>
                        <a:t>Pressure transmitter (PT-101) linked to SO3 control valve (PC-101)and PSV (PC-102)</a:t>
                      </a:r>
                      <a:endParaRPr lang="en-US" sz="1000" dirty="0">
                        <a:effectLst/>
                      </a:endParaRPr>
                    </a:p>
                    <a:p>
                      <a:pPr marL="228600" lvl="0" indent="-22860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AutoNum type="arabicPeriod"/>
                      </a:pPr>
                      <a:r>
                        <a:rPr lang="en-US" sz="1000" b="0" i="0" u="none" strike="noStrike" noProof="0" dirty="0">
                          <a:effectLst/>
                          <a:latin typeface="Century Gothic"/>
                        </a:rPr>
                        <a:t>Implementation of pressure parameter alarm.</a:t>
                      </a:r>
                      <a:endParaRPr lang="en-US" sz="1000" dirty="0"/>
                    </a:p>
                    <a:p>
                      <a:pPr lvl="0">
                        <a:buFont typeface="Arial" panose="020B0604020202020204" pitchFamily="34" charset="0"/>
                        <a:buChar char="•"/>
                      </a:pPr>
                      <a:endParaRPr lang="en-US" sz="1000">
                        <a:effectLst/>
                      </a:endParaRPr>
                    </a:p>
                  </a:txBody>
                  <a:tcPr marL="11973" marR="11973" marT="11973" marB="11973"/>
                </a:tc>
                <a:extLst>
                  <a:ext uri="{0D108BD9-81ED-4DB2-BD59-A6C34878D82A}">
                    <a16:rowId xmlns:a16="http://schemas.microsoft.com/office/drawing/2014/main" val="221310011"/>
                  </a:ext>
                </a:extLst>
              </a:tr>
              <a:tr h="449539">
                <a:tc>
                  <a:txBody>
                    <a:bodyPr/>
                    <a:lstStyle/>
                    <a:p>
                      <a:pPr lvl="0">
                        <a:buNone/>
                      </a:pPr>
                      <a:br>
                        <a:rPr lang="en-US" sz="600" dirty="0">
                          <a:effectLst/>
                        </a:rPr>
                      </a:br>
                      <a:endParaRPr lang="en-US" sz="1000" dirty="0">
                        <a:effectLst/>
                        <a:latin typeface="Helvetica"/>
                      </a:endParaRPr>
                    </a:p>
                  </a:txBody>
                  <a:tcPr marL="11973" marR="11973" marT="11973" marB="11973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br>
                        <a:rPr lang="en-US" sz="600" dirty="0">
                          <a:effectLst/>
                        </a:rPr>
                      </a:br>
                      <a:endParaRPr lang="en-US" sz="1000" dirty="0">
                        <a:effectLst/>
                        <a:latin typeface="Helvetica"/>
                      </a:endParaRPr>
                    </a:p>
                  </a:txBody>
                  <a:tcPr marL="11973" marR="11973" marT="11973" marB="11973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000" dirty="0">
                          <a:effectLst/>
                        </a:rPr>
                        <a:t>Less</a:t>
                      </a:r>
                      <a:endParaRPr lang="en-US" sz="1000" dirty="0"/>
                    </a:p>
                  </a:txBody>
                  <a:tcPr marL="11973" marR="11973" marT="11973" marB="11973"/>
                </a:tc>
                <a:tc>
                  <a:txBody>
                    <a:bodyPr/>
                    <a:lstStyle/>
                    <a:p>
                      <a:pPr lvl="0">
                        <a:buAutoNum type="arabicPeriod"/>
                      </a:pPr>
                      <a:r>
                        <a:rPr lang="en-US" sz="1000" dirty="0">
                          <a:effectLst/>
                        </a:rPr>
                        <a:t>SO3 input line compressor malfunction. </a:t>
                      </a:r>
                      <a:endParaRPr lang="en-US" sz="1000" dirty="0"/>
                    </a:p>
                    <a:p>
                      <a:pPr lvl="0">
                        <a:buAutoNum type="arabicPeriod"/>
                      </a:pPr>
                      <a:r>
                        <a:rPr lang="en-US" sz="1000" dirty="0">
                          <a:effectLst/>
                        </a:rPr>
                        <a:t>Possible tower leak </a:t>
                      </a:r>
                      <a:endParaRPr lang="en-US" sz="1000" dirty="0"/>
                    </a:p>
                    <a:p>
                      <a:pPr lvl="0">
                        <a:buAutoNum type="arabicPeriod"/>
                      </a:pPr>
                      <a:r>
                        <a:rPr lang="en-US" sz="1000" dirty="0">
                          <a:effectLst/>
                        </a:rPr>
                        <a:t>SO2 output line leak </a:t>
                      </a:r>
                      <a:endParaRPr lang="en-US" sz="1000" dirty="0"/>
                    </a:p>
                  </a:txBody>
                  <a:tcPr marL="11973" marR="11973" marT="11973" marB="11973"/>
                </a:tc>
                <a:tc>
                  <a:txBody>
                    <a:bodyPr/>
                    <a:lstStyle/>
                    <a:p>
                      <a:pPr lvl="0">
                        <a:buAutoNum type="arabicPeriod"/>
                      </a:pPr>
                      <a:r>
                        <a:rPr lang="en-US" sz="1000" dirty="0">
                          <a:effectLst/>
                        </a:rPr>
                        <a:t>Tower pressure below established parameters </a:t>
                      </a:r>
                      <a:endParaRPr lang="en-US" sz="1000" dirty="0"/>
                    </a:p>
                  </a:txBody>
                  <a:tcPr marL="11973" marR="11973" marT="11973" marB="11973"/>
                </a:tc>
                <a:tc>
                  <a:txBody>
                    <a:bodyPr/>
                    <a:lstStyle/>
                    <a:p>
                      <a:pPr marL="228600" lvl="0" indent="-228600">
                        <a:buAutoNum type="arabicPeriod"/>
                      </a:pPr>
                      <a:r>
                        <a:rPr lang="en-US" sz="1000" dirty="0">
                          <a:effectLst/>
                        </a:rPr>
                        <a:t>Above</a:t>
                      </a:r>
                    </a:p>
                  </a:txBody>
                  <a:tcPr marL="11973" marR="11973" marT="11973" marB="11973"/>
                </a:tc>
                <a:extLst>
                  <a:ext uri="{0D108BD9-81ED-4DB2-BD59-A6C34878D82A}">
                    <a16:rowId xmlns:a16="http://schemas.microsoft.com/office/drawing/2014/main" val="667379937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181EF3-13AF-0C7D-1407-0360941301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88818" y="6098709"/>
            <a:ext cx="1142245" cy="669925"/>
          </a:xfrm>
        </p:spPr>
        <p:txBody>
          <a:bodyPr/>
          <a:lstStyle/>
          <a:p>
            <a:fld id="{D57F1E4F-1CFF-5643-939E-217C01CDF565}" type="slidenum">
              <a:rPr lang="en-US" sz="2000" dirty="0">
                <a:solidFill>
                  <a:schemeClr val="tx1"/>
                </a:solidFill>
              </a:rPr>
              <a:pPr/>
              <a:t>22</a:t>
            </a:fld>
            <a:endParaRPr lang="en-US" sz="2000">
              <a:solidFill>
                <a:schemeClr val="tx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C96E96D-1417-1D34-F73D-CE18821979C3}"/>
              </a:ext>
            </a:extLst>
          </p:cNvPr>
          <p:cNvSpPr txBox="1"/>
          <p:nvPr/>
        </p:nvSpPr>
        <p:spPr>
          <a:xfrm>
            <a:off x="267629" y="840"/>
            <a:ext cx="8897256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/>
              <a:t>Hazard Analysis: Absorption Tower </a:t>
            </a:r>
          </a:p>
        </p:txBody>
      </p:sp>
    </p:spTree>
    <p:extLst>
      <p:ext uri="{BB962C8B-B14F-4D97-AF65-F5344CB8AC3E}">
        <p14:creationId xmlns:p14="http://schemas.microsoft.com/office/powerpoint/2010/main" val="41042783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 descr="Diagram, schematic&#10;&#10;Description automatically generated">
            <a:extLst>
              <a:ext uri="{FF2B5EF4-FFF2-40B4-BE49-F238E27FC236}">
                <a16:creationId xmlns:a16="http://schemas.microsoft.com/office/drawing/2014/main" id="{EAB8EFB2-B76F-A754-42ED-0CE7246FA5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1" y="-3159"/>
            <a:ext cx="12188465" cy="6858706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37FDFA-A527-B9B3-2FEC-BEC4BEA9AA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11139" y="5939398"/>
            <a:ext cx="1142245" cy="669925"/>
          </a:xfrm>
        </p:spPr>
        <p:txBody>
          <a:bodyPr/>
          <a:lstStyle/>
          <a:p>
            <a:fld id="{D57F1E4F-1CFF-5643-939E-217C01CDF565}" type="slidenum">
              <a:rPr lang="en-US" sz="2000" dirty="0"/>
              <a:pPr/>
              <a:t>23</a:t>
            </a:fld>
            <a:endParaRPr lang="en-US" sz="20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D266B4D-A36B-82A0-B236-7032F92770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4492" y="201130"/>
            <a:ext cx="6100954" cy="377608"/>
          </a:xfrm>
        </p:spPr>
        <p:txBody>
          <a:bodyPr>
            <a:normAutofit fontScale="90000"/>
          </a:bodyPr>
          <a:lstStyle/>
          <a:p>
            <a:r>
              <a:rPr lang="en-US">
                <a:solidFill>
                  <a:schemeClr val="bg1">
                    <a:lumMod val="95000"/>
                    <a:lumOff val="5000"/>
                  </a:schemeClr>
                </a:solidFill>
              </a:rPr>
              <a:t>P&amp;ID: </a:t>
            </a:r>
            <a:r>
              <a:rPr lang="en-US" i="1">
                <a:solidFill>
                  <a:schemeClr val="bg1">
                    <a:lumMod val="95000"/>
                    <a:lumOff val="5000"/>
                  </a:schemeClr>
                </a:solidFill>
              </a:rPr>
              <a:t>Absorption tower #2</a:t>
            </a:r>
          </a:p>
        </p:txBody>
      </p:sp>
    </p:spTree>
    <p:extLst>
      <p:ext uri="{BB962C8B-B14F-4D97-AF65-F5344CB8AC3E}">
        <p14:creationId xmlns:p14="http://schemas.microsoft.com/office/powerpoint/2010/main" val="134537850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472704-5F92-2122-E7B8-34A83FDEF9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2" y="-70557"/>
            <a:ext cx="8534400" cy="1507067"/>
          </a:xfrm>
        </p:spPr>
        <p:txBody>
          <a:bodyPr/>
          <a:lstStyle/>
          <a:p>
            <a:r>
              <a:rPr lang="en-US"/>
              <a:t>Safety Considerations: NFPA 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1B79D6-3A99-8EEC-0EA0-26057C0BE3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17200" y="5790142"/>
            <a:ext cx="1142245" cy="669925"/>
          </a:xfrm>
        </p:spPr>
        <p:txBody>
          <a:bodyPr/>
          <a:lstStyle/>
          <a:p>
            <a:fld id="{D57F1E4F-1CFF-5643-939E-217C01CDF565}" type="slidenum">
              <a:rPr lang="en-US" sz="2000" dirty="0">
                <a:solidFill>
                  <a:schemeClr val="tx1"/>
                </a:solidFill>
              </a:rPr>
              <a:pPr/>
              <a:t>24</a:t>
            </a:fld>
            <a:endParaRPr lang="en-US" sz="2000">
              <a:solidFill>
                <a:schemeClr val="tx1"/>
              </a:solidFill>
            </a:endParaRPr>
          </a:p>
        </p:txBody>
      </p:sp>
      <p:pic>
        <p:nvPicPr>
          <p:cNvPr id="6" name="Picture 7" descr="Calendar&#10;&#10;Description automatically generated">
            <a:extLst>
              <a:ext uri="{FF2B5EF4-FFF2-40B4-BE49-F238E27FC236}">
                <a16:creationId xmlns:a16="http://schemas.microsoft.com/office/drawing/2014/main" id="{913BAECF-BC8C-A191-8243-055CF1B49F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302" y="1343518"/>
            <a:ext cx="11417395" cy="4170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503452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472704-5F92-2122-E7B8-34A83FDEF9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2" y="-70557"/>
            <a:ext cx="8534400" cy="1507067"/>
          </a:xfrm>
        </p:spPr>
        <p:txBody>
          <a:bodyPr/>
          <a:lstStyle/>
          <a:p>
            <a:r>
              <a:rPr lang="en-US"/>
              <a:t>Safety Considerations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9EDF40D0-33B0-EF47-9EE6-08D297BB6E2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4543853"/>
              </p:ext>
            </p:extLst>
          </p:nvPr>
        </p:nvGraphicFramePr>
        <p:xfrm>
          <a:off x="559129" y="1434935"/>
          <a:ext cx="10208590" cy="47017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67214">
                  <a:extLst>
                    <a:ext uri="{9D8B030D-6E8A-4147-A177-3AD203B41FA5}">
                      <a16:colId xmlns:a16="http://schemas.microsoft.com/office/drawing/2014/main" val="2110238388"/>
                    </a:ext>
                  </a:extLst>
                </a:gridCol>
                <a:gridCol w="7941376">
                  <a:extLst>
                    <a:ext uri="{9D8B030D-6E8A-4147-A177-3AD203B41FA5}">
                      <a16:colId xmlns:a16="http://schemas.microsoft.com/office/drawing/2014/main" val="1543970301"/>
                    </a:ext>
                  </a:extLst>
                </a:gridCol>
              </a:tblGrid>
              <a:tr h="640336">
                <a:tc>
                  <a:txBody>
                    <a:bodyPr/>
                    <a:lstStyle/>
                    <a:p>
                      <a:pPr algn="l" fontAlgn="base"/>
                      <a:r>
                        <a:rPr lang="en-US" sz="1800">
                          <a:effectLst/>
                        </a:rPr>
                        <a:t>Compound​</a:t>
                      </a:r>
                      <a:endParaRPr lang="en-US" b="1" i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800">
                          <a:effectLst/>
                        </a:rPr>
                        <a:t>Concerns​</a:t>
                      </a:r>
                      <a:endParaRPr lang="en-US" b="1" i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7901025"/>
                  </a:ext>
                </a:extLst>
              </a:tr>
              <a:tr h="1162050">
                <a:tc>
                  <a:txBody>
                    <a:bodyPr/>
                    <a:lstStyle/>
                    <a:p>
                      <a:pPr algn="l" fontAlgn="base"/>
                      <a:r>
                        <a:rPr lang="en-US" sz="1800">
                          <a:effectLst/>
                        </a:rPr>
                        <a:t>H2SO4​</a:t>
                      </a:r>
                      <a:endParaRPr lang="en-US">
                        <a:effectLst/>
                      </a:endParaRPr>
                    </a:p>
                    <a:p>
                      <a:pPr algn="l" fontAlgn="base"/>
                      <a:r>
                        <a:rPr lang="en-US" sz="1800">
                          <a:effectLst/>
                        </a:rPr>
                        <a:t>(sulfuric acid)​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lvl="0" indent="-342900" algn="l" fontAlgn="base">
                        <a:buFont typeface="Arial" panose="020B0604020202020204" pitchFamily="34" charset="0"/>
                        <a:buChar char="•"/>
                      </a:pPr>
                      <a:r>
                        <a:rPr lang="en-US" sz="1800">
                          <a:effectLst/>
                        </a:rPr>
                        <a:t>Clear, colorless, oily liquid (may turn yellowish to amber upon aging)​​</a:t>
                      </a:r>
                      <a:endParaRPr lang="en-US" sz="1440">
                        <a:effectLst/>
                      </a:endParaRPr>
                    </a:p>
                    <a:p>
                      <a:pPr marL="342900" lvl="0" indent="-342900" algn="l" fontAlgn="base">
                        <a:buFont typeface="Arial" panose="020B0604020202020204" pitchFamily="34" charset="0"/>
                        <a:buChar char="•"/>
                      </a:pPr>
                      <a:r>
                        <a:rPr lang="en-US" sz="1800">
                          <a:effectLst/>
                        </a:rPr>
                        <a:t>Aggressive oxidizer (can create highly flammable hydrogen gas if it is spilled on metals)​</a:t>
                      </a:r>
                      <a:endParaRPr lang="en-US" sz="1440">
                        <a:effectLst/>
                      </a:endParaRPr>
                    </a:p>
                    <a:p>
                      <a:pPr marL="342900" lvl="0" indent="-342900" algn="l" fontAlgn="base">
                        <a:buFont typeface="Arial" panose="020B0604020202020204" pitchFamily="34" charset="0"/>
                        <a:buChar char="•"/>
                      </a:pPr>
                      <a:r>
                        <a:rPr lang="en-US" sz="1800">
                          <a:effectLst/>
                        </a:rPr>
                        <a:t>(Heavy compound) static load pressure constantly pressing against the bottom third of the storage tank​</a:t>
                      </a:r>
                      <a:endParaRPr lang="en-US" sz="1440" b="0" i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777998"/>
                  </a:ext>
                </a:extLst>
              </a:tr>
              <a:tr h="1162050">
                <a:tc>
                  <a:txBody>
                    <a:bodyPr/>
                    <a:lstStyle/>
                    <a:p>
                      <a:pPr algn="l" fontAlgn="base"/>
                      <a:r>
                        <a:rPr lang="en-US" sz="1800">
                          <a:effectLst/>
                        </a:rPr>
                        <a:t>H2S7O7​</a:t>
                      </a:r>
                      <a:endParaRPr lang="en-US">
                        <a:effectLst/>
                      </a:endParaRPr>
                    </a:p>
                    <a:p>
                      <a:pPr algn="l" fontAlgn="base"/>
                      <a:r>
                        <a:rPr lang="en-US" sz="1800">
                          <a:effectLst/>
                        </a:rPr>
                        <a:t>(oleum)​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lvl="0" indent="-342900" algn="l" fontAlgn="base">
                        <a:buFont typeface="Arial" panose="020B0604020202020204" pitchFamily="34" charset="0"/>
                        <a:buChar char="•"/>
                      </a:pPr>
                      <a:r>
                        <a:rPr lang="en-US" sz="1800">
                          <a:effectLst/>
                        </a:rPr>
                        <a:t>Corrosiveness decreases with increasing SO3 content.​</a:t>
                      </a:r>
                      <a:endParaRPr lang="en-US" sz="1440">
                        <a:effectLst/>
                      </a:endParaRPr>
                    </a:p>
                    <a:p>
                      <a:pPr marL="342900" lvl="0" indent="-342900" algn="l" fontAlgn="base">
                        <a:buFont typeface="Arial" panose="020B0604020202020204" pitchFamily="34" charset="0"/>
                        <a:buChar char="•"/>
                      </a:pPr>
                      <a:r>
                        <a:rPr lang="en-US" sz="1800">
                          <a:effectLst/>
                        </a:rPr>
                        <a:t>Low oleum velocities recommended to reduce piping corrosion​</a:t>
                      </a:r>
                      <a:endParaRPr lang="en-US" sz="1440" b="0" i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3348603"/>
                  </a:ext>
                </a:extLst>
              </a:tr>
              <a:tr h="1162050">
                <a:tc>
                  <a:txBody>
                    <a:bodyPr/>
                    <a:lstStyle/>
                    <a:p>
                      <a:pPr algn="l" fontAlgn="base"/>
                      <a:r>
                        <a:rPr lang="en-US" sz="1800">
                          <a:effectLst/>
                        </a:rPr>
                        <a:t>SO3​</a:t>
                      </a:r>
                      <a:endParaRPr lang="en-US">
                        <a:effectLst/>
                      </a:endParaRPr>
                    </a:p>
                    <a:p>
                      <a:pPr algn="l" fontAlgn="base"/>
                      <a:r>
                        <a:rPr lang="en-US" sz="1800">
                          <a:effectLst/>
                        </a:rPr>
                        <a:t>(sulfur trioxide)​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lvl="0" indent="-342900" algn="l" fontAlgn="base">
                        <a:buFont typeface="Arial" panose="020B0604020202020204" pitchFamily="34" charset="0"/>
                        <a:buChar char="•"/>
                      </a:pPr>
                      <a:r>
                        <a:rPr lang="en-US" sz="1800">
                          <a:effectLst/>
                        </a:rPr>
                        <a:t>Reacts explosively with water (high heat of reaction)​</a:t>
                      </a:r>
                      <a:endParaRPr lang="en-US" sz="1440">
                        <a:effectLst/>
                      </a:endParaRPr>
                    </a:p>
                    <a:p>
                      <a:pPr marL="342900" lvl="0" indent="-342900" algn="l" fontAlgn="base">
                        <a:buFont typeface="Arial" panose="020B0604020202020204" pitchFamily="34" charset="0"/>
                        <a:buChar char="•"/>
                      </a:pPr>
                      <a:r>
                        <a:rPr lang="en-US" sz="1800">
                          <a:effectLst/>
                        </a:rPr>
                        <a:t>High reactivity with organic compounds​</a:t>
                      </a:r>
                      <a:endParaRPr lang="en-US" sz="1440" b="0" i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3954216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1B79D6-3A99-8EEC-0EA0-26057C0BE3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z="2000" dirty="0">
                <a:solidFill>
                  <a:schemeClr val="tx1"/>
                </a:solidFill>
              </a:rPr>
              <a:pPr/>
              <a:t>25</a:t>
            </a:fld>
            <a:endParaRPr lang="en-US" sz="20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770195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51CCD2B5-6B64-5DED-CE2B-DD22717746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5043" y="107573"/>
            <a:ext cx="8534400" cy="1507067"/>
          </a:xfrm>
        </p:spPr>
        <p:txBody>
          <a:bodyPr/>
          <a:lstStyle/>
          <a:p>
            <a:r>
              <a:rPr lang="en-US"/>
              <a:t>Safety Considerations: PPE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FA65E4-015B-7BD7-A463-D5341C1583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87170" y="5784731"/>
            <a:ext cx="1142245" cy="669925"/>
          </a:xfrm>
        </p:spPr>
        <p:txBody>
          <a:bodyPr/>
          <a:lstStyle/>
          <a:p>
            <a:fld id="{D57F1E4F-1CFF-5643-939E-217C01CDF565}" type="slidenum">
              <a:rPr lang="en-US" sz="2000" dirty="0">
                <a:solidFill>
                  <a:schemeClr val="tx1"/>
                </a:solidFill>
              </a:rPr>
              <a:pPr/>
              <a:t>26</a:t>
            </a:fld>
            <a:endParaRPr lang="en-US" sz="2000">
              <a:solidFill>
                <a:schemeClr val="tx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4BD0967-F22D-C075-4A06-8F49DDD8DDDC}"/>
              </a:ext>
            </a:extLst>
          </p:cNvPr>
          <p:cNvSpPr txBox="1"/>
          <p:nvPr/>
        </p:nvSpPr>
        <p:spPr>
          <a:xfrm>
            <a:off x="2369128" y="1582387"/>
            <a:ext cx="625434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/>
              <a:t>PPE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C2948228-AB15-F905-C598-C7C7A021A3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6426335"/>
              </p:ext>
            </p:extLst>
          </p:nvPr>
        </p:nvGraphicFramePr>
        <p:xfrm>
          <a:off x="607308" y="1420872"/>
          <a:ext cx="10355631" cy="4760414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058709">
                  <a:extLst>
                    <a:ext uri="{9D8B030D-6E8A-4147-A177-3AD203B41FA5}">
                      <a16:colId xmlns:a16="http://schemas.microsoft.com/office/drawing/2014/main" val="3834619999"/>
                    </a:ext>
                  </a:extLst>
                </a:gridCol>
                <a:gridCol w="6296922">
                  <a:extLst>
                    <a:ext uri="{9D8B030D-6E8A-4147-A177-3AD203B41FA5}">
                      <a16:colId xmlns:a16="http://schemas.microsoft.com/office/drawing/2014/main" val="2106078868"/>
                    </a:ext>
                  </a:extLst>
                </a:gridCol>
              </a:tblGrid>
              <a:tr h="915568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100">
                          <a:effectLst/>
                        </a:rPr>
                        <a:t>Class D: for minimal risk of exposure </a:t>
                      </a:r>
                      <a:endParaRPr lang="en-US" b="0" i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42950" lvl="1" indent="-285750" algn="l" rtl="0" fontAlgn="base">
                        <a:buFont typeface="Arial" panose="020B0604020202020204" pitchFamily="34" charset="0"/>
                        <a:buChar char="•"/>
                      </a:pPr>
                      <a:r>
                        <a:rPr lang="en-US" sz="1100">
                          <a:effectLst/>
                        </a:rPr>
                        <a:t>Safety glasses with side shields  </a:t>
                      </a:r>
                    </a:p>
                    <a:p>
                      <a:pPr marL="742950" lvl="1" indent="-285750" algn="l" rtl="0" fontAlgn="base">
                        <a:buFont typeface="Arial" panose="020B0604020202020204" pitchFamily="34" charset="0"/>
                        <a:buChar char="•"/>
                      </a:pPr>
                      <a:r>
                        <a:rPr lang="en-US" sz="1100">
                          <a:effectLst/>
                        </a:rPr>
                        <a:t>Steel-toe safety shoes with PVC, neoprene, or composite soles  </a:t>
                      </a:r>
                    </a:p>
                    <a:p>
                      <a:pPr marL="742950" lvl="1" indent="-285750" algn="l" rtl="0" fontAlgn="base">
                        <a:buFont typeface="Arial" panose="020B0604020202020204" pitchFamily="34" charset="0"/>
                        <a:buChar char="•"/>
                      </a:pPr>
                      <a:r>
                        <a:rPr lang="en-US" sz="1100">
                          <a:effectLst/>
                        </a:rPr>
                        <a:t>Pants and sleeved shirt, or coveralls, made of acid-resistant polyester, acrylic or wool  </a:t>
                      </a:r>
                    </a:p>
                    <a:p>
                      <a:pPr marL="742950" lvl="1" indent="-285750" algn="l" rtl="0" fontAlgn="base">
                        <a:buFont typeface="Arial" panose="020B0604020202020204" pitchFamily="34" charset="0"/>
                        <a:buChar char="•"/>
                      </a:pPr>
                      <a:r>
                        <a:rPr lang="en-US" sz="1100">
                          <a:effectLst/>
                        </a:rPr>
                        <a:t>Hard hat </a:t>
                      </a:r>
                      <a:endParaRPr lang="en-US" sz="1100" b="0" i="0">
                        <a:effectLst/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8859301"/>
                  </a:ext>
                </a:extLst>
              </a:tr>
              <a:tr h="915568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100">
                          <a:effectLst/>
                        </a:rPr>
                        <a:t>Class C: for moderate risk of exposure </a:t>
                      </a:r>
                      <a:endParaRPr lang="en-US" b="0" i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42950" lvl="1" indent="-285750" algn="l" rtl="0" fontAlgn="base">
                        <a:buFont typeface="Arial" panose="020B0604020202020204" pitchFamily="34" charset="0"/>
                        <a:buChar char="•"/>
                      </a:pPr>
                      <a:r>
                        <a:rPr lang="en-US" sz="1100">
                          <a:effectLst/>
                        </a:rPr>
                        <a:t>Coverall splash goggles (a face shield can be added over the goggles </a:t>
                      </a:r>
                      <a:br>
                        <a:rPr lang="en-US" sz="1100">
                          <a:effectLst/>
                        </a:rPr>
                      </a:br>
                      <a:r>
                        <a:rPr lang="en-US" sz="1100">
                          <a:effectLst/>
                        </a:rPr>
                        <a:t>if desired, but is not a replacement for goggles)  </a:t>
                      </a:r>
                    </a:p>
                    <a:p>
                      <a:pPr marL="742950" lvl="1" indent="-285750" algn="l" rtl="0" fontAlgn="base">
                        <a:buFont typeface="Arial" panose="020B0604020202020204" pitchFamily="34" charset="0"/>
                        <a:buChar char="•"/>
                      </a:pPr>
                      <a:r>
                        <a:rPr lang="en-US" sz="1100">
                          <a:effectLst/>
                        </a:rPr>
                        <a:t>Acid-resistant gauntlet gloves  </a:t>
                      </a:r>
                    </a:p>
                    <a:p>
                      <a:pPr marL="742950" lvl="1" indent="-285750" algn="l" rtl="0" fontAlgn="base">
                        <a:buFont typeface="Arial" panose="020B0604020202020204" pitchFamily="34" charset="0"/>
                        <a:buChar char="•"/>
                      </a:pPr>
                      <a:r>
                        <a:rPr lang="en-US" sz="1100">
                          <a:effectLst/>
                        </a:rPr>
                        <a:t>Optional, acid-resistant jacket  </a:t>
                      </a:r>
                    </a:p>
                    <a:p>
                      <a:pPr marL="742950" lvl="1" indent="-285750" algn="l" rtl="0" fontAlgn="base">
                        <a:buFont typeface="Arial" panose="020B0604020202020204" pitchFamily="34" charset="0"/>
                        <a:buChar char="•"/>
                      </a:pPr>
                      <a:r>
                        <a:rPr lang="en-US" sz="1100">
                          <a:effectLst/>
                        </a:rPr>
                        <a:t>Optional, face shield  </a:t>
                      </a:r>
                      <a:endParaRPr lang="en-US" sz="1100" b="0" i="0">
                        <a:effectLst/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366436"/>
                  </a:ext>
                </a:extLst>
              </a:tr>
              <a:tr h="1621547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100">
                          <a:effectLst/>
                        </a:rPr>
                        <a:t>Class B: for elevated risk of exposure </a:t>
                      </a:r>
                      <a:endParaRPr lang="en-US" b="0" i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42950" lvl="1" indent="-285750" algn="l" rtl="0" fontAlgn="base">
                        <a:buFont typeface="Arial" panose="020B0604020202020204" pitchFamily="34" charset="0"/>
                        <a:buChar char="•"/>
                      </a:pPr>
                      <a:r>
                        <a:rPr lang="en-US" sz="1100">
                          <a:effectLst/>
                        </a:rPr>
                        <a:t>Head Protection: splash hood and hard hat (limit duration of tasks to avoid oxygen deficiency in hood)  </a:t>
                      </a:r>
                    </a:p>
                    <a:p>
                      <a:pPr marL="742950" lvl="1" indent="-285750" algn="l" rtl="0" fontAlgn="base">
                        <a:buFont typeface="Arial" panose="020B0604020202020204" pitchFamily="34" charset="0"/>
                        <a:buChar char="•"/>
                      </a:pPr>
                      <a:r>
                        <a:rPr lang="en-US" sz="1100">
                          <a:effectLst/>
                        </a:rPr>
                        <a:t>Eye Protection: chemical splash goggles  </a:t>
                      </a:r>
                    </a:p>
                    <a:p>
                      <a:pPr marL="742950" lvl="1" indent="-285750" algn="l" rtl="0" fontAlgn="base">
                        <a:buFont typeface="Arial" panose="020B0604020202020204" pitchFamily="34" charset="0"/>
                        <a:buChar char="•"/>
                      </a:pPr>
                      <a:r>
                        <a:rPr lang="en-US" sz="1100">
                          <a:effectLst/>
                        </a:rPr>
                        <a:t>Respiratory: not required for non-fuming sulfuric acid  </a:t>
                      </a:r>
                    </a:p>
                    <a:p>
                      <a:pPr marL="742950" lvl="1" indent="-285750" algn="l" rtl="0" fontAlgn="base">
                        <a:buFont typeface="Arial" panose="020B0604020202020204" pitchFamily="34" charset="0"/>
                        <a:buChar char="•"/>
                      </a:pPr>
                      <a:r>
                        <a:rPr lang="en-US" sz="1100">
                          <a:effectLst/>
                        </a:rPr>
                        <a:t>Hand Protection: acid-resistant gauntlet length gloves with sleeves over gloves  </a:t>
                      </a:r>
                    </a:p>
                    <a:p>
                      <a:pPr marL="742950" lvl="1" indent="-285750" algn="l" rtl="0" fontAlgn="base">
                        <a:buFont typeface="Arial" panose="020B0604020202020204" pitchFamily="34" charset="0"/>
                        <a:buChar char="•"/>
                      </a:pPr>
                      <a:r>
                        <a:rPr lang="en-US" sz="1100">
                          <a:effectLst/>
                        </a:rPr>
                        <a:t>Body Protection: acid suit, 1 piece or 2 pieces (fabric must pass ASTM testing for ≥ 93% sulfuric acid)  </a:t>
                      </a:r>
                    </a:p>
                    <a:p>
                      <a:pPr marL="742950" lvl="1" indent="-285750" algn="l" rtl="0" fontAlgn="base">
                        <a:buFont typeface="Arial" panose="020B0604020202020204" pitchFamily="34" charset="0"/>
                        <a:buChar char="•"/>
                      </a:pPr>
                      <a:r>
                        <a:rPr lang="en-US" sz="1100">
                          <a:effectLst/>
                        </a:rPr>
                        <a:t>Foot Protection: acid-resistant boots with pant legs over boots  </a:t>
                      </a:r>
                      <a:endParaRPr lang="en-US" sz="1100" b="0" i="0">
                        <a:effectLst/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0520041"/>
                  </a:ext>
                </a:extLst>
              </a:tr>
              <a:tr h="1279587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100">
                          <a:effectLst/>
                        </a:rPr>
                        <a:t>Class A: or maximum risk of exposure, used during an emergency leak/spill situation </a:t>
                      </a:r>
                      <a:endParaRPr lang="en-US" b="0" i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42950" lvl="1" indent="-285750" algn="l" rtl="0" fontAlgn="base">
                        <a:buFont typeface="Arial" panose="020B0604020202020204" pitchFamily="34" charset="0"/>
                        <a:buChar char="•"/>
                      </a:pPr>
                      <a:r>
                        <a:rPr lang="en-US" sz="1100">
                          <a:effectLst/>
                        </a:rPr>
                        <a:t>Hard hat Eye Protection: full face mask  </a:t>
                      </a:r>
                    </a:p>
                    <a:p>
                      <a:pPr marL="742950" lvl="1" indent="-285750" algn="l" rtl="0" fontAlgn="base">
                        <a:buFont typeface="Arial" panose="020B0604020202020204" pitchFamily="34" charset="0"/>
                        <a:buChar char="•"/>
                      </a:pPr>
                      <a:r>
                        <a:rPr lang="en-US" sz="1100">
                          <a:effectLst/>
                        </a:rPr>
                        <a:t>Respiratory: NIOSH approved respiratory protection  </a:t>
                      </a:r>
                    </a:p>
                    <a:p>
                      <a:pPr marL="742950" lvl="1" indent="-285750" algn="l" rtl="0" fontAlgn="base">
                        <a:buFont typeface="Arial" panose="020B0604020202020204" pitchFamily="34" charset="0"/>
                        <a:buChar char="•"/>
                      </a:pPr>
                      <a:r>
                        <a:rPr lang="en-US" sz="1100">
                          <a:effectLst/>
                        </a:rPr>
                        <a:t>Body Protection: acid-resistant, fully encapsulated suit </a:t>
                      </a:r>
                      <a:br>
                        <a:rPr lang="en-US" sz="1100">
                          <a:effectLst/>
                        </a:rPr>
                      </a:br>
                      <a:r>
                        <a:rPr lang="en-US" sz="1100">
                          <a:effectLst/>
                        </a:rPr>
                        <a:t>(Fabric must pass a 45 min breakthrough ASTM F739 chemical permeation test for ≥ 93% Sulfuric Acid)  </a:t>
                      </a:r>
                    </a:p>
                    <a:p>
                      <a:pPr marL="742950" lvl="1" indent="-285750" algn="l" rtl="0" fontAlgn="base">
                        <a:buFont typeface="Arial" panose="020B0604020202020204" pitchFamily="34" charset="0"/>
                        <a:buChar char="•"/>
                      </a:pPr>
                      <a:r>
                        <a:rPr lang="en-US" sz="1100">
                          <a:effectLst/>
                        </a:rPr>
                        <a:t>Foot Protection: acid-resistant boots with pant legs over boots </a:t>
                      </a:r>
                      <a:endParaRPr lang="en-US" sz="1100" b="0" i="0">
                        <a:effectLst/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48076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7229695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7A675F33-98AF-4B83-A3BB-0780A23145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175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Graph on document with pen">
            <a:extLst>
              <a:ext uri="{FF2B5EF4-FFF2-40B4-BE49-F238E27FC236}">
                <a16:creationId xmlns:a16="http://schemas.microsoft.com/office/drawing/2014/main" id="{DEACFEDB-7B38-6F30-855B-C3B8E367239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 t="983" r="-2" b="14619"/>
          <a:stretch/>
        </p:blipFill>
        <p:spPr>
          <a:xfrm>
            <a:off x="-3175" y="10"/>
            <a:ext cx="1219200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16F66CD-BD41-36D4-D168-2A8250E588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>
            <a:normAutofit/>
          </a:bodyPr>
          <a:lstStyle/>
          <a:p>
            <a:r>
              <a:rPr lang="en-US" sz="5400" b="1"/>
              <a:t>Economic Analysis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0C8618-4422-89A6-A578-5A27BEABFE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63200" y="5578475"/>
            <a:ext cx="1142245" cy="6699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D57F1E4F-1CFF-5643-939E-217C01CDF565}" type="slidenum">
              <a:rPr lang="en-US">
                <a:solidFill>
                  <a:schemeClr val="tx1">
                    <a:alpha val="80000"/>
                  </a:schemeClr>
                </a:solidFill>
              </a:rPr>
              <a:pPr>
                <a:spcAft>
                  <a:spcPts val="600"/>
                </a:spcAft>
              </a:pPr>
              <a:t>27</a:t>
            </a:fld>
            <a:endParaRPr lang="en-US">
              <a:solidFill>
                <a:schemeClr val="tx1">
                  <a:alpha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9919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D965A0-89FA-26C8-9FE6-2AEE1A8A45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443" y="110717"/>
            <a:ext cx="8534400" cy="1507067"/>
          </a:xfrm>
        </p:spPr>
        <p:txBody>
          <a:bodyPr/>
          <a:lstStyle/>
          <a:p>
            <a:r>
              <a:rPr lang="en-US"/>
              <a:t>Equipment Summary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413263-2694-DBE2-99B1-A9BBB8849E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z="2000" dirty="0">
                <a:solidFill>
                  <a:schemeClr val="tx1">
                    <a:lumMod val="95000"/>
                  </a:schemeClr>
                </a:solidFill>
              </a:rPr>
              <a:pPr/>
              <a:t>28</a:t>
            </a:fld>
            <a:endParaRPr lang="en-US" sz="2000">
              <a:solidFill>
                <a:schemeClr val="tx1">
                  <a:lumMod val="95000"/>
                </a:schemeClr>
              </a:solidFill>
            </a:endParaRPr>
          </a:p>
        </p:txBody>
      </p:sp>
      <p:graphicFrame>
        <p:nvGraphicFramePr>
          <p:cNvPr id="12" name="Content Placeholder 11">
            <a:extLst>
              <a:ext uri="{FF2B5EF4-FFF2-40B4-BE49-F238E27FC236}">
                <a16:creationId xmlns:a16="http://schemas.microsoft.com/office/drawing/2014/main" id="{E4552C92-C135-60A0-BC98-51E585B3158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13707783"/>
              </p:ext>
            </p:extLst>
          </p:nvPr>
        </p:nvGraphicFramePr>
        <p:xfrm>
          <a:off x="410308" y="1475153"/>
          <a:ext cx="9136195" cy="49823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5006">
                  <a:extLst>
                    <a:ext uri="{9D8B030D-6E8A-4147-A177-3AD203B41FA5}">
                      <a16:colId xmlns:a16="http://schemas.microsoft.com/office/drawing/2014/main" val="856127558"/>
                    </a:ext>
                  </a:extLst>
                </a:gridCol>
                <a:gridCol w="3912106">
                  <a:extLst>
                    <a:ext uri="{9D8B030D-6E8A-4147-A177-3AD203B41FA5}">
                      <a16:colId xmlns:a16="http://schemas.microsoft.com/office/drawing/2014/main" val="49454339"/>
                    </a:ext>
                  </a:extLst>
                </a:gridCol>
                <a:gridCol w="1502820">
                  <a:extLst>
                    <a:ext uri="{9D8B030D-6E8A-4147-A177-3AD203B41FA5}">
                      <a16:colId xmlns:a16="http://schemas.microsoft.com/office/drawing/2014/main" val="1187236136"/>
                    </a:ext>
                  </a:extLst>
                </a:gridCol>
                <a:gridCol w="1216569">
                  <a:extLst>
                    <a:ext uri="{9D8B030D-6E8A-4147-A177-3AD203B41FA5}">
                      <a16:colId xmlns:a16="http://schemas.microsoft.com/office/drawing/2014/main" val="476063621"/>
                    </a:ext>
                  </a:extLst>
                </a:gridCol>
                <a:gridCol w="1359694">
                  <a:extLst>
                    <a:ext uri="{9D8B030D-6E8A-4147-A177-3AD203B41FA5}">
                      <a16:colId xmlns:a16="http://schemas.microsoft.com/office/drawing/2014/main" val="1602098004"/>
                    </a:ext>
                  </a:extLst>
                </a:gridCol>
              </a:tblGrid>
              <a:tr h="332154">
                <a:tc>
                  <a:txBody>
                    <a:bodyPr/>
                    <a:lstStyle/>
                    <a:p>
                      <a:r>
                        <a:rPr lang="en-US">
                          <a:effectLst/>
                        </a:rPr>
                        <a:t>Unit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en-US">
                          <a:effectLst/>
                        </a:rPr>
                        <a:t>Unit Description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en-US">
                          <a:effectLst/>
                        </a:rPr>
                        <a:t>Cost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en-US">
                          <a:effectLst/>
                        </a:rPr>
                        <a:t># of Units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en-US">
                          <a:effectLst/>
                        </a:rPr>
                        <a:t>Total Cost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062654996"/>
                  </a:ext>
                </a:extLst>
              </a:tr>
              <a:tr h="332154">
                <a:tc>
                  <a:txBody>
                    <a:bodyPr/>
                    <a:lstStyle/>
                    <a:p>
                      <a:r>
                        <a:rPr lang="en-US">
                          <a:effectLst/>
                        </a:rPr>
                        <a:t>P-100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en-US"/>
                        <a:t>Feed Pump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$10,400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$20,800 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99535663"/>
                  </a:ext>
                </a:extLst>
              </a:tr>
              <a:tr h="332154">
                <a:tc>
                  <a:txBody>
                    <a:bodyPr/>
                    <a:lstStyle/>
                    <a:p>
                      <a:r>
                        <a:rPr lang="en-US">
                          <a:effectLst/>
                        </a:rPr>
                        <a:t>TK-100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en-US"/>
                        <a:t>Sulfur Storage Tank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$576,000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$1,728,000 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306816780"/>
                  </a:ext>
                </a:extLst>
              </a:tr>
              <a:tr h="332154">
                <a:tc>
                  <a:txBody>
                    <a:bodyPr/>
                    <a:lstStyle/>
                    <a:p>
                      <a:r>
                        <a:rPr lang="en-US">
                          <a:effectLst/>
                        </a:rPr>
                        <a:t>P-101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en-US"/>
                        <a:t>Reciprocating Pump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$9,000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$18,000 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780019614"/>
                  </a:ext>
                </a:extLst>
              </a:tr>
              <a:tr h="332154">
                <a:tc>
                  <a:txBody>
                    <a:bodyPr/>
                    <a:lstStyle/>
                    <a:p>
                      <a:r>
                        <a:rPr lang="en-US">
                          <a:effectLst/>
                        </a:rPr>
                        <a:t>C-100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en-US"/>
                        <a:t>Centrifugal Compressor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$260,500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$561,000 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948690341"/>
                  </a:ext>
                </a:extLst>
              </a:tr>
              <a:tr h="332154">
                <a:tc>
                  <a:txBody>
                    <a:bodyPr/>
                    <a:lstStyle/>
                    <a:p>
                      <a:r>
                        <a:rPr lang="en-US">
                          <a:effectLst/>
                        </a:rPr>
                        <a:t>C-101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en-US"/>
                        <a:t>Rotary Compressor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$227,500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$455,000 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646635573"/>
                  </a:ext>
                </a:extLst>
              </a:tr>
              <a:tr h="332154">
                <a:tc>
                  <a:txBody>
                    <a:bodyPr/>
                    <a:lstStyle/>
                    <a:p>
                      <a:r>
                        <a:rPr lang="en-US">
                          <a:effectLst/>
                        </a:rPr>
                        <a:t>P-102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en-US"/>
                        <a:t>Centrifugal Pump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$41,900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$20,950 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569333775"/>
                  </a:ext>
                </a:extLst>
              </a:tr>
              <a:tr h="332154">
                <a:tc>
                  <a:txBody>
                    <a:bodyPr/>
                    <a:lstStyle/>
                    <a:p>
                      <a:r>
                        <a:rPr lang="en-US">
                          <a:effectLst/>
                        </a:rPr>
                        <a:t>H-100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en-US"/>
                        <a:t>Furnace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$7,930,000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$7,930,000 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692162399"/>
                  </a:ext>
                </a:extLst>
              </a:tr>
              <a:tr h="332154">
                <a:tc>
                  <a:txBody>
                    <a:bodyPr/>
                    <a:lstStyle/>
                    <a:p>
                      <a:r>
                        <a:rPr lang="en-US">
                          <a:effectLst/>
                        </a:rPr>
                        <a:t>H-101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en-US"/>
                        <a:t>Packaged Steam Boiler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$2,090,000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$2,090,000 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358782013"/>
                  </a:ext>
                </a:extLst>
              </a:tr>
              <a:tr h="332154">
                <a:tc>
                  <a:txBody>
                    <a:bodyPr/>
                    <a:lstStyle/>
                    <a:p>
                      <a:r>
                        <a:rPr lang="en-US">
                          <a:effectLst/>
                        </a:rPr>
                        <a:t>C-102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en-US"/>
                        <a:t>Centrifugal Compressor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$414,500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$829,000 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611503921"/>
                  </a:ext>
                </a:extLst>
              </a:tr>
              <a:tr h="332154">
                <a:tc>
                  <a:txBody>
                    <a:bodyPr/>
                    <a:lstStyle/>
                    <a:p>
                      <a:r>
                        <a:rPr lang="en-US">
                          <a:effectLst/>
                        </a:rPr>
                        <a:t>E-100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en-US"/>
                        <a:t>Multiple Pipe Heat Exchanger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$36,900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$36,900 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738204507"/>
                  </a:ext>
                </a:extLst>
              </a:tr>
              <a:tr h="332154">
                <a:tc>
                  <a:txBody>
                    <a:bodyPr/>
                    <a:lstStyle/>
                    <a:p>
                      <a:r>
                        <a:rPr lang="en-US">
                          <a:effectLst/>
                        </a:rPr>
                        <a:t>R-100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en-US"/>
                        <a:t>Packed Bed Reactor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$286,000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$572,000 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210393745"/>
                  </a:ext>
                </a:extLst>
              </a:tr>
              <a:tr h="332154">
                <a:tc>
                  <a:txBody>
                    <a:bodyPr/>
                    <a:lstStyle/>
                    <a:p>
                      <a:r>
                        <a:rPr lang="en-US">
                          <a:effectLst/>
                        </a:rPr>
                        <a:t>E-101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en-US"/>
                        <a:t>Multiple Pipe Heat Exchanger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$10,500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$10,500 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692960716"/>
                  </a:ext>
                </a:extLst>
              </a:tr>
              <a:tr h="332154">
                <a:tc>
                  <a:txBody>
                    <a:bodyPr/>
                    <a:lstStyle/>
                    <a:p>
                      <a:r>
                        <a:rPr lang="en-US">
                          <a:effectLst/>
                        </a:rPr>
                        <a:t>E-102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en-US"/>
                        <a:t>Double Pipe Heat Exchanger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$5,200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$5,200 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418903174"/>
                  </a:ext>
                </a:extLst>
              </a:tr>
              <a:tr h="332154">
                <a:tc>
                  <a:txBody>
                    <a:bodyPr/>
                    <a:lstStyle/>
                    <a:p>
                      <a:r>
                        <a:rPr lang="en-US">
                          <a:effectLst/>
                        </a:rPr>
                        <a:t>E-103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en-US"/>
                        <a:t>Double Pipe Heat exchanger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$5,830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$5,830 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1810843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4082150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D965A0-89FA-26C8-9FE6-2AEE1A8A45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289" y="120486"/>
            <a:ext cx="8534400" cy="1507067"/>
          </a:xfrm>
        </p:spPr>
        <p:txBody>
          <a:bodyPr/>
          <a:lstStyle/>
          <a:p>
            <a:r>
              <a:rPr lang="en-US"/>
              <a:t>Equipment Summary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413263-2694-DBE2-99B1-A9BBB8849E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z="2000" dirty="0">
                <a:solidFill>
                  <a:schemeClr val="tx1"/>
                </a:solidFill>
              </a:rPr>
              <a:pPr/>
              <a:t>29</a:t>
            </a:fld>
            <a:endParaRPr lang="en-US" sz="2000">
              <a:solidFill>
                <a:schemeClr val="tx1"/>
              </a:solidFill>
            </a:endParaRPr>
          </a:p>
        </p:txBody>
      </p:sp>
      <p:graphicFrame>
        <p:nvGraphicFramePr>
          <p:cNvPr id="10" name="Content Placeholder 9">
            <a:extLst>
              <a:ext uri="{FF2B5EF4-FFF2-40B4-BE49-F238E27FC236}">
                <a16:creationId xmlns:a16="http://schemas.microsoft.com/office/drawing/2014/main" id="{4AA89403-8366-5B42-F405-B874340170F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74875475"/>
              </p:ext>
            </p:extLst>
          </p:nvPr>
        </p:nvGraphicFramePr>
        <p:xfrm>
          <a:off x="576384" y="1377461"/>
          <a:ext cx="9048217" cy="49436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33979">
                  <a:extLst>
                    <a:ext uri="{9D8B030D-6E8A-4147-A177-3AD203B41FA5}">
                      <a16:colId xmlns:a16="http://schemas.microsoft.com/office/drawing/2014/main" val="812929492"/>
                    </a:ext>
                  </a:extLst>
                </a:gridCol>
                <a:gridCol w="4148666">
                  <a:extLst>
                    <a:ext uri="{9D8B030D-6E8A-4147-A177-3AD203B41FA5}">
                      <a16:colId xmlns:a16="http://schemas.microsoft.com/office/drawing/2014/main" val="3572458342"/>
                    </a:ext>
                  </a:extLst>
                </a:gridCol>
                <a:gridCol w="1214117">
                  <a:extLst>
                    <a:ext uri="{9D8B030D-6E8A-4147-A177-3AD203B41FA5}">
                      <a16:colId xmlns:a16="http://schemas.microsoft.com/office/drawing/2014/main" val="2928966502"/>
                    </a:ext>
                  </a:extLst>
                </a:gridCol>
                <a:gridCol w="1204854">
                  <a:extLst>
                    <a:ext uri="{9D8B030D-6E8A-4147-A177-3AD203B41FA5}">
                      <a16:colId xmlns:a16="http://schemas.microsoft.com/office/drawing/2014/main" val="3487497143"/>
                    </a:ext>
                  </a:extLst>
                </a:gridCol>
                <a:gridCol w="1346601">
                  <a:extLst>
                    <a:ext uri="{9D8B030D-6E8A-4147-A177-3AD203B41FA5}">
                      <a16:colId xmlns:a16="http://schemas.microsoft.com/office/drawing/2014/main" val="2347247691"/>
                    </a:ext>
                  </a:extLst>
                </a:gridCol>
              </a:tblGrid>
              <a:tr h="321369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>
                          <a:effectLst/>
                        </a:rPr>
                        <a:t>Unit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>
                          <a:effectLst/>
                        </a:rPr>
                        <a:t>Unit Description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n-US">
                          <a:effectLst/>
                        </a:rPr>
                        <a:t>Cost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n-US">
                          <a:effectLst/>
                        </a:rPr>
                        <a:t># of Units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n-US">
                          <a:effectLst/>
                        </a:rPr>
                        <a:t>Total Cost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726736612"/>
                  </a:ext>
                </a:extLst>
              </a:tr>
              <a:tr h="321369">
                <a:tc>
                  <a:txBody>
                    <a:bodyPr/>
                    <a:lstStyle/>
                    <a:p>
                      <a:r>
                        <a:rPr lang="en-US">
                          <a:effectLst/>
                        </a:rPr>
                        <a:t>E-104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en-US">
                          <a:effectLst/>
                        </a:rPr>
                        <a:t>Shell and Tube Heat Exchanger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>
                          <a:effectLst/>
                        </a:rPr>
                        <a:t>$62,500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>
                          <a:effectLst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>
                          <a:effectLst/>
                        </a:rPr>
                        <a:t>$62,500 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284558775"/>
                  </a:ext>
                </a:extLst>
              </a:tr>
              <a:tr h="321369">
                <a:tc>
                  <a:txBody>
                    <a:bodyPr/>
                    <a:lstStyle/>
                    <a:p>
                      <a:r>
                        <a:rPr lang="en-US">
                          <a:effectLst/>
                        </a:rPr>
                        <a:t>T-100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en-US"/>
                        <a:t>Absorbing Tower 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$324,000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$324,000 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764928702"/>
                  </a:ext>
                </a:extLst>
              </a:tr>
              <a:tr h="321369">
                <a:tc>
                  <a:txBody>
                    <a:bodyPr/>
                    <a:lstStyle/>
                    <a:p>
                      <a:r>
                        <a:rPr lang="en-US">
                          <a:effectLst/>
                        </a:rPr>
                        <a:t>P-103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en-US"/>
                        <a:t>Reciprocating Pump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$12,150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$24,300 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952303832"/>
                  </a:ext>
                </a:extLst>
              </a:tr>
              <a:tr h="321369">
                <a:tc>
                  <a:txBody>
                    <a:bodyPr/>
                    <a:lstStyle/>
                    <a:p>
                      <a:r>
                        <a:rPr lang="en-US">
                          <a:effectLst/>
                        </a:rPr>
                        <a:t>TK-101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en-US"/>
                        <a:t>Dilution Tank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$75,000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$75,000 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289209685"/>
                  </a:ext>
                </a:extLst>
              </a:tr>
              <a:tr h="321369">
                <a:tc>
                  <a:txBody>
                    <a:bodyPr/>
                    <a:lstStyle/>
                    <a:p>
                      <a:r>
                        <a:rPr lang="en-US">
                          <a:effectLst/>
                        </a:rPr>
                        <a:t>P-104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en-US"/>
                        <a:t>Reciprocating Pump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12,100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$24,200 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341401938"/>
                  </a:ext>
                </a:extLst>
              </a:tr>
              <a:tr h="321369">
                <a:tc>
                  <a:txBody>
                    <a:bodyPr/>
                    <a:lstStyle/>
                    <a:p>
                      <a:r>
                        <a:rPr lang="en-US">
                          <a:effectLst/>
                        </a:rPr>
                        <a:t>T-101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en-US"/>
                        <a:t>Absorbing Tower 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$54,800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$54,800 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199027917"/>
                  </a:ext>
                </a:extLst>
              </a:tr>
              <a:tr h="321369">
                <a:tc>
                  <a:txBody>
                    <a:bodyPr/>
                    <a:lstStyle/>
                    <a:p>
                      <a:r>
                        <a:rPr lang="en-US">
                          <a:effectLst/>
                        </a:rPr>
                        <a:t>P-105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en-US"/>
                        <a:t>Reciprocating Pump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$24,100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$24,100 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017142971"/>
                  </a:ext>
                </a:extLst>
              </a:tr>
              <a:tr h="321369">
                <a:tc>
                  <a:txBody>
                    <a:bodyPr/>
                    <a:lstStyle/>
                    <a:p>
                      <a:r>
                        <a:rPr lang="en-US">
                          <a:effectLst/>
                        </a:rPr>
                        <a:t>TK-103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en-US"/>
                        <a:t>Purified Water Tank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$54,800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$54,800 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023734015"/>
                  </a:ext>
                </a:extLst>
              </a:tr>
              <a:tr h="321369">
                <a:tc>
                  <a:txBody>
                    <a:bodyPr/>
                    <a:lstStyle/>
                    <a:p>
                      <a:r>
                        <a:rPr lang="en-US">
                          <a:effectLst/>
                        </a:rPr>
                        <a:t>P-106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en-US"/>
                        <a:t>Reciprocating Pump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$10,250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$20,500 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710320127"/>
                  </a:ext>
                </a:extLst>
              </a:tr>
              <a:tr h="321369">
                <a:tc>
                  <a:txBody>
                    <a:bodyPr/>
                    <a:lstStyle/>
                    <a:p>
                      <a:r>
                        <a:rPr lang="en-US">
                          <a:effectLst/>
                        </a:rPr>
                        <a:t>TK-104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en-US"/>
                        <a:t>Sulfuric Acid Storage Tank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$576,000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$576,000 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774510400"/>
                  </a:ext>
                </a:extLst>
              </a:tr>
              <a:tr h="321369">
                <a:tc>
                  <a:txBody>
                    <a:bodyPr/>
                    <a:lstStyle/>
                    <a:p>
                      <a:r>
                        <a:rPr lang="en-US">
                          <a:effectLst/>
                        </a:rPr>
                        <a:t>C-103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en-US"/>
                        <a:t>Rotary Compressor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$40,850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$81,700 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800020653"/>
                  </a:ext>
                </a:extLst>
              </a:tr>
              <a:tr h="321369">
                <a:tc>
                  <a:txBody>
                    <a:bodyPr/>
                    <a:lstStyle/>
                    <a:p>
                      <a:r>
                        <a:rPr lang="en-US">
                          <a:effectLst/>
                        </a:rPr>
                        <a:t>C-104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en-US"/>
                        <a:t>Centrifugal Compressor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$820,000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$1,640,000 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853111349"/>
                  </a:ext>
                </a:extLst>
              </a:tr>
              <a:tr h="321369">
                <a:tc>
                  <a:txBody>
                    <a:bodyPr/>
                    <a:lstStyle/>
                    <a:p>
                      <a:r>
                        <a:rPr lang="en-US">
                          <a:effectLst/>
                        </a:rPr>
                        <a:t>C-105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en-US"/>
                        <a:t>Rotary Compressor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$39,250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$78,500 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748560144"/>
                  </a:ext>
                </a:extLst>
              </a:tr>
              <a:tr h="444500">
                <a:tc>
                  <a:txBody>
                    <a:bodyPr/>
                    <a:lstStyle/>
                    <a:p>
                      <a:r>
                        <a:rPr lang="en-US">
                          <a:effectLst/>
                        </a:rPr>
                        <a:t>V-100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en-US"/>
                        <a:t>Vacuum Pressure Swing Adsorption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$1,500,000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$1,500,000 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1408294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8101979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8C1A37-0F08-A811-93CF-54522C7FC7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423" y="82549"/>
            <a:ext cx="8534400" cy="1507067"/>
          </a:xfrm>
        </p:spPr>
        <p:txBody>
          <a:bodyPr/>
          <a:lstStyle/>
          <a:p>
            <a:r>
              <a:rPr lang="en-US"/>
              <a:t>Cost Analysis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A958A86-359D-6FA7-9CDF-F60CAF64ED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37144" y="5980642"/>
            <a:ext cx="1142245" cy="669925"/>
          </a:xfrm>
        </p:spPr>
        <p:txBody>
          <a:bodyPr/>
          <a:lstStyle/>
          <a:p>
            <a:fld id="{D57F1E4F-1CFF-5643-939E-217C01CDF565}" type="slidenum">
              <a:rPr lang="en-US" sz="2000" dirty="0">
                <a:solidFill>
                  <a:schemeClr val="tx1">
                    <a:lumMod val="95000"/>
                  </a:schemeClr>
                </a:solidFill>
              </a:rPr>
              <a:pPr/>
              <a:t>30</a:t>
            </a:fld>
            <a:endParaRPr lang="en-US" sz="2000">
              <a:solidFill>
                <a:schemeClr val="tx1">
                  <a:lumMod val="95000"/>
                </a:schemeClr>
              </a:solidFill>
            </a:endParaRPr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42BFF849-4BF2-432D-64BE-14DE1D70177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252264"/>
              </p:ext>
            </p:extLst>
          </p:nvPr>
        </p:nvGraphicFramePr>
        <p:xfrm>
          <a:off x="625230" y="1738923"/>
          <a:ext cx="5597768" cy="38691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19499">
                  <a:extLst>
                    <a:ext uri="{9D8B030D-6E8A-4147-A177-3AD203B41FA5}">
                      <a16:colId xmlns:a16="http://schemas.microsoft.com/office/drawing/2014/main" val="80455549"/>
                    </a:ext>
                  </a:extLst>
                </a:gridCol>
                <a:gridCol w="1978269">
                  <a:extLst>
                    <a:ext uri="{9D8B030D-6E8A-4147-A177-3AD203B41FA5}">
                      <a16:colId xmlns:a16="http://schemas.microsoft.com/office/drawing/2014/main" val="3923522869"/>
                    </a:ext>
                  </a:extLst>
                </a:gridCol>
              </a:tblGrid>
              <a:tr h="595108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Calibri"/>
                        </a:rPr>
                        <a:t>Description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Calibri"/>
                        </a:rPr>
                        <a:t>Value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40014857"/>
                  </a:ext>
                </a:extLst>
              </a:tr>
              <a:tr h="577606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2000" b="0" i="0" u="none" strike="noStrike" noProof="0" dirty="0">
                          <a:latin typeface="Calibri"/>
                        </a:rPr>
                        <a:t>Plant Capacity (</a:t>
                      </a:r>
                      <a:r>
                        <a:rPr lang="en-US" sz="2000" b="0" i="0" u="none" strike="noStrike" noProof="0" dirty="0" err="1">
                          <a:latin typeface="Calibri"/>
                        </a:rPr>
                        <a:t>lb</a:t>
                      </a:r>
                      <a:r>
                        <a:rPr lang="en-US" sz="2000" b="0" i="0" u="none" strike="noStrike" noProof="0" dirty="0">
                          <a:latin typeface="Calibri"/>
                        </a:rPr>
                        <a:t>/</a:t>
                      </a:r>
                      <a:r>
                        <a:rPr lang="en-US" sz="2000" b="0" i="0" u="none" strike="noStrike" noProof="0" dirty="0" err="1">
                          <a:latin typeface="Calibri"/>
                        </a:rPr>
                        <a:t>yr</a:t>
                      </a:r>
                      <a:r>
                        <a:rPr lang="en-US" sz="2000" b="0" i="0" u="none" strike="noStrike" noProof="0" dirty="0">
                          <a:latin typeface="Calibri"/>
                        </a:rPr>
                        <a:t>)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0" i="0" u="none" strike="noStrike" noProof="0" dirty="0">
                          <a:latin typeface="Calibri"/>
                        </a:rPr>
                        <a:t>1,763,696,000</a:t>
                      </a:r>
                    </a:p>
                    <a:p>
                      <a:pPr lvl="0">
                        <a:buNone/>
                      </a:pPr>
                      <a:endParaRPr lang="en-US" sz="2000">
                        <a:latin typeface="Calibri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1125349"/>
                  </a:ext>
                </a:extLst>
              </a:tr>
              <a:tr h="577606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2000" b="0" i="0" u="none" strike="noStrike" noProof="0" dirty="0">
                          <a:latin typeface="Calibri"/>
                        </a:rPr>
                        <a:t>Return on Investment (%/y)</a:t>
                      </a:r>
                      <a:endParaRPr lang="en-US" sz="2000" dirty="0">
                        <a:latin typeface="Calibri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2000" dirty="0">
                          <a:latin typeface="Calibri"/>
                        </a:rPr>
                        <a:t>36.1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36063245"/>
                  </a:ext>
                </a:extLst>
              </a:tr>
              <a:tr h="577606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2000" b="0" i="0" u="none" strike="noStrike" noProof="0" dirty="0">
                          <a:latin typeface="Calibri"/>
                        </a:rPr>
                        <a:t>Payback Period </a:t>
                      </a:r>
                      <a:endParaRPr lang="en-US" sz="2000" dirty="0">
                        <a:latin typeface="Calibri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Calibri"/>
                        </a:rPr>
                        <a:t>1.9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6251201"/>
                  </a:ext>
                </a:extLst>
              </a:tr>
              <a:tr h="577606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2000" b="0" i="0" u="none" strike="noStrike" noProof="0" dirty="0">
                          <a:latin typeface="Calibri"/>
                        </a:rPr>
                        <a:t>Net Present Worth (million)</a:t>
                      </a:r>
                      <a:endParaRPr lang="en-US" sz="2000" dirty="0">
                        <a:latin typeface="Calibri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Calibri"/>
                        </a:rPr>
                        <a:t>155.38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9420231"/>
                  </a:ext>
                </a:extLst>
              </a:tr>
              <a:tr h="840153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2000" b="0" i="0" u="none" strike="noStrike" noProof="0" dirty="0">
                          <a:latin typeface="Calibri"/>
                        </a:rPr>
                        <a:t>Discounted Cash Flow Rate of Return(%/y)</a:t>
                      </a:r>
                      <a:endParaRPr lang="en-US" sz="2000" dirty="0">
                        <a:latin typeface="Calibri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Calibri"/>
                        </a:rPr>
                        <a:t>15.2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1951342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A4D43287-594F-BA7E-03A4-7B01BBA687A0}"/>
              </a:ext>
            </a:extLst>
          </p:cNvPr>
          <p:cNvSpPr txBox="1"/>
          <p:nvPr/>
        </p:nvSpPr>
        <p:spPr>
          <a:xfrm>
            <a:off x="6492631" y="2125785"/>
            <a:ext cx="3739660" cy="160043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Wingdings"/>
              <a:buChar char="§"/>
            </a:pPr>
            <a:r>
              <a:rPr lang="en-US" sz="2000" b="1"/>
              <a:t>Raw Materials</a:t>
            </a:r>
          </a:p>
          <a:p>
            <a:pPr marL="742950" lvl="1" indent="-285750">
              <a:buFont typeface="Wingdings"/>
              <a:buChar char="§"/>
            </a:pPr>
            <a:r>
              <a:rPr lang="en-US" sz="2000"/>
              <a:t>Sulfur-  $0.10/kg</a:t>
            </a:r>
          </a:p>
          <a:p>
            <a:pPr marL="742950" lvl="1" indent="-285750">
              <a:buFont typeface="Wingdings"/>
              <a:buChar char="§"/>
            </a:pPr>
            <a:r>
              <a:rPr lang="en-US" sz="2000"/>
              <a:t>Water- $0.002/kg</a:t>
            </a:r>
          </a:p>
          <a:p>
            <a:pPr marL="742950" lvl="1" indent="-285750">
              <a:buFont typeface="Wingdings"/>
              <a:buChar char="§"/>
            </a:pPr>
            <a:r>
              <a:rPr lang="en-US" sz="2000"/>
              <a:t>Oxygen-</a:t>
            </a:r>
            <a:r>
              <a:rPr lang="en-US"/>
              <a:t>  $0/kg</a:t>
            </a:r>
          </a:p>
          <a:p>
            <a:pPr lvl="1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71C1B2D-EEEB-5706-A018-FF3C411F7186}"/>
              </a:ext>
            </a:extLst>
          </p:cNvPr>
          <p:cNvSpPr txBox="1"/>
          <p:nvPr/>
        </p:nvSpPr>
        <p:spPr>
          <a:xfrm>
            <a:off x="6488968" y="3470276"/>
            <a:ext cx="3729891" cy="190821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Wingdings"/>
              <a:buChar char="§"/>
            </a:pPr>
            <a:r>
              <a:rPr lang="en-US" sz="2000" b="1"/>
              <a:t>Catalyst</a:t>
            </a:r>
          </a:p>
          <a:p>
            <a:pPr marL="742950" lvl="1" indent="-285750">
              <a:buFont typeface="Wingdings"/>
              <a:buChar char="§"/>
            </a:pPr>
            <a:r>
              <a:rPr lang="en-US" sz="2000"/>
              <a:t>Vanadium Pentoxide-$112.64/kg</a:t>
            </a:r>
          </a:p>
          <a:p>
            <a:pPr marL="285750" indent="-285750">
              <a:buFont typeface="Wingdings"/>
              <a:buChar char="§"/>
            </a:pPr>
            <a:r>
              <a:rPr lang="en-US" sz="2000" b="1"/>
              <a:t>Product</a:t>
            </a:r>
          </a:p>
          <a:p>
            <a:pPr marL="742950" lvl="1" indent="-285750">
              <a:buFont typeface="Wingdings"/>
              <a:buChar char="§"/>
            </a:pPr>
            <a:r>
              <a:rPr lang="en-US" sz="2000"/>
              <a:t>Sulfuric Acid- $0.24/kg</a:t>
            </a:r>
          </a:p>
          <a:p>
            <a:pPr marL="742950" lvl="1" indent="-285750">
              <a:buFont typeface="Arial"/>
              <a:buChar char="•"/>
            </a:pPr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A5183E8-13BF-A775-4843-A8393860989E}"/>
              </a:ext>
            </a:extLst>
          </p:cNvPr>
          <p:cNvSpPr txBox="1"/>
          <p:nvPr/>
        </p:nvSpPr>
        <p:spPr>
          <a:xfrm>
            <a:off x="6534150" y="1600688"/>
            <a:ext cx="2743199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 u="sng"/>
              <a:t>Material Pricing</a:t>
            </a:r>
          </a:p>
        </p:txBody>
      </p:sp>
    </p:spTree>
    <p:extLst>
      <p:ext uri="{BB962C8B-B14F-4D97-AF65-F5344CB8AC3E}">
        <p14:creationId xmlns:p14="http://schemas.microsoft.com/office/powerpoint/2010/main" val="378623993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C33F367-76E5-4D2A-96B1-4FD443CDD1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10000">
                <a:schemeClr val="dk2">
                  <a:tint val="97000"/>
                  <a:hueMod val="92000"/>
                  <a:satMod val="169000"/>
                  <a:lumMod val="164000"/>
                </a:schemeClr>
              </a:gs>
              <a:gs pos="100000">
                <a:schemeClr val="dk2">
                  <a:shade val="96000"/>
                  <a:satMod val="120000"/>
                  <a:lumMod val="90000"/>
                </a:schemeClr>
              </a:gs>
            </a:gsLst>
            <a:lin ang="612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Snip Diagonal Corner Rectangle 21">
            <a:extLst>
              <a:ext uri="{FF2B5EF4-FFF2-40B4-BE49-F238E27FC236}">
                <a16:creationId xmlns:a16="http://schemas.microsoft.com/office/drawing/2014/main" id="{6F769419-3E73-449D-B62A-0CDEC946A6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8129873" cy="6858002"/>
          </a:xfrm>
          <a:prstGeom prst="snip2DiagRect">
            <a:avLst>
              <a:gd name="adj1" fmla="val 0"/>
              <a:gd name="adj2" fmla="val 0"/>
            </a:avLst>
          </a:prstGeom>
          <a:solidFill>
            <a:schemeClr val="bg1">
              <a:alpha val="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6515200-42F9-488F-9895-6CDBCD1E87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43185F0E-78D5-4C2D-9239-D3515B4488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D5BD9142-FF9C-4EED-A027-18D095481B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42F547D3-9752-4481-B3A8-50E08610B8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F1999C2F-3D0D-4813-9696-83630A6FEA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EC737390-C9CA-456B-9F40-D7A76EA242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6BECDF76-52E1-2E9B-1533-F5D120387D2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66808258"/>
              </p:ext>
            </p:extLst>
          </p:nvPr>
        </p:nvGraphicFramePr>
        <p:xfrm>
          <a:off x="2650718" y="48846"/>
          <a:ext cx="9145928" cy="66820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10232">
                  <a:extLst>
                    <a:ext uri="{9D8B030D-6E8A-4147-A177-3AD203B41FA5}">
                      <a16:colId xmlns:a16="http://schemas.microsoft.com/office/drawing/2014/main" val="1872114437"/>
                    </a:ext>
                  </a:extLst>
                </a:gridCol>
                <a:gridCol w="2930562">
                  <a:extLst>
                    <a:ext uri="{9D8B030D-6E8A-4147-A177-3AD203B41FA5}">
                      <a16:colId xmlns:a16="http://schemas.microsoft.com/office/drawing/2014/main" val="2075668495"/>
                    </a:ext>
                  </a:extLst>
                </a:gridCol>
                <a:gridCol w="2705134">
                  <a:extLst>
                    <a:ext uri="{9D8B030D-6E8A-4147-A177-3AD203B41FA5}">
                      <a16:colId xmlns:a16="http://schemas.microsoft.com/office/drawing/2014/main" val="3344574479"/>
                    </a:ext>
                  </a:extLst>
                </a:gridCol>
              </a:tblGrid>
              <a:tr h="359250">
                <a:tc gridSpan="2">
                  <a:txBody>
                    <a:bodyPr/>
                    <a:lstStyle/>
                    <a:p>
                      <a:pPr algn="ctr"/>
                      <a:r>
                        <a:rPr lang="en-US" sz="1800">
                          <a:effectLst/>
                          <a:latin typeface="Calibri"/>
                        </a:rPr>
                        <a:t>                 Direct Costs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1942056"/>
                  </a:ext>
                </a:extLst>
              </a:tr>
              <a:tr h="287400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>
                          <a:effectLst/>
                          <a:latin typeface="Calibri"/>
                        </a:rPr>
                        <a:t>Item</a:t>
                      </a:r>
                    </a:p>
                  </a:txBody>
                  <a:tcPr marL="0" marR="0" marT="0" marB="0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>
                          <a:latin typeface="Calibri"/>
                        </a:rPr>
                        <a:t>Fluid Processing Plant Fraction</a:t>
                      </a:r>
                    </a:p>
                  </a:txBody>
                  <a:tcPr marL="0" marR="0" marT="0" marB="0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>
                          <a:latin typeface="Calibri"/>
                        </a:rPr>
                        <a:t>Calculated Value ($millions)</a:t>
                      </a:r>
                    </a:p>
                  </a:txBody>
                  <a:tcPr marL="0" marR="0" marT="0" marB="0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09065735"/>
                  </a:ext>
                </a:extLst>
              </a:tr>
              <a:tr h="287400">
                <a:tc>
                  <a:txBody>
                    <a:bodyPr/>
                    <a:lstStyle/>
                    <a:p>
                      <a:r>
                        <a:rPr lang="en-US" sz="1800">
                          <a:effectLst/>
                          <a:latin typeface="Calibri"/>
                        </a:rPr>
                        <a:t>Purchased equipment, E'     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>
                        <a:latin typeface="Calibri"/>
                      </a:endParaRP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>
                          <a:latin typeface="Calibri"/>
                        </a:rPr>
                        <a:t>20.900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46814726"/>
                  </a:ext>
                </a:extLst>
              </a:tr>
              <a:tr h="287400">
                <a:tc>
                  <a:txBody>
                    <a:bodyPr/>
                    <a:lstStyle/>
                    <a:p>
                      <a:r>
                        <a:rPr lang="en-US" sz="1800">
                          <a:effectLst/>
                          <a:latin typeface="Calibri"/>
                        </a:rPr>
                        <a:t>Delivery, fraction of E'              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>
                          <a:latin typeface="Calibri"/>
                        </a:rPr>
                        <a:t>0.10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>
                          <a:effectLst/>
                          <a:latin typeface="Calibri"/>
                        </a:rPr>
                        <a:t>2.090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8060523"/>
                  </a:ext>
                </a:extLst>
              </a:tr>
              <a:tr h="287400">
                <a:tc>
                  <a:txBody>
                    <a:bodyPr/>
                    <a:lstStyle/>
                    <a:p>
                      <a:r>
                        <a:rPr lang="en-US" sz="1800">
                          <a:effectLst/>
                          <a:latin typeface="Calibri"/>
                        </a:rPr>
                        <a:t>    Subtotal:  delivered equipment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>
                          <a:effectLst/>
                          <a:latin typeface="Calibri"/>
                        </a:rPr>
                        <a:t>22.990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91841643"/>
                  </a:ext>
                </a:extLst>
              </a:tr>
              <a:tr h="287400">
                <a:tc>
                  <a:txBody>
                    <a:bodyPr/>
                    <a:lstStyle/>
                    <a:p>
                      <a:r>
                        <a:rPr lang="en-US" sz="1800">
                          <a:effectLst/>
                          <a:latin typeface="Calibri"/>
                        </a:rPr>
                        <a:t>Purchased equipment installation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>
                          <a:effectLst/>
                          <a:latin typeface="Calibri"/>
                        </a:rPr>
                        <a:t>0.47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>
                          <a:effectLst/>
                          <a:latin typeface="Calibri"/>
                        </a:rPr>
                        <a:t>10.805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50909013"/>
                  </a:ext>
                </a:extLst>
              </a:tr>
              <a:tr h="287400">
                <a:tc>
                  <a:txBody>
                    <a:bodyPr/>
                    <a:lstStyle/>
                    <a:p>
                      <a:r>
                        <a:rPr lang="en-US" sz="1800">
                          <a:effectLst/>
                          <a:latin typeface="Calibri"/>
                        </a:rPr>
                        <a:t>Instrumentation &amp;Controls(installed)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>
                          <a:effectLst/>
                          <a:latin typeface="Calibri"/>
                        </a:rPr>
                        <a:t>0.36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>
                          <a:effectLst/>
                          <a:latin typeface="Calibri"/>
                        </a:rPr>
                        <a:t>8.276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33622663"/>
                  </a:ext>
                </a:extLst>
              </a:tr>
              <a:tr h="287400">
                <a:tc>
                  <a:txBody>
                    <a:bodyPr/>
                    <a:lstStyle/>
                    <a:p>
                      <a:r>
                        <a:rPr lang="en-US" sz="1800">
                          <a:effectLst/>
                          <a:latin typeface="Calibri"/>
                        </a:rPr>
                        <a:t>Piping (installed)            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>
                          <a:effectLst/>
                          <a:latin typeface="Calibri"/>
                        </a:rPr>
                        <a:t>0.68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>
                          <a:effectLst/>
                          <a:latin typeface="Calibri"/>
                        </a:rPr>
                        <a:t>15.633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35189979"/>
                  </a:ext>
                </a:extLst>
              </a:tr>
              <a:tr h="287400">
                <a:tc>
                  <a:txBody>
                    <a:bodyPr/>
                    <a:lstStyle/>
                    <a:p>
                      <a:r>
                        <a:rPr lang="en-US" sz="1800">
                          <a:effectLst/>
                          <a:latin typeface="Calibri"/>
                        </a:rPr>
                        <a:t>Electrical systems (installed)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>
                          <a:effectLst/>
                          <a:latin typeface="Calibri"/>
                        </a:rPr>
                        <a:t>0.11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>
                          <a:effectLst/>
                          <a:latin typeface="Calibri"/>
                        </a:rPr>
                        <a:t>2.529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84225092"/>
                  </a:ext>
                </a:extLst>
              </a:tr>
              <a:tr h="287400">
                <a:tc>
                  <a:txBody>
                    <a:bodyPr/>
                    <a:lstStyle/>
                    <a:p>
                      <a:r>
                        <a:rPr lang="en-US" sz="1800">
                          <a:effectLst/>
                          <a:latin typeface="Calibri"/>
                        </a:rPr>
                        <a:t>Buildings (including services)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>
                          <a:effectLst/>
                          <a:latin typeface="Calibri"/>
                        </a:rPr>
                        <a:t>0.18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>
                          <a:effectLst/>
                          <a:latin typeface="Calibri"/>
                        </a:rPr>
                        <a:t>4.138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48549553"/>
                  </a:ext>
                </a:extLst>
              </a:tr>
              <a:tr h="287400">
                <a:tc>
                  <a:txBody>
                    <a:bodyPr/>
                    <a:lstStyle/>
                    <a:p>
                      <a:r>
                        <a:rPr lang="en-US" sz="1800">
                          <a:effectLst/>
                          <a:latin typeface="Calibri"/>
                        </a:rPr>
                        <a:t>Yard improvements                      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>
                          <a:effectLst/>
                          <a:latin typeface="Calibri"/>
                        </a:rPr>
                        <a:t>0.10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>
                          <a:effectLst/>
                          <a:latin typeface="Calibri"/>
                        </a:rPr>
                        <a:t>2.299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61512789"/>
                  </a:ext>
                </a:extLst>
              </a:tr>
              <a:tr h="287400">
                <a:tc>
                  <a:txBody>
                    <a:bodyPr/>
                    <a:lstStyle/>
                    <a:p>
                      <a:r>
                        <a:rPr lang="en-US" sz="1800">
                          <a:effectLst/>
                          <a:latin typeface="Calibri"/>
                        </a:rPr>
                        <a:t>Service facilities (installed)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>
                          <a:effectLst/>
                          <a:latin typeface="Calibri"/>
                        </a:rPr>
                        <a:t>0.70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>
                          <a:effectLst/>
                          <a:latin typeface="Calibri"/>
                        </a:rPr>
                        <a:t>16.093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66483752"/>
                  </a:ext>
                </a:extLst>
              </a:tr>
              <a:tr h="287400">
                <a:tc>
                  <a:txBody>
                    <a:bodyPr/>
                    <a:lstStyle/>
                    <a:p>
                      <a:r>
                        <a:rPr lang="en-US" sz="1800">
                          <a:effectLst/>
                          <a:latin typeface="Calibri"/>
                        </a:rPr>
                        <a:t>                Total direct costs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>
                          <a:effectLst/>
                          <a:latin typeface="Calibri"/>
                        </a:rPr>
                        <a:t>2.60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>
                          <a:effectLst/>
                          <a:latin typeface="Calibri"/>
                        </a:rPr>
                        <a:t>82.764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14534181"/>
                  </a:ext>
                </a:extLst>
              </a:tr>
              <a:tr h="287400">
                <a:tc gridSpan="3">
                  <a:txBody>
                    <a:bodyPr/>
                    <a:lstStyle/>
                    <a:p>
                      <a:endParaRPr lang="en-US" sz="1800"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1990943"/>
                  </a:ext>
                </a:extLst>
              </a:tr>
              <a:tr h="287400">
                <a:tc gridSpan="2">
                  <a:txBody>
                    <a:bodyPr/>
                    <a:lstStyle/>
                    <a:p>
                      <a:pPr algn="ctr"/>
                      <a:r>
                        <a:rPr lang="en-US" sz="1800">
                          <a:effectLst/>
                          <a:latin typeface="Calibri"/>
                        </a:rPr>
                        <a:t>Indirect Costs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>
                        <a:latin typeface="Calibri"/>
                      </a:endParaRP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09763195"/>
                  </a:ext>
                </a:extLst>
              </a:tr>
              <a:tr h="287400">
                <a:tc>
                  <a:txBody>
                    <a:bodyPr/>
                    <a:lstStyle/>
                    <a:p>
                      <a:r>
                        <a:rPr lang="en-US" sz="1800">
                          <a:effectLst/>
                          <a:latin typeface="Calibri"/>
                        </a:rPr>
                        <a:t>Engineering and supervision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>
                          <a:effectLst/>
                          <a:latin typeface="Calibri"/>
                        </a:rPr>
                        <a:t>0.33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>
                          <a:effectLst/>
                          <a:latin typeface="Calibri"/>
                        </a:rPr>
                        <a:t>7.587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38607371"/>
                  </a:ext>
                </a:extLst>
              </a:tr>
              <a:tr h="287400">
                <a:tc>
                  <a:txBody>
                    <a:bodyPr/>
                    <a:lstStyle/>
                    <a:p>
                      <a:r>
                        <a:rPr lang="en-US" sz="1800">
                          <a:effectLst/>
                          <a:latin typeface="Calibri"/>
                        </a:rPr>
                        <a:t>Construction expenses   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>
                          <a:effectLst/>
                          <a:latin typeface="Calibri"/>
                        </a:rPr>
                        <a:t>0.41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>
                          <a:effectLst/>
                          <a:latin typeface="Calibri"/>
                        </a:rPr>
                        <a:t>9.426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50761362"/>
                  </a:ext>
                </a:extLst>
              </a:tr>
              <a:tr h="287400">
                <a:tc>
                  <a:txBody>
                    <a:bodyPr/>
                    <a:lstStyle/>
                    <a:p>
                      <a:r>
                        <a:rPr lang="en-US" sz="1800">
                          <a:effectLst/>
                          <a:latin typeface="Calibri"/>
                        </a:rPr>
                        <a:t>Legal expenses             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>
                          <a:effectLst/>
                          <a:latin typeface="Calibri"/>
                        </a:rPr>
                        <a:t>0.04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>
                          <a:effectLst/>
                          <a:latin typeface="Calibri"/>
                        </a:rPr>
                        <a:t>0.920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12090795"/>
                  </a:ext>
                </a:extLst>
              </a:tr>
              <a:tr h="287400">
                <a:tc>
                  <a:txBody>
                    <a:bodyPr/>
                    <a:lstStyle/>
                    <a:p>
                      <a:r>
                        <a:rPr lang="en-US" sz="1800">
                          <a:effectLst/>
                          <a:latin typeface="Calibri"/>
                        </a:rPr>
                        <a:t>Contractor's fee                 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>
                          <a:effectLst/>
                          <a:latin typeface="Calibri"/>
                        </a:rPr>
                        <a:t>0.22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>
                          <a:effectLst/>
                          <a:latin typeface="Calibri"/>
                        </a:rPr>
                        <a:t>5.058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86245579"/>
                  </a:ext>
                </a:extLst>
              </a:tr>
              <a:tr h="287400">
                <a:tc>
                  <a:txBody>
                    <a:bodyPr/>
                    <a:lstStyle/>
                    <a:p>
                      <a:r>
                        <a:rPr lang="en-US" sz="1800">
                          <a:effectLst/>
                          <a:latin typeface="Calibri"/>
                        </a:rPr>
                        <a:t>Contingency                 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>
                          <a:effectLst/>
                          <a:latin typeface="Calibri"/>
                        </a:rPr>
                        <a:t>0.44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>
                          <a:effectLst/>
                          <a:latin typeface="Calibri"/>
                        </a:rPr>
                        <a:t>10.116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20461276"/>
                  </a:ext>
                </a:extLst>
              </a:tr>
              <a:tr h="287400">
                <a:tc>
                  <a:txBody>
                    <a:bodyPr/>
                    <a:lstStyle/>
                    <a:p>
                      <a:r>
                        <a:rPr lang="en-US" sz="1800">
                          <a:effectLst/>
                          <a:latin typeface="Calibri"/>
                        </a:rPr>
                        <a:t>                Total indirect costs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>
                          <a:effectLst/>
                          <a:latin typeface="Calibri"/>
                        </a:rPr>
                        <a:t>1.44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>
                          <a:effectLst/>
                          <a:latin typeface="Calibri"/>
                        </a:rPr>
                        <a:t>33.106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59539460"/>
                  </a:ext>
                </a:extLst>
              </a:tr>
              <a:tr h="287400">
                <a:tc gridSpan="3">
                  <a:txBody>
                    <a:bodyPr/>
                    <a:lstStyle/>
                    <a:p>
                      <a:endParaRPr lang="en-US" sz="1800" b="1"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2305941"/>
                  </a:ext>
                </a:extLst>
              </a:tr>
              <a:tr h="287400">
                <a:tc gridSpan="2">
                  <a:txBody>
                    <a:bodyPr/>
                    <a:lstStyle/>
                    <a:p>
                      <a:r>
                        <a:rPr lang="en-US" sz="1800" b="1">
                          <a:effectLst/>
                          <a:latin typeface="Calibri"/>
                        </a:rPr>
                        <a:t>              Fixed capital investment (FCI)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>
                          <a:effectLst/>
                          <a:highlight>
                            <a:srgbClr val="FFFF00"/>
                          </a:highlight>
                          <a:latin typeface="Calibri"/>
                        </a:rPr>
                        <a:t>115.870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19150654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6EADF9D9-80E3-1520-04E6-DF61510E0605}"/>
              </a:ext>
            </a:extLst>
          </p:cNvPr>
          <p:cNvSpPr txBox="1"/>
          <p:nvPr/>
        </p:nvSpPr>
        <p:spPr>
          <a:xfrm>
            <a:off x="119429" y="285506"/>
            <a:ext cx="2743199" cy="175432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600"/>
              <a:t>Fixed Capital Investment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45E2647-C8BB-4F84-6398-EA6F5087205D}"/>
              </a:ext>
            </a:extLst>
          </p:cNvPr>
          <p:cNvSpPr txBox="1"/>
          <p:nvPr/>
        </p:nvSpPr>
        <p:spPr>
          <a:xfrm>
            <a:off x="11751733" y="6460066"/>
            <a:ext cx="2743199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2000"/>
              <a:t>31</a:t>
            </a:r>
          </a:p>
        </p:txBody>
      </p:sp>
    </p:spTree>
    <p:extLst>
      <p:ext uri="{BB962C8B-B14F-4D97-AF65-F5344CB8AC3E}">
        <p14:creationId xmlns:p14="http://schemas.microsoft.com/office/powerpoint/2010/main" val="286010040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angle 39">
            <a:extLst>
              <a:ext uri="{FF2B5EF4-FFF2-40B4-BE49-F238E27FC236}">
                <a16:creationId xmlns:a16="http://schemas.microsoft.com/office/drawing/2014/main" id="{2C33F367-76E5-4D2A-96B1-4FD443CDD1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10000">
                <a:schemeClr val="dk2">
                  <a:tint val="97000"/>
                  <a:hueMod val="92000"/>
                  <a:satMod val="169000"/>
                  <a:lumMod val="164000"/>
                </a:schemeClr>
              </a:gs>
              <a:gs pos="100000">
                <a:schemeClr val="dk2">
                  <a:shade val="96000"/>
                  <a:satMod val="120000"/>
                  <a:lumMod val="90000"/>
                </a:schemeClr>
              </a:gs>
            </a:gsLst>
            <a:lin ang="612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Snip Diagonal Corner Rectangle 21">
            <a:extLst>
              <a:ext uri="{FF2B5EF4-FFF2-40B4-BE49-F238E27FC236}">
                <a16:creationId xmlns:a16="http://schemas.microsoft.com/office/drawing/2014/main" id="{6F769419-3E73-449D-B62A-0CDEC946A6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8129873" cy="6858002"/>
          </a:xfrm>
          <a:prstGeom prst="snip2DiagRect">
            <a:avLst>
              <a:gd name="adj1" fmla="val 0"/>
              <a:gd name="adj2" fmla="val 0"/>
            </a:avLst>
          </a:prstGeom>
          <a:solidFill>
            <a:schemeClr val="bg1">
              <a:alpha val="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A6515200-42F9-488F-9895-6CDBCD1E87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43185F0E-78D5-4C2D-9239-D3515B4488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D5BD9142-FF9C-4EED-A027-18D095481B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42F547D3-9752-4481-B3A8-50E08610B8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F1999C2F-3D0D-4813-9696-83630A6FEA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EC737390-C9CA-456B-9F40-D7A76EA242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25" name="Content Placeholder 24">
            <a:extLst>
              <a:ext uri="{FF2B5EF4-FFF2-40B4-BE49-F238E27FC236}">
                <a16:creationId xmlns:a16="http://schemas.microsoft.com/office/drawing/2014/main" id="{E1C5C682-A327-4DD6-3615-E6D929257F8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06243734"/>
              </p:ext>
            </p:extLst>
          </p:nvPr>
        </p:nvGraphicFramePr>
        <p:xfrm>
          <a:off x="1142999" y="1094154"/>
          <a:ext cx="4591445" cy="31982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59705">
                  <a:extLst>
                    <a:ext uri="{9D8B030D-6E8A-4147-A177-3AD203B41FA5}">
                      <a16:colId xmlns:a16="http://schemas.microsoft.com/office/drawing/2014/main" val="3909287466"/>
                    </a:ext>
                  </a:extLst>
                </a:gridCol>
                <a:gridCol w="2131740">
                  <a:extLst>
                    <a:ext uri="{9D8B030D-6E8A-4147-A177-3AD203B41FA5}">
                      <a16:colId xmlns:a16="http://schemas.microsoft.com/office/drawing/2014/main" val="1190661639"/>
                    </a:ext>
                  </a:extLst>
                </a:gridCol>
              </a:tblGrid>
              <a:tr h="364674">
                <a:tc>
                  <a:txBody>
                    <a:bodyPr/>
                    <a:lstStyle/>
                    <a:p>
                      <a:r>
                        <a:rPr lang="en-US" sz="1800">
                          <a:effectLst/>
                          <a:latin typeface="Calibri"/>
                        </a:rPr>
                        <a:t>Item</a:t>
                      </a: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>
                          <a:effectLst/>
                          <a:latin typeface="Calibri"/>
                        </a:rPr>
                        <a:t>Cost, million $/y</a:t>
                      </a: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4334593"/>
                  </a:ext>
                </a:extLst>
              </a:tr>
              <a:tr h="179021">
                <a:tc>
                  <a:txBody>
                    <a:bodyPr/>
                    <a:lstStyle/>
                    <a:p>
                      <a:r>
                        <a:rPr lang="en-US" sz="1800">
                          <a:effectLst/>
                          <a:latin typeface="Calibri"/>
                        </a:rPr>
                        <a:t>Raw materials  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en-US" sz="1800">
                          <a:effectLst/>
                          <a:latin typeface="Calibri"/>
                        </a:rPr>
                        <a:t>37.413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571683512"/>
                  </a:ext>
                </a:extLst>
              </a:tr>
              <a:tr h="179021">
                <a:tc>
                  <a:txBody>
                    <a:bodyPr/>
                    <a:lstStyle/>
                    <a:p>
                      <a:r>
                        <a:rPr lang="en-US" sz="1800">
                          <a:effectLst/>
                          <a:latin typeface="Calibri"/>
                        </a:rPr>
                        <a:t>Operating labor  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en-US" sz="1800">
                          <a:effectLst/>
                          <a:latin typeface="Calibri"/>
                        </a:rPr>
                        <a:t>0.885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90511035"/>
                  </a:ext>
                </a:extLst>
              </a:tr>
              <a:tr h="271847">
                <a:tc>
                  <a:txBody>
                    <a:bodyPr/>
                    <a:lstStyle/>
                    <a:p>
                      <a:r>
                        <a:rPr lang="en-US" sz="1800">
                          <a:effectLst/>
                          <a:latin typeface="Calibri"/>
                        </a:rPr>
                        <a:t>Operating supervision 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en-US" sz="1800">
                          <a:effectLst/>
                          <a:latin typeface="Calibri"/>
                        </a:rPr>
                        <a:t>0.133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658442334"/>
                  </a:ext>
                </a:extLst>
              </a:tr>
              <a:tr h="125978">
                <a:tc>
                  <a:txBody>
                    <a:bodyPr/>
                    <a:lstStyle/>
                    <a:p>
                      <a:r>
                        <a:rPr lang="en-US" sz="1800">
                          <a:effectLst/>
                          <a:latin typeface="Calibri"/>
                        </a:rPr>
                        <a:t>Utilities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en-US" sz="1800">
                          <a:effectLst/>
                          <a:latin typeface="Calibri"/>
                        </a:rPr>
                        <a:t>2.034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829518659"/>
                  </a:ext>
                </a:extLst>
              </a:tr>
              <a:tr h="179021">
                <a:tc>
                  <a:txBody>
                    <a:bodyPr/>
                    <a:lstStyle/>
                    <a:p>
                      <a:r>
                        <a:rPr lang="en-US" sz="1800">
                          <a:effectLst/>
                          <a:latin typeface="Calibri"/>
                        </a:rPr>
                        <a:t>Maintenance and repairs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en-US" sz="1800">
                          <a:effectLst/>
                          <a:latin typeface="Calibri"/>
                        </a:rPr>
                        <a:t>7.141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46156076"/>
                  </a:ext>
                </a:extLst>
              </a:tr>
              <a:tr h="364674">
                <a:tc>
                  <a:txBody>
                    <a:bodyPr/>
                    <a:lstStyle/>
                    <a:p>
                      <a:r>
                        <a:rPr lang="en-US" sz="1800">
                          <a:effectLst/>
                          <a:latin typeface="Calibri"/>
                        </a:rPr>
                        <a:t>Operating supplies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en-US" sz="1800">
                          <a:effectLst/>
                          <a:latin typeface="Calibri"/>
                        </a:rPr>
                        <a:t>1.071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043984402"/>
                  </a:ext>
                </a:extLst>
              </a:tr>
              <a:tr h="271847">
                <a:tc>
                  <a:txBody>
                    <a:bodyPr/>
                    <a:lstStyle/>
                    <a:p>
                      <a:r>
                        <a:rPr lang="en-US" sz="1800">
                          <a:effectLst/>
                          <a:latin typeface="Calibri"/>
                        </a:rPr>
                        <a:t>Laboratory charges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en-US" sz="1800">
                          <a:effectLst/>
                          <a:latin typeface="Calibri"/>
                        </a:rPr>
                        <a:t>0.133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874901819"/>
                  </a:ext>
                </a:extLst>
              </a:tr>
              <a:tr h="271847">
                <a:tc>
                  <a:txBody>
                    <a:bodyPr/>
                    <a:lstStyle/>
                    <a:p>
                      <a:r>
                        <a:rPr lang="en-US" sz="1800">
                          <a:effectLst/>
                          <a:latin typeface="Calibri"/>
                        </a:rPr>
                        <a:t>Royalties (if not on lump-sum basis)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en-US" sz="1800">
                          <a:effectLst/>
                          <a:latin typeface="Calibri"/>
                        </a:rPr>
                        <a:t>0.655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573188243"/>
                  </a:ext>
                </a:extLst>
              </a:tr>
              <a:tr h="125978">
                <a:tc>
                  <a:txBody>
                    <a:bodyPr/>
                    <a:lstStyle/>
                    <a:p>
                      <a:r>
                        <a:rPr lang="en-US" sz="1800" b="1">
                          <a:effectLst/>
                          <a:latin typeface="Calibri"/>
                        </a:rPr>
                        <a:t>Variable cost =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en-US" sz="1800">
                          <a:effectLst/>
                          <a:latin typeface="Calibri"/>
                        </a:rPr>
                        <a:t>49.465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106494523"/>
                  </a:ext>
                </a:extLst>
              </a:tr>
            </a:tbl>
          </a:graphicData>
        </a:graphic>
      </p:graphicFrame>
      <p:graphicFrame>
        <p:nvGraphicFramePr>
          <p:cNvPr id="37" name="Content Placeholder 4">
            <a:extLst>
              <a:ext uri="{FF2B5EF4-FFF2-40B4-BE49-F238E27FC236}">
                <a16:creationId xmlns:a16="http://schemas.microsoft.com/office/drawing/2014/main" id="{FB258858-A1EA-8DBC-FA39-BC54FEF6138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29827514"/>
              </p:ext>
            </p:extLst>
          </p:nvPr>
        </p:nvGraphicFramePr>
        <p:xfrm>
          <a:off x="5910384" y="1084384"/>
          <a:ext cx="4743177" cy="32648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02886">
                  <a:extLst>
                    <a:ext uri="{9D8B030D-6E8A-4147-A177-3AD203B41FA5}">
                      <a16:colId xmlns:a16="http://schemas.microsoft.com/office/drawing/2014/main" val="1280581377"/>
                    </a:ext>
                  </a:extLst>
                </a:gridCol>
                <a:gridCol w="1640291">
                  <a:extLst>
                    <a:ext uri="{9D8B030D-6E8A-4147-A177-3AD203B41FA5}">
                      <a16:colId xmlns:a16="http://schemas.microsoft.com/office/drawing/2014/main" val="3065521821"/>
                    </a:ext>
                  </a:extLst>
                </a:gridCol>
              </a:tblGrid>
              <a:tr h="448116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>
                          <a:effectLst/>
                          <a:latin typeface="Calibri"/>
                        </a:rPr>
                        <a:t>Item</a:t>
                      </a:r>
                    </a:p>
                  </a:txBody>
                  <a:tcPr marL="0" marR="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1" i="0" u="none" strike="noStrike" noProof="0">
                          <a:effectLst/>
                          <a:latin typeface="Calibri"/>
                        </a:rPr>
                        <a:t>Cost, million $/y</a:t>
                      </a:r>
                      <a:endParaRPr lang="en-US" sz="1800"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589192"/>
                  </a:ext>
                </a:extLst>
              </a:tr>
              <a:tr h="448116">
                <a:tc>
                  <a:txBody>
                    <a:bodyPr/>
                    <a:lstStyle/>
                    <a:p>
                      <a:r>
                        <a:rPr lang="en-US" sz="1800">
                          <a:effectLst/>
                          <a:latin typeface="Calibri"/>
                        </a:rPr>
                        <a:t>Plant overhead, general   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en-US" sz="1800">
                          <a:effectLst/>
                          <a:latin typeface="Calibri"/>
                        </a:rPr>
                        <a:t>4.895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616183616"/>
                  </a:ext>
                </a:extLst>
              </a:tr>
              <a:tr h="576149">
                <a:tc>
                  <a:txBody>
                    <a:bodyPr/>
                    <a:lstStyle/>
                    <a:p>
                      <a:pPr algn="ctr"/>
                      <a:r>
                        <a:rPr lang="en-US" sz="1800" b="1" u="none">
                          <a:effectLst/>
                          <a:latin typeface="Calibri"/>
                        </a:rPr>
                        <a:t>          Plant Overhead  =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en-US" sz="1800">
                          <a:effectLst/>
                          <a:latin typeface="Calibri"/>
                        </a:rPr>
                        <a:t>4.895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567139690"/>
                  </a:ext>
                </a:extLst>
              </a:tr>
              <a:tr h="448116">
                <a:tc>
                  <a:txBody>
                    <a:bodyPr/>
                    <a:lstStyle/>
                    <a:p>
                      <a:r>
                        <a:rPr lang="en-US" sz="1800">
                          <a:effectLst/>
                          <a:latin typeface="Calibri"/>
                        </a:rPr>
                        <a:t>Administration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en-US" sz="1800">
                          <a:effectLst/>
                          <a:latin typeface="Calibri"/>
                        </a:rPr>
                        <a:t>1.632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502783909"/>
                  </a:ext>
                </a:extLst>
              </a:tr>
              <a:tr h="448116">
                <a:tc>
                  <a:txBody>
                    <a:bodyPr/>
                    <a:lstStyle/>
                    <a:p>
                      <a:r>
                        <a:rPr lang="en-US" sz="1800">
                          <a:effectLst/>
                          <a:latin typeface="Calibri"/>
                        </a:rPr>
                        <a:t>Distribution &amp; selling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en-US" sz="1800">
                          <a:effectLst/>
                          <a:latin typeface="Calibri"/>
                        </a:rPr>
                        <a:t>3.273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199615156"/>
                  </a:ext>
                </a:extLst>
              </a:tr>
              <a:tr h="448116">
                <a:tc>
                  <a:txBody>
                    <a:bodyPr/>
                    <a:lstStyle/>
                    <a:p>
                      <a:r>
                        <a:rPr lang="en-US" sz="1800">
                          <a:effectLst/>
                          <a:latin typeface="Calibri"/>
                        </a:rPr>
                        <a:t>Research &amp; Development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en-US" sz="1800">
                          <a:effectLst/>
                          <a:latin typeface="Calibri"/>
                        </a:rPr>
                        <a:t>2.618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185208197"/>
                  </a:ext>
                </a:extLst>
              </a:tr>
              <a:tr h="448116">
                <a:tc>
                  <a:txBody>
                    <a:bodyPr/>
                    <a:lstStyle/>
                    <a:p>
                      <a:pPr algn="ctr"/>
                      <a:r>
                        <a:rPr lang="en-US" sz="1800" b="1">
                          <a:effectLst/>
                          <a:latin typeface="Calibri"/>
                        </a:rPr>
                        <a:t>  General Expenses  =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en-US" sz="1800">
                          <a:effectLst/>
                          <a:latin typeface="Calibri"/>
                        </a:rPr>
                        <a:t>7.523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963931261"/>
                  </a:ext>
                </a:extLst>
              </a:tr>
            </a:tbl>
          </a:graphicData>
        </a:graphic>
      </p:graphicFrame>
      <p:graphicFrame>
        <p:nvGraphicFramePr>
          <p:cNvPr id="38" name="Content Placeholder 4">
            <a:extLst>
              <a:ext uri="{FF2B5EF4-FFF2-40B4-BE49-F238E27FC236}">
                <a16:creationId xmlns:a16="http://schemas.microsoft.com/office/drawing/2014/main" id="{2099920F-20FE-0D02-F810-4138937EBB3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41408639"/>
              </p:ext>
            </p:extLst>
          </p:nvPr>
        </p:nvGraphicFramePr>
        <p:xfrm>
          <a:off x="3295030" y="4619059"/>
          <a:ext cx="5290125" cy="16438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22669">
                  <a:extLst>
                    <a:ext uri="{9D8B030D-6E8A-4147-A177-3AD203B41FA5}">
                      <a16:colId xmlns:a16="http://schemas.microsoft.com/office/drawing/2014/main" val="3760339779"/>
                    </a:ext>
                  </a:extLst>
                </a:gridCol>
                <a:gridCol w="2367456">
                  <a:extLst>
                    <a:ext uri="{9D8B030D-6E8A-4147-A177-3AD203B41FA5}">
                      <a16:colId xmlns:a16="http://schemas.microsoft.com/office/drawing/2014/main" val="2120634037"/>
                    </a:ext>
                  </a:extLst>
                </a:gridCol>
              </a:tblGrid>
              <a:tr h="342951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>
                          <a:effectLst/>
                          <a:latin typeface="Calibri"/>
                        </a:rPr>
                        <a:t>Item</a:t>
                      </a:r>
                    </a:p>
                  </a:txBody>
                  <a:tcPr marL="0" marR="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1" i="0" u="none" strike="noStrike" noProof="0">
                          <a:effectLst/>
                          <a:latin typeface="Calibri"/>
                        </a:rPr>
                        <a:t>Cost, million $/y</a:t>
                      </a:r>
                      <a:endParaRPr lang="en-US" sz="1800"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9500178"/>
                  </a:ext>
                </a:extLst>
              </a:tr>
              <a:tr h="342951">
                <a:tc>
                  <a:txBody>
                    <a:bodyPr/>
                    <a:lstStyle/>
                    <a:p>
                      <a:r>
                        <a:rPr lang="en-US" sz="1800">
                          <a:effectLst/>
                          <a:latin typeface="Calibri"/>
                        </a:rPr>
                        <a:t>Taxes (property)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en-US" sz="1800">
                          <a:effectLst/>
                          <a:latin typeface="Calibri"/>
                        </a:rPr>
                        <a:t>2.380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055459207"/>
                  </a:ext>
                </a:extLst>
              </a:tr>
              <a:tr h="342951">
                <a:tc>
                  <a:txBody>
                    <a:bodyPr/>
                    <a:lstStyle/>
                    <a:p>
                      <a:r>
                        <a:rPr lang="en-US" sz="1800">
                          <a:effectLst/>
                          <a:latin typeface="Calibri"/>
                        </a:rPr>
                        <a:t>Insurance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en-US" sz="1800">
                          <a:effectLst/>
                          <a:latin typeface="Calibri"/>
                        </a:rPr>
                        <a:t>1.190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737195391"/>
                  </a:ext>
                </a:extLst>
              </a:tr>
              <a:tr h="307474">
                <a:tc>
                  <a:txBody>
                    <a:bodyPr/>
                    <a:lstStyle/>
                    <a:p>
                      <a:pPr algn="l"/>
                      <a:r>
                        <a:rPr lang="en-US" sz="1800">
                          <a:effectLst/>
                          <a:latin typeface="Calibri"/>
                        </a:rPr>
                        <a:t>            </a:t>
                      </a:r>
                      <a:r>
                        <a:rPr lang="en-US" sz="1800" b="1">
                          <a:effectLst/>
                          <a:latin typeface="Calibri"/>
                        </a:rPr>
                        <a:t>Fixed Charges  =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en-US" sz="1800">
                          <a:effectLst/>
                          <a:latin typeface="Calibri"/>
                        </a:rPr>
                        <a:t>3.571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705021998"/>
                  </a:ext>
                </a:extLst>
              </a:tr>
              <a:tr h="307474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800" b="1" u="none">
                          <a:effectLst/>
                          <a:latin typeface="Calibri"/>
                        </a:rPr>
                        <a:t>            Manufacturing cost  =</a:t>
                      </a:r>
                      <a:endParaRPr lang="en-US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>
                          <a:effectLst/>
                          <a:latin typeface="Calibri"/>
                        </a:rPr>
                        <a:t>57.931</a:t>
                      </a:r>
                      <a:endParaRPr lang="en-US"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705366290"/>
                  </a:ext>
                </a:extLst>
              </a:tr>
            </a:tbl>
          </a:graphicData>
        </a:graphic>
      </p:graphicFrame>
      <p:sp>
        <p:nvSpPr>
          <p:cNvPr id="39" name="TextBox 38">
            <a:extLst>
              <a:ext uri="{FF2B5EF4-FFF2-40B4-BE49-F238E27FC236}">
                <a16:creationId xmlns:a16="http://schemas.microsoft.com/office/drawing/2014/main" id="{1249AA62-CE55-185F-DF56-B755ACB8970B}"/>
              </a:ext>
            </a:extLst>
          </p:cNvPr>
          <p:cNvSpPr txBox="1"/>
          <p:nvPr/>
        </p:nvSpPr>
        <p:spPr>
          <a:xfrm>
            <a:off x="396631" y="220785"/>
            <a:ext cx="5703275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600"/>
              <a:t>Production Cost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25AA325-ACBB-04B7-0908-A21AC833ADD0}"/>
              </a:ext>
            </a:extLst>
          </p:cNvPr>
          <p:cNvSpPr txBox="1"/>
          <p:nvPr/>
        </p:nvSpPr>
        <p:spPr>
          <a:xfrm>
            <a:off x="11462455" y="6333066"/>
            <a:ext cx="274319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/>
              <a:t>32</a:t>
            </a:r>
          </a:p>
        </p:txBody>
      </p:sp>
    </p:spTree>
    <p:extLst>
      <p:ext uri="{BB962C8B-B14F-4D97-AF65-F5344CB8AC3E}">
        <p14:creationId xmlns:p14="http://schemas.microsoft.com/office/powerpoint/2010/main" val="108723091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03AAF2-6503-98D6-CED3-86C6A4FABE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597" y="120486"/>
            <a:ext cx="8534400" cy="150706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Plant Cash Flow Diagram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31F608-F69A-E64B-71AF-36E33452D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44200" y="5853642"/>
            <a:ext cx="1142245" cy="669925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spcAft>
                <a:spcPts val="600"/>
              </a:spcAft>
            </a:pPr>
            <a:fld id="{D57F1E4F-1CFF-5643-939E-217C01CDF565}" type="slidenum">
              <a:rPr lang="en-US" sz="2000" dirty="0">
                <a:solidFill>
                  <a:schemeClr val="tx1"/>
                </a:solidFill>
              </a:rPr>
              <a:pPr>
                <a:spcAft>
                  <a:spcPts val="600"/>
                </a:spcAft>
              </a:pPr>
              <a:t>33</a:t>
            </a:fld>
            <a:endParaRPr lang="en-US" sz="2000">
              <a:solidFill>
                <a:schemeClr val="tx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7275EF9-90AF-F63D-2DCB-8E6DEC71758E}"/>
              </a:ext>
            </a:extLst>
          </p:cNvPr>
          <p:cNvSpPr txBox="1"/>
          <p:nvPr/>
        </p:nvSpPr>
        <p:spPr>
          <a:xfrm>
            <a:off x="9149862" y="2330937"/>
            <a:ext cx="2743199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>
                <a:ea typeface="+mn-lt"/>
                <a:cs typeface="+mn-lt"/>
              </a:rPr>
              <a:t>Initial Investment: $115,000,000</a:t>
            </a:r>
            <a:endParaRPr lang="en-US" sz="2000"/>
          </a:p>
        </p:txBody>
      </p:sp>
      <p:pic>
        <p:nvPicPr>
          <p:cNvPr id="4" name="Picture 4" descr="Chart, waterfall chart&#10;&#10;Description automatically generated">
            <a:extLst>
              <a:ext uri="{FF2B5EF4-FFF2-40B4-BE49-F238E27FC236}">
                <a16:creationId xmlns:a16="http://schemas.microsoft.com/office/drawing/2014/main" id="{DA810D9C-A1A3-337B-5620-4E25C5566E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555" y="1485614"/>
            <a:ext cx="8213969" cy="5159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975045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EDF820-5F5A-6D62-D777-18BAC975DC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545" y="296332"/>
            <a:ext cx="8534400" cy="1507067"/>
          </a:xfrm>
        </p:spPr>
        <p:txBody>
          <a:bodyPr/>
          <a:lstStyle/>
          <a:p>
            <a:r>
              <a:rPr lang="en-US"/>
              <a:t>Conclusion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37ED86-40D4-1A27-F8D2-E88D6E9D4D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79477" y="5980642"/>
            <a:ext cx="1142245" cy="669925"/>
          </a:xfrm>
        </p:spPr>
        <p:txBody>
          <a:bodyPr/>
          <a:lstStyle/>
          <a:p>
            <a:fld id="{D57F1E4F-1CFF-5643-939E-217C01CDF565}" type="slidenum">
              <a:rPr lang="en-US" sz="2000" dirty="0">
                <a:solidFill>
                  <a:schemeClr val="tx1">
                    <a:lumMod val="95000"/>
                  </a:schemeClr>
                </a:solidFill>
              </a:rPr>
              <a:pPr/>
              <a:t>34</a:t>
            </a:fld>
            <a:endParaRPr lang="en-US" sz="2000">
              <a:solidFill>
                <a:schemeClr val="tx1">
                  <a:lumMod val="95000"/>
                </a:schemeClr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EE6AA5C-284F-E019-0A93-4F6AAC6733B7}"/>
              </a:ext>
            </a:extLst>
          </p:cNvPr>
          <p:cNvSpPr txBox="1"/>
          <p:nvPr/>
        </p:nvSpPr>
        <p:spPr>
          <a:xfrm>
            <a:off x="631093" y="1666632"/>
            <a:ext cx="7344505" cy="424423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spcBef>
                <a:spcPct val="20000"/>
              </a:spcBef>
              <a:spcAft>
                <a:spcPts val="600"/>
              </a:spcAft>
              <a:buFont typeface="Arial"/>
              <a:buChar char="•"/>
            </a:pPr>
            <a:r>
              <a:rPr lang="en-US" sz="2400">
                <a:ea typeface="+mn-lt"/>
                <a:cs typeface="+mn-lt"/>
              </a:rPr>
              <a:t>Plant Capacity: 800,000 tons/ year</a:t>
            </a:r>
          </a:p>
          <a:p>
            <a:pPr marL="285750" indent="-285750">
              <a:spcBef>
                <a:spcPct val="20000"/>
              </a:spcBef>
              <a:spcAft>
                <a:spcPts val="600"/>
              </a:spcAft>
              <a:buFont typeface="Arial"/>
              <a:buChar char="•"/>
            </a:pPr>
            <a:r>
              <a:rPr lang="en-US" sz="2400">
                <a:ea typeface="+mn-lt"/>
                <a:cs typeface="+mn-lt"/>
              </a:rPr>
              <a:t>Market: Fertilizer</a:t>
            </a:r>
          </a:p>
          <a:p>
            <a:pPr marL="285750" indent="-285750">
              <a:spcBef>
                <a:spcPct val="20000"/>
              </a:spcBef>
              <a:spcAft>
                <a:spcPts val="600"/>
              </a:spcAft>
              <a:buFont typeface="Arial"/>
              <a:buChar char="•"/>
            </a:pPr>
            <a:r>
              <a:rPr lang="en-US" sz="2400">
                <a:ea typeface="+mn-lt"/>
                <a:cs typeface="+mn-lt"/>
              </a:rPr>
              <a:t>Location: Hopewell, FL</a:t>
            </a:r>
          </a:p>
          <a:p>
            <a:pPr marL="285750" indent="-285750">
              <a:spcBef>
                <a:spcPct val="20000"/>
              </a:spcBef>
              <a:spcAft>
                <a:spcPts val="600"/>
              </a:spcAft>
              <a:buFont typeface="Arial"/>
              <a:buChar char="•"/>
            </a:pPr>
            <a:r>
              <a:rPr lang="en-US" sz="2400">
                <a:ea typeface="+mn-lt"/>
                <a:cs typeface="+mn-lt"/>
              </a:rPr>
              <a:t>Product: 98% sulfuric acid</a:t>
            </a:r>
            <a:endParaRPr lang="en-US"/>
          </a:p>
          <a:p>
            <a:pPr marL="285750" indent="-285750">
              <a:spcBef>
                <a:spcPct val="20000"/>
              </a:spcBef>
              <a:spcAft>
                <a:spcPts val="600"/>
              </a:spcAft>
              <a:buFont typeface="Arial"/>
              <a:buChar char="•"/>
            </a:pPr>
            <a:r>
              <a:rPr lang="en-US" sz="2400"/>
              <a:t>Economics</a:t>
            </a:r>
          </a:p>
          <a:p>
            <a:pPr marL="742950" lvl="1" indent="-285750">
              <a:spcBef>
                <a:spcPct val="20000"/>
              </a:spcBef>
              <a:spcAft>
                <a:spcPts val="600"/>
              </a:spcAft>
              <a:buFont typeface="Arial"/>
              <a:buChar char="•"/>
            </a:pPr>
            <a:r>
              <a:rPr lang="en-US" sz="2400"/>
              <a:t>Payback Period- 2 years</a:t>
            </a:r>
          </a:p>
          <a:p>
            <a:pPr marL="742950" lvl="1" indent="-285750">
              <a:spcBef>
                <a:spcPct val="20000"/>
              </a:spcBef>
              <a:spcAft>
                <a:spcPts val="600"/>
              </a:spcAft>
              <a:buFont typeface="Arial"/>
              <a:buChar char="•"/>
            </a:pPr>
            <a:r>
              <a:rPr lang="en-US" sz="2400"/>
              <a:t>Positive return on investment</a:t>
            </a:r>
          </a:p>
          <a:p>
            <a:pPr marL="285750" indent="-285750">
              <a:buFont typeface="Arial"/>
              <a:buChar char="•"/>
            </a:pPr>
            <a:endParaRPr lang="en-US" sz="2000"/>
          </a:p>
          <a:p>
            <a:pPr marL="285750" indent="-285750">
              <a:buFont typeface="Arial"/>
              <a:buChar char="•"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471240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0C4AC7-4592-3D3A-05CC-2E3356F3B3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1946565"/>
          </a:xfrm>
        </p:spPr>
        <p:txBody>
          <a:bodyPr/>
          <a:lstStyle/>
          <a:p>
            <a:r>
              <a:rPr lang="en-US"/>
              <a:t>acknowledgements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EFC8AE4-DE4F-C864-6034-7504236E859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210275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0C4AC7-4592-3D3A-05CC-2E3356F3B3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1946565"/>
          </a:xfrm>
        </p:spPr>
        <p:txBody>
          <a:bodyPr/>
          <a:lstStyle/>
          <a:p>
            <a:r>
              <a:rPr lang="en-US"/>
              <a:t>Questions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EFC8AE4-DE4F-C864-6034-7504236E859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54986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6AA00E-74CE-ADD0-D9DF-03EEC761DB4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Extra Slides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27A45E8-9D88-CFD5-64CC-63D296480D1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15D646-9C0C-A4C1-950B-F5958D84D7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344232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476A2A-CCDF-B8BB-E110-19F3F4D6A9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2" y="198640"/>
            <a:ext cx="10058400" cy="1507067"/>
          </a:xfrm>
        </p:spPr>
        <p:txBody>
          <a:bodyPr/>
          <a:lstStyle/>
          <a:p>
            <a:r>
              <a:rPr lang="en-US"/>
              <a:t>Vacuum Pressure Swing Adsorption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C00535-333D-41AA-5214-CD9DEF9FF1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38</a:t>
            </a:fld>
            <a:endParaRPr lang="en-US"/>
          </a:p>
        </p:txBody>
      </p:sp>
      <p:pic>
        <p:nvPicPr>
          <p:cNvPr id="5" name="Picture 5" descr="Diagram, schematic&#10;&#10;Description automatically generated">
            <a:extLst>
              <a:ext uri="{FF2B5EF4-FFF2-40B4-BE49-F238E27FC236}">
                <a16:creationId xmlns:a16="http://schemas.microsoft.com/office/drawing/2014/main" id="{F36933F4-8E0B-C673-4369-BA9449E9E8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7631" y="1637876"/>
            <a:ext cx="7168661" cy="405117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DD676B0-068E-0879-8305-5933A296380C}"/>
              </a:ext>
            </a:extLst>
          </p:cNvPr>
          <p:cNvSpPr txBox="1"/>
          <p:nvPr/>
        </p:nvSpPr>
        <p:spPr>
          <a:xfrm>
            <a:off x="562708" y="1715477"/>
            <a:ext cx="3241429" cy="31700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>
                <a:ea typeface="+mn-lt"/>
                <a:cs typeface="+mn-lt"/>
              </a:rPr>
              <a:t>Each adsorber undergoes a cyclic process, consisting of: </a:t>
            </a:r>
            <a:endParaRPr lang="en-US" sz="2000"/>
          </a:p>
          <a:p>
            <a:endParaRPr lang="en-US" sz="2000">
              <a:ea typeface="+mn-lt"/>
              <a:cs typeface="+mn-lt"/>
            </a:endParaRPr>
          </a:p>
          <a:p>
            <a:r>
              <a:rPr lang="en-US" sz="2000">
                <a:ea typeface="+mn-lt"/>
                <a:cs typeface="+mn-lt"/>
              </a:rPr>
              <a:t>→ Adsorption (O₂ production)</a:t>
            </a:r>
            <a:endParaRPr lang="en-US" sz="2000"/>
          </a:p>
          <a:p>
            <a:r>
              <a:rPr lang="en-US" sz="2000">
                <a:ea typeface="+mn-lt"/>
                <a:cs typeface="+mn-lt"/>
              </a:rPr>
              <a:t> → Desorption (evacuation) </a:t>
            </a:r>
          </a:p>
          <a:p>
            <a:r>
              <a:rPr lang="en-US" sz="2000">
                <a:ea typeface="+mn-lt"/>
                <a:cs typeface="+mn-lt"/>
              </a:rPr>
              <a:t>→ Re-pressurization (pressure build-up)</a:t>
            </a:r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305751535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0A5B65-4846-32FF-398E-B6F0749D54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2750" y="198640"/>
            <a:ext cx="8534400" cy="1507067"/>
          </a:xfrm>
        </p:spPr>
        <p:txBody>
          <a:bodyPr/>
          <a:lstStyle/>
          <a:p>
            <a:r>
              <a:rPr lang="en-US"/>
              <a:t>Storage and Handling 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47E561-92AF-8755-042D-1F30D6579D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0340" y="1230593"/>
            <a:ext cx="8534400" cy="3615267"/>
          </a:xfrm>
        </p:spPr>
        <p:txBody>
          <a:bodyPr/>
          <a:lstStyle/>
          <a:p>
            <a:pPr>
              <a:buClr>
                <a:srgbClr val="FFFFFF"/>
              </a:buClr>
              <a:buFont typeface="Wingdings 3"/>
              <a:buChar char=""/>
            </a:pPr>
            <a:r>
              <a:rPr lang="en-US">
                <a:ea typeface="+mn-lt"/>
                <a:cs typeface="+mn-lt"/>
              </a:rPr>
              <a:t>3 Available Storage Material Options </a:t>
            </a:r>
          </a:p>
          <a:p>
            <a:pPr marL="1485900" lvl="2">
              <a:buClr>
                <a:srgbClr val="FFFFFF"/>
              </a:buClr>
              <a:buFont typeface="Wingdings 3"/>
              <a:buChar char=""/>
            </a:pPr>
            <a:r>
              <a:rPr lang="en-US">
                <a:ea typeface="+mn-lt"/>
                <a:cs typeface="+mn-lt"/>
              </a:rPr>
              <a:t>Steel (good for &lt; 98%)</a:t>
            </a:r>
          </a:p>
          <a:p>
            <a:pPr marL="1485900" lvl="2">
              <a:buClr>
                <a:srgbClr val="FFFFFF"/>
              </a:buClr>
              <a:buFont typeface="Wingdings 3"/>
              <a:buChar char=""/>
            </a:pPr>
            <a:r>
              <a:rPr lang="en-US">
                <a:ea typeface="+mn-lt"/>
                <a:cs typeface="+mn-lt"/>
              </a:rPr>
              <a:t>Fiberglass reinforced plastic (FRP)</a:t>
            </a:r>
          </a:p>
          <a:p>
            <a:pPr marL="1485900" lvl="2">
              <a:buClr>
                <a:srgbClr val="FFFFFF"/>
              </a:buClr>
              <a:buFont typeface="Wingdings 3"/>
              <a:buChar char=""/>
            </a:pPr>
            <a:r>
              <a:rPr lang="en-US">
                <a:ea typeface="+mn-lt"/>
                <a:cs typeface="+mn-lt"/>
              </a:rPr>
              <a:t>Polyethylene or cross-linked polyethylene</a:t>
            </a:r>
          </a:p>
          <a:p>
            <a:pPr>
              <a:buClr>
                <a:srgbClr val="FFFFFF"/>
              </a:buClr>
              <a:buFont typeface="Wingdings 3"/>
              <a:buChar char=""/>
            </a:pPr>
            <a:endParaRPr lang="en-US">
              <a:ea typeface="+mn-lt"/>
              <a:cs typeface="+mn-lt"/>
            </a:endParaRPr>
          </a:p>
          <a:p>
            <a:pPr marL="0" indent="0">
              <a:buClr>
                <a:prstClr val="white"/>
              </a:buClr>
              <a:buNone/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0148D0-3F27-D085-98CA-CF775B5B1A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39</a:t>
            </a:fld>
            <a:endParaRPr lang="en-US"/>
          </a:p>
        </p:txBody>
      </p:sp>
      <p:pic>
        <p:nvPicPr>
          <p:cNvPr id="5" name="Picture 4" descr="A picture containing indoor, floor&#10;&#10;Description automatically generated">
            <a:extLst>
              <a:ext uri="{FF2B5EF4-FFF2-40B4-BE49-F238E27FC236}">
                <a16:creationId xmlns:a16="http://schemas.microsoft.com/office/drawing/2014/main" id="{49E25AC7-1CB9-2712-F82C-1605F5312D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3001" y="4123485"/>
            <a:ext cx="2105025" cy="1647825"/>
          </a:xfrm>
          <a:prstGeom prst="rect">
            <a:avLst/>
          </a:prstGeom>
        </p:spPr>
      </p:pic>
      <p:pic>
        <p:nvPicPr>
          <p:cNvPr id="6" name="Picture 5" descr="A picture containing tree, sky, outdoor, ground&#10;&#10;Description automatically generated">
            <a:extLst>
              <a:ext uri="{FF2B5EF4-FFF2-40B4-BE49-F238E27FC236}">
                <a16:creationId xmlns:a16="http://schemas.microsoft.com/office/drawing/2014/main" id="{98C67B66-1BB4-5C66-7ADE-0658EE1EA1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5117" y="4123484"/>
            <a:ext cx="2543175" cy="16478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350EDA9-13D4-31C0-3CD7-E996481035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62900" y="4125726"/>
            <a:ext cx="1600200" cy="1609725"/>
          </a:xfrm>
          <a:prstGeom prst="rect">
            <a:avLst/>
          </a:prstGeom>
        </p:spPr>
      </p:pic>
      <p:sp>
        <p:nvSpPr>
          <p:cNvPr id="8" name="TextBox 4">
            <a:extLst>
              <a:ext uri="{FF2B5EF4-FFF2-40B4-BE49-F238E27FC236}">
                <a16:creationId xmlns:a16="http://schemas.microsoft.com/office/drawing/2014/main" id="{3C20CAF5-E7FF-301E-6C89-F7D32F3DB100}"/>
              </a:ext>
            </a:extLst>
          </p:cNvPr>
          <p:cNvSpPr txBox="1"/>
          <p:nvPr/>
        </p:nvSpPr>
        <p:spPr>
          <a:xfrm>
            <a:off x="2298326" y="5895415"/>
            <a:ext cx="1174377" cy="246221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>
                <a:latin typeface="Source Sans Pro"/>
                <a:ea typeface="Source Sans Pro"/>
              </a:rPr>
              <a:t>Figure 1: FRP Tank</a:t>
            </a:r>
            <a:endParaRPr lang="en-US"/>
          </a:p>
        </p:txBody>
      </p:sp>
      <p:sp>
        <p:nvSpPr>
          <p:cNvPr id="9" name="TextBox 5">
            <a:extLst>
              <a:ext uri="{FF2B5EF4-FFF2-40B4-BE49-F238E27FC236}">
                <a16:creationId xmlns:a16="http://schemas.microsoft.com/office/drawing/2014/main" id="{E7295CE9-A98A-EE80-25E1-5AA9C00960B1}"/>
              </a:ext>
            </a:extLst>
          </p:cNvPr>
          <p:cNvSpPr txBox="1"/>
          <p:nvPr/>
        </p:nvSpPr>
        <p:spPr>
          <a:xfrm>
            <a:off x="5256679" y="5895415"/>
            <a:ext cx="1320053" cy="246221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>
                <a:latin typeface="Source Sans Pro"/>
                <a:ea typeface="Source Sans Pro"/>
              </a:rPr>
              <a:t>Figure 2 : Steel Tank</a:t>
            </a:r>
            <a:endParaRPr lang="en-US"/>
          </a:p>
        </p:txBody>
      </p:sp>
      <p:sp>
        <p:nvSpPr>
          <p:cNvPr id="10" name="TextBox 6">
            <a:extLst>
              <a:ext uri="{FF2B5EF4-FFF2-40B4-BE49-F238E27FC236}">
                <a16:creationId xmlns:a16="http://schemas.microsoft.com/office/drawing/2014/main" id="{4291B17C-A125-866A-11E0-F6BB2CDEF70B}"/>
              </a:ext>
            </a:extLst>
          </p:cNvPr>
          <p:cNvSpPr txBox="1"/>
          <p:nvPr/>
        </p:nvSpPr>
        <p:spPr>
          <a:xfrm>
            <a:off x="7901267" y="5895415"/>
            <a:ext cx="1723465" cy="246221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>
                <a:latin typeface="Source Sans Pro"/>
                <a:ea typeface="Source Sans Pro"/>
              </a:rPr>
              <a:t>Figure 3: Polyethylene Tank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454012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3EC70F-2A87-E807-7995-8378C25B80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2" y="204610"/>
            <a:ext cx="8534400" cy="1507067"/>
          </a:xfrm>
        </p:spPr>
        <p:txBody>
          <a:bodyPr/>
          <a:lstStyle/>
          <a:p>
            <a:r>
              <a:rPr lang="en-US"/>
              <a:t>Process Selection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84AD08-4789-EA9C-FF08-5250B73CD7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458450" y="6016625"/>
            <a:ext cx="1142245" cy="6699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40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A635F1E-4B7E-9519-DB88-FFDED5D52124}"/>
              </a:ext>
            </a:extLst>
          </p:cNvPr>
          <p:cNvSpPr txBox="1"/>
          <p:nvPr/>
        </p:nvSpPr>
        <p:spPr>
          <a:xfrm>
            <a:off x="681567" y="1824566"/>
            <a:ext cx="4450643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endParaRPr lang="en-US" sz="200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D92EB398-7A32-3B3A-7D6C-3D037DAA60B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7614303"/>
              </p:ext>
            </p:extLst>
          </p:nvPr>
        </p:nvGraphicFramePr>
        <p:xfrm>
          <a:off x="625231" y="1465384"/>
          <a:ext cx="9468576" cy="50121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46274">
                  <a:extLst>
                    <a:ext uri="{9D8B030D-6E8A-4147-A177-3AD203B41FA5}">
                      <a16:colId xmlns:a16="http://schemas.microsoft.com/office/drawing/2014/main" val="3085849457"/>
                    </a:ext>
                  </a:extLst>
                </a:gridCol>
                <a:gridCol w="1846274">
                  <a:extLst>
                    <a:ext uri="{9D8B030D-6E8A-4147-A177-3AD203B41FA5}">
                      <a16:colId xmlns:a16="http://schemas.microsoft.com/office/drawing/2014/main" val="903665564"/>
                    </a:ext>
                  </a:extLst>
                </a:gridCol>
                <a:gridCol w="1846274">
                  <a:extLst>
                    <a:ext uri="{9D8B030D-6E8A-4147-A177-3AD203B41FA5}">
                      <a16:colId xmlns:a16="http://schemas.microsoft.com/office/drawing/2014/main" val="611592577"/>
                    </a:ext>
                  </a:extLst>
                </a:gridCol>
                <a:gridCol w="1846274">
                  <a:extLst>
                    <a:ext uri="{9D8B030D-6E8A-4147-A177-3AD203B41FA5}">
                      <a16:colId xmlns:a16="http://schemas.microsoft.com/office/drawing/2014/main" val="692725757"/>
                    </a:ext>
                  </a:extLst>
                </a:gridCol>
                <a:gridCol w="2083480">
                  <a:extLst>
                    <a:ext uri="{9D8B030D-6E8A-4147-A177-3AD203B41FA5}">
                      <a16:colId xmlns:a16="http://schemas.microsoft.com/office/drawing/2014/main" val="1127423408"/>
                    </a:ext>
                  </a:extLst>
                </a:gridCol>
              </a:tblGrid>
              <a:tr h="498336">
                <a:tc>
                  <a:txBody>
                    <a:bodyPr/>
                    <a:lstStyle/>
                    <a:p>
                      <a:pPr rtl="0" fontAlgn="base"/>
                      <a:r>
                        <a:rPr lang="en-US">
                          <a:effectLst/>
                          <a:latin typeface="Calibri"/>
                        </a:rPr>
                        <a:t>Process​</a:t>
                      </a:r>
                      <a:endParaRPr lang="en-US" b="1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 fontAlgn="base"/>
                      <a:r>
                        <a:rPr lang="en-US">
                          <a:effectLst/>
                          <a:latin typeface="Calibri"/>
                        </a:rPr>
                        <a:t>Raw Materials​</a:t>
                      </a:r>
                      <a:endParaRPr lang="en-US" b="1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 fontAlgn="base"/>
                      <a:r>
                        <a:rPr lang="en-US">
                          <a:effectLst/>
                          <a:latin typeface="Calibri"/>
                        </a:rPr>
                        <a:t>Description​</a:t>
                      </a:r>
                      <a:endParaRPr lang="en-US" b="1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 fontAlgn="base"/>
                      <a:r>
                        <a:rPr lang="en-US">
                          <a:effectLst/>
                          <a:latin typeface="Calibri"/>
                        </a:rPr>
                        <a:t>Advantages​</a:t>
                      </a:r>
                      <a:endParaRPr lang="en-US" b="1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 fontAlgn="base"/>
                      <a:r>
                        <a:rPr lang="en-US">
                          <a:effectLst/>
                          <a:latin typeface="Calibri"/>
                        </a:rPr>
                        <a:t>Disadvantages​</a:t>
                      </a:r>
                      <a:endParaRPr lang="en-US" b="1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4604164"/>
                  </a:ext>
                </a:extLst>
              </a:tr>
              <a:tr h="1147333">
                <a:tc>
                  <a:txBody>
                    <a:bodyPr/>
                    <a:lstStyle/>
                    <a:p>
                      <a:pPr rtl="0" fontAlgn="base"/>
                      <a:r>
                        <a:rPr lang="en-US">
                          <a:effectLst/>
                          <a:latin typeface="Calibri"/>
                        </a:rPr>
                        <a:t>Sulfur Burning​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 fontAlgn="base"/>
                      <a:r>
                        <a:rPr lang="en-US">
                          <a:effectLst/>
                          <a:latin typeface="Calibri"/>
                        </a:rPr>
                        <a:t>Elemental sulfur​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 fontAlgn="base"/>
                      <a:r>
                        <a:rPr lang="en-US">
                          <a:effectLst/>
                          <a:latin typeface="Calibri"/>
                        </a:rPr>
                        <a:t>- 70% of world production​</a:t>
                      </a:r>
                    </a:p>
                    <a:p>
                      <a:pPr rtl="0" fontAlgn="base"/>
                      <a:r>
                        <a:rPr lang="en-US">
                          <a:effectLst/>
                          <a:latin typeface="Calibri"/>
                        </a:rPr>
                        <a:t>- burn sulfur with dry air​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 fontAlgn="base"/>
                      <a:r>
                        <a:rPr lang="en-US">
                          <a:effectLst/>
                          <a:latin typeface="Calibri"/>
                        </a:rPr>
                        <a:t>- requires little attention​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 fontAlgn="base"/>
                      <a:r>
                        <a:rPr lang="en-US">
                          <a:effectLst/>
                          <a:latin typeface="Calibri"/>
                        </a:rPr>
                        <a:t>- 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7061931"/>
                  </a:ext>
                </a:extLst>
              </a:tr>
              <a:tr h="1587729">
                <a:tc>
                  <a:txBody>
                    <a:bodyPr/>
                    <a:lstStyle/>
                    <a:p>
                      <a:pPr rtl="0" fontAlgn="base"/>
                      <a:r>
                        <a:rPr lang="en-US">
                          <a:effectLst/>
                          <a:latin typeface="Calibri"/>
                        </a:rPr>
                        <a:t>Metallurgical​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 fontAlgn="base"/>
                      <a:r>
                        <a:rPr lang="en-US">
                          <a:effectLst/>
                          <a:latin typeface="Calibri"/>
                        </a:rPr>
                        <a:t>metal sulfide ores and smelter gas burning​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 fontAlgn="base"/>
                      <a:r>
                        <a:rPr lang="en-US">
                          <a:effectLst/>
                          <a:latin typeface="Calibri"/>
                        </a:rPr>
                        <a:t>- 20% of world production​</a:t>
                      </a:r>
                    </a:p>
                    <a:p>
                      <a:pPr rtl="0" fontAlgn="base"/>
                      <a:r>
                        <a:rPr lang="en-US">
                          <a:effectLst/>
                          <a:latin typeface="Calibri"/>
                        </a:rPr>
                        <a:t>-smelting metal sulfide concentrates​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 fontAlgn="base"/>
                      <a:r>
                        <a:rPr lang="en-US">
                          <a:effectLst/>
                          <a:latin typeface="Calibri"/>
                        </a:rPr>
                        <a:t>- removes SO2  from smelting and roasting off gases​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 fontAlgn="base"/>
                      <a:r>
                        <a:rPr lang="en-US">
                          <a:effectLst/>
                          <a:latin typeface="Calibri"/>
                        </a:rPr>
                        <a:t>-requires large and expensive​</a:t>
                      </a:r>
                    </a:p>
                    <a:p>
                      <a:pPr rtl="0" fontAlgn="base"/>
                      <a:r>
                        <a:rPr lang="en-US">
                          <a:effectLst/>
                          <a:latin typeface="Calibri"/>
                        </a:rPr>
                        <a:t>equipment​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0040704"/>
                  </a:ext>
                </a:extLst>
              </a:tr>
              <a:tr h="1587729">
                <a:tc>
                  <a:txBody>
                    <a:bodyPr/>
                    <a:lstStyle/>
                    <a:p>
                      <a:pPr rtl="0" fontAlgn="base"/>
                      <a:r>
                        <a:rPr lang="en-US">
                          <a:effectLst/>
                          <a:latin typeface="Calibri"/>
                        </a:rPr>
                        <a:t>Acid Regeneration​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 fontAlgn="base"/>
                      <a:r>
                        <a:rPr lang="en-US">
                          <a:effectLst/>
                          <a:latin typeface="Calibri"/>
                        </a:rPr>
                        <a:t>Spent sulfuric acid ​</a:t>
                      </a:r>
                    </a:p>
                    <a:p>
                      <a:pPr rtl="0" fontAlgn="base"/>
                      <a:r>
                        <a:rPr lang="en-US">
                          <a:effectLst/>
                          <a:latin typeface="Calibri"/>
                        </a:rPr>
                        <a:t>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 fontAlgn="base"/>
                      <a:r>
                        <a:rPr lang="en-US">
                          <a:effectLst/>
                          <a:latin typeface="Calibri"/>
                        </a:rPr>
                        <a:t>- 10% of world production​</a:t>
                      </a:r>
                    </a:p>
                    <a:p>
                      <a:pPr rtl="0" fontAlgn="base"/>
                      <a:r>
                        <a:rPr lang="en-US">
                          <a:effectLst/>
                          <a:latin typeface="Calibri"/>
                        </a:rPr>
                        <a:t>- sulfuric acid is decomposed  by a furnace​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 fontAlgn="base"/>
                      <a:r>
                        <a:rPr lang="en-US">
                          <a:effectLst/>
                          <a:latin typeface="Calibri"/>
                        </a:rPr>
                        <a:t>- makes useful product from waste​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 fontAlgn="base"/>
                      <a:r>
                        <a:rPr lang="en-US">
                          <a:effectLst/>
                          <a:latin typeface="Calibri"/>
                        </a:rPr>
                        <a:t>- high transportation cost​</a:t>
                      </a:r>
                    </a:p>
                    <a:p>
                      <a:pPr rtl="0" fontAlgn="base"/>
                      <a:r>
                        <a:rPr lang="en-US">
                          <a:effectLst/>
                          <a:latin typeface="Calibri"/>
                        </a:rPr>
                        <a:t>-produce transportation emissions​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72098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2663400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472704-5F92-2122-E7B8-34A83FDEF9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2" y="-70557"/>
            <a:ext cx="8534400" cy="1507067"/>
          </a:xfrm>
        </p:spPr>
        <p:txBody>
          <a:bodyPr/>
          <a:lstStyle/>
          <a:p>
            <a:r>
              <a:rPr lang="en-US"/>
              <a:t>Production Materials 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1B79D6-3A99-8EEC-0EA0-26057C0BE3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41</a:t>
            </a:fld>
            <a:endParaRPr lang="en-US"/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F0052379-703A-9CA2-132E-0A3EAB7C32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6294194"/>
              </p:ext>
            </p:extLst>
          </p:nvPr>
        </p:nvGraphicFramePr>
        <p:xfrm>
          <a:off x="838200" y="1114425"/>
          <a:ext cx="10515600" cy="46291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57800">
                  <a:extLst>
                    <a:ext uri="{9D8B030D-6E8A-4147-A177-3AD203B41FA5}">
                      <a16:colId xmlns:a16="http://schemas.microsoft.com/office/drawing/2014/main" val="3720531119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4278455597"/>
                    </a:ext>
                  </a:extLst>
                </a:gridCol>
              </a:tblGrid>
              <a:tr h="438150">
                <a:tc>
                  <a:txBody>
                    <a:bodyPr/>
                    <a:lstStyle/>
                    <a:p>
                      <a:pPr fontAlgn="base"/>
                      <a:r>
                        <a:rPr lang="en-US" sz="1800">
                          <a:effectLst/>
                        </a:rPr>
                        <a:t>Alloy​</a:t>
                      </a:r>
                      <a:endParaRPr lang="en-US" b="1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400">
                          <a:effectLst/>
                        </a:rPr>
                        <a:t> Conditions​</a:t>
                      </a:r>
                      <a:endParaRPr lang="en-US" b="1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3955970"/>
                  </a:ext>
                </a:extLst>
              </a:tr>
              <a:tr h="838200">
                <a:tc>
                  <a:txBody>
                    <a:bodyPr/>
                    <a:lstStyle/>
                    <a:p>
                      <a:pPr fontAlgn="base"/>
                      <a:r>
                        <a:rPr lang="en-US" sz="1800">
                          <a:effectLst/>
                        </a:rPr>
                        <a:t>C-20, 20-Cb3​</a:t>
                      </a:r>
                      <a:endParaRPr lang="en-US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400">
                          <a:effectLst/>
                        </a:rPr>
                        <a:t>•Can handle ambient and slightly elevated temperatures​</a:t>
                      </a:r>
                      <a:endParaRPr lang="en-US">
                        <a:effectLst/>
                      </a:endParaRPr>
                    </a:p>
                    <a:p>
                      <a:pPr fontAlgn="base"/>
                      <a:r>
                        <a:rPr lang="en-US" sz="1400">
                          <a:effectLst/>
                        </a:rPr>
                        <a:t>•Can handle H2SO4 at any concentration​</a:t>
                      </a:r>
                      <a:endParaRPr lang="en-US"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4018787"/>
                  </a:ext>
                </a:extLst>
              </a:tr>
              <a:tr h="838200">
                <a:tc>
                  <a:txBody>
                    <a:bodyPr/>
                    <a:lstStyle/>
                    <a:p>
                      <a:pPr fontAlgn="base"/>
                      <a:r>
                        <a:rPr lang="en-US" sz="1800">
                          <a:effectLst/>
                        </a:rPr>
                        <a:t>C-276, C-22, 59​</a:t>
                      </a:r>
                      <a:endParaRPr lang="en-US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400">
                          <a:effectLst/>
                        </a:rPr>
                        <a:t>•Can handle H2SO4 at any concentration​</a:t>
                      </a:r>
                      <a:endParaRPr lang="en-US">
                        <a:effectLst/>
                      </a:endParaRPr>
                    </a:p>
                    <a:p>
                      <a:pPr fontAlgn="base"/>
                      <a:r>
                        <a:rPr lang="en-US" sz="1400">
                          <a:effectLst/>
                        </a:rPr>
                        <a:t>•Ideal for higher temperatures​</a:t>
                      </a:r>
                      <a:endParaRPr lang="en-US"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7822612"/>
                  </a:ext>
                </a:extLst>
              </a:tr>
              <a:tr h="838200">
                <a:tc>
                  <a:txBody>
                    <a:bodyPr/>
                    <a:lstStyle/>
                    <a:p>
                      <a:pPr fontAlgn="base"/>
                      <a:r>
                        <a:rPr lang="en-US" sz="1800">
                          <a:effectLst/>
                        </a:rPr>
                        <a:t>Lewmet 55, Lewmet 66​</a:t>
                      </a:r>
                      <a:endParaRPr lang="en-US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400">
                          <a:effectLst/>
                        </a:rPr>
                        <a:t>•Ideal for pump parts, screens, nozzles, etc.​</a:t>
                      </a:r>
                      <a:endParaRPr lang="en-US">
                        <a:effectLst/>
                      </a:endParaRPr>
                    </a:p>
                    <a:p>
                      <a:pPr fontAlgn="base"/>
                      <a:r>
                        <a:rPr lang="en-US" sz="1400">
                          <a:effectLst/>
                        </a:rPr>
                        <a:t>•Sulfuric acid resistant​</a:t>
                      </a:r>
                      <a:endParaRPr lang="en-US"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4135774"/>
                  </a:ext>
                </a:extLst>
              </a:tr>
              <a:tr h="838200">
                <a:tc>
                  <a:txBody>
                    <a:bodyPr/>
                    <a:lstStyle/>
                    <a:p>
                      <a:pPr fontAlgn="base"/>
                      <a:r>
                        <a:rPr lang="en-US" sz="1800">
                          <a:effectLst/>
                        </a:rPr>
                        <a:t>Carbon Steel​</a:t>
                      </a:r>
                      <a:endParaRPr lang="en-US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400">
                          <a:effectLst/>
                        </a:rPr>
                        <a:t>•Ideal for oleum equipment and piping​</a:t>
                      </a:r>
                      <a:endParaRPr lang="en-US">
                        <a:effectLst/>
                      </a:endParaRPr>
                    </a:p>
                    <a:p>
                      <a:pPr fontAlgn="base"/>
                      <a:r>
                        <a:rPr lang="en-US" sz="1400">
                          <a:effectLst/>
                        </a:rPr>
                        <a:t>•Corrosiveness decreases with increasing SO3 content.​</a:t>
                      </a:r>
                      <a:endParaRPr lang="en-US"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7695409"/>
                  </a:ext>
                </a:extLst>
              </a:tr>
              <a:tr h="838200">
                <a:tc>
                  <a:txBody>
                    <a:bodyPr/>
                    <a:lstStyle/>
                    <a:p>
                      <a:pPr fontAlgn="base"/>
                      <a:r>
                        <a:rPr lang="en-US" sz="1800">
                          <a:effectLst/>
                        </a:rPr>
                        <a:t>Gray Cast-Iron​</a:t>
                      </a:r>
                      <a:endParaRPr lang="en-US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400">
                          <a:effectLst/>
                        </a:rPr>
                        <a:t>•Ideal for sulfuric acid piping​</a:t>
                      </a:r>
                      <a:endParaRPr lang="en-US">
                        <a:effectLst/>
                      </a:endParaRPr>
                    </a:p>
                    <a:p>
                      <a:pPr fontAlgn="base"/>
                      <a:r>
                        <a:rPr lang="en-US" sz="1400">
                          <a:effectLst/>
                        </a:rPr>
                        <a:t>•Low price​</a:t>
                      </a:r>
                      <a:endParaRPr lang="en-US">
                        <a:effectLst/>
                      </a:endParaRPr>
                    </a:p>
                    <a:p>
                      <a:pPr fontAlgn="base"/>
                      <a:r>
                        <a:rPr lang="en-US" sz="1400">
                          <a:effectLst/>
                        </a:rPr>
                        <a:t>•Lifespan 7-15 years​</a:t>
                      </a:r>
                      <a:endParaRPr lang="en-US"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02901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4739855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A6BAE3-17EF-11A1-D682-1461B6FBDD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212" y="352776"/>
            <a:ext cx="8534400" cy="1507067"/>
          </a:xfrm>
        </p:spPr>
        <p:txBody>
          <a:bodyPr/>
          <a:lstStyle/>
          <a:p>
            <a:r>
              <a:rPr lang="en-US"/>
              <a:t>Uses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20B489-4AFE-49A0-E76D-A7F71E4545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212" y="1913467"/>
            <a:ext cx="9296399" cy="3699933"/>
          </a:xfrm>
        </p:spPr>
        <p:txBody>
          <a:bodyPr>
            <a:normAutofit fontScale="92500"/>
          </a:bodyPr>
          <a:lstStyle/>
          <a:p>
            <a:r>
              <a:rPr lang="en-US">
                <a:latin typeface="Corbel"/>
              </a:rPr>
              <a:t>Pharmaceutical: It is </a:t>
            </a:r>
            <a:r>
              <a:rPr lang="en-US" b="1">
                <a:latin typeface="Corbel"/>
              </a:rPr>
              <a:t>used as a solvent for the chemical synthesis of a variety of chemical substances including active pharmaceutical ingredients</a:t>
            </a:r>
            <a:r>
              <a:rPr lang="en-US">
                <a:latin typeface="Corbel"/>
              </a:rPr>
              <a:t>. One type of active pharmaceutical ingredients manufactured by using </a:t>
            </a:r>
            <a:r>
              <a:rPr lang="en-US" err="1">
                <a:latin typeface="Corbel"/>
              </a:rPr>
              <a:t>sulphuric</a:t>
            </a:r>
            <a:r>
              <a:rPr lang="en-US">
                <a:latin typeface="Corbel"/>
              </a:rPr>
              <a:t> acid are the alkylating agents which are commonly used in the chemotherapy</a:t>
            </a:r>
            <a:endParaRPr lang="en-US">
              <a:ea typeface="+mn-lt"/>
              <a:cs typeface="+mn-lt"/>
            </a:endParaRPr>
          </a:p>
          <a:p>
            <a:pPr>
              <a:buClr>
                <a:srgbClr val="FFFFFF"/>
              </a:buClr>
            </a:pPr>
            <a:endParaRPr lang="en-US">
              <a:ea typeface="+mn-lt"/>
              <a:cs typeface="+mn-lt"/>
            </a:endParaRPr>
          </a:p>
          <a:p>
            <a:pPr>
              <a:buClr>
                <a:srgbClr val="FFFFFF"/>
              </a:buClr>
            </a:pPr>
            <a:r>
              <a:rPr lang="en-US">
                <a:ea typeface="+mn-lt"/>
                <a:cs typeface="+mn-lt"/>
              </a:rPr>
              <a:t>Steel Manufacturing:</a:t>
            </a:r>
            <a:r>
              <a:rPr lang="en-US">
                <a:latin typeface="Corbel"/>
              </a:rPr>
              <a:t> </a:t>
            </a:r>
            <a:r>
              <a:rPr lang="en-US" err="1">
                <a:latin typeface="Corbel"/>
              </a:rPr>
              <a:t>Sulphuric</a:t>
            </a:r>
            <a:r>
              <a:rPr lang="en-US">
                <a:latin typeface="Corbel"/>
              </a:rPr>
              <a:t> acid is used in </a:t>
            </a:r>
            <a:r>
              <a:rPr lang="en-US" b="1">
                <a:latin typeface="Corbel"/>
              </a:rPr>
              <a:t>the processing of iron, copper and steel to clean the metal and prevent oxidation before it is plated with tin or zinc</a:t>
            </a:r>
            <a:endParaRPr lang="en-US">
              <a:ea typeface="+mn-lt"/>
              <a:cs typeface="+mn-lt"/>
            </a:endParaRPr>
          </a:p>
          <a:p>
            <a:pPr>
              <a:buClr>
                <a:srgbClr val="FFFFFF"/>
              </a:buClr>
            </a:pPr>
            <a:endParaRPr lang="en-US">
              <a:ea typeface="+mn-lt"/>
              <a:cs typeface="+mn-lt"/>
            </a:endParaRPr>
          </a:p>
          <a:p>
            <a:pPr>
              <a:buClr>
                <a:srgbClr val="FFFFFF"/>
              </a:buClr>
            </a:pPr>
            <a:r>
              <a:rPr lang="en-US">
                <a:latin typeface="Corbel"/>
              </a:rPr>
              <a:t>Water treatment: </a:t>
            </a:r>
            <a:r>
              <a:rPr lang="en-US">
                <a:ea typeface="+mn-lt"/>
                <a:cs typeface="+mn-lt"/>
              </a:rPr>
              <a:t>It is frequently used </a:t>
            </a:r>
            <a:r>
              <a:rPr lang="en-US" b="1">
                <a:ea typeface="+mn-lt"/>
                <a:cs typeface="+mn-lt"/>
              </a:rPr>
              <a:t>to bring the pH level of wastewater back to normal</a:t>
            </a:r>
            <a:endParaRPr lang="en-US">
              <a:ea typeface="+mn-lt"/>
              <a:cs typeface="+mn-lt"/>
            </a:endParaRPr>
          </a:p>
          <a:p>
            <a:pPr>
              <a:buClr>
                <a:srgbClr val="FFFFFF"/>
              </a:buClr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670719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32029-8186-6A66-5AB6-D9138F21F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2" y="169332"/>
            <a:ext cx="8534400" cy="1507067"/>
          </a:xfrm>
        </p:spPr>
        <p:txBody>
          <a:bodyPr/>
          <a:lstStyle/>
          <a:p>
            <a:r>
              <a:rPr lang="en-US"/>
              <a:t>Market Analysis</a:t>
            </a:r>
          </a:p>
        </p:txBody>
      </p:sp>
      <p:pic>
        <p:nvPicPr>
          <p:cNvPr id="4" name="Picture 4" descr="Chart, line chart, scatter chart&#10;&#10;Description automatically generated">
            <a:extLst>
              <a:ext uri="{FF2B5EF4-FFF2-40B4-BE49-F238E27FC236}">
                <a16:creationId xmlns:a16="http://schemas.microsoft.com/office/drawing/2014/main" id="{5432FF04-94DF-9DC0-DCF3-A86117199F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862" y="2494946"/>
            <a:ext cx="5742353" cy="3597262"/>
          </a:xfrm>
          <a:prstGeom prst="rect">
            <a:avLst/>
          </a:prstGeom>
        </p:spPr>
      </p:pic>
      <p:pic>
        <p:nvPicPr>
          <p:cNvPr id="3" name="Picture 4" descr="Chart, line chart&#10;&#10;Description automatically generated">
            <a:extLst>
              <a:ext uri="{FF2B5EF4-FFF2-40B4-BE49-F238E27FC236}">
                <a16:creationId xmlns:a16="http://schemas.microsoft.com/office/drawing/2014/main" id="{39D5DA00-0CD1-49EB-2ACA-1284F3C0EA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9365" y="2493174"/>
            <a:ext cx="6054969" cy="360080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4844B4E-2A53-7BEF-643D-EA3F9411BA52}"/>
              </a:ext>
            </a:extLst>
          </p:cNvPr>
          <p:cNvSpPr txBox="1"/>
          <p:nvPr/>
        </p:nvSpPr>
        <p:spPr>
          <a:xfrm>
            <a:off x="406400" y="1578708"/>
            <a:ext cx="5693506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/>
              <a:t>Target Market Percentage: 30%</a:t>
            </a:r>
          </a:p>
        </p:txBody>
      </p:sp>
    </p:spTree>
    <p:extLst>
      <p:ext uri="{BB962C8B-B14F-4D97-AF65-F5344CB8AC3E}">
        <p14:creationId xmlns:p14="http://schemas.microsoft.com/office/powerpoint/2010/main" val="2615389571"/>
      </p:ext>
    </p:extLst>
  </p:cSld>
  <p:clrMapOvr>
    <a:masterClrMapping/>
  </p:clrMapOvr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22B9ABF7A5A89479B97DEAF3FBBF0F2" ma:contentTypeVersion="9" ma:contentTypeDescription="Create a new document." ma:contentTypeScope="" ma:versionID="f72f59b5f750acd4b0fd08c3bafd839f">
  <xsd:schema xmlns:xsd="http://www.w3.org/2001/XMLSchema" xmlns:xs="http://www.w3.org/2001/XMLSchema" xmlns:p="http://schemas.microsoft.com/office/2006/metadata/properties" xmlns:ns2="5e5bb93b-9814-4bd3-8220-235b7e315462" targetNamespace="http://schemas.microsoft.com/office/2006/metadata/properties" ma:root="true" ma:fieldsID="7908c7d34a98cdf6d3a82a16639a3d9f" ns2:_="">
    <xsd:import namespace="5e5bb93b-9814-4bd3-8220-235b7e31546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e5bb93b-9814-4bd3-8220-235b7e31546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29B9C1D-D656-4E2D-A23D-E95C9E60A855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6C60F036-5F69-4678-A954-9DF4AD95A49E}">
  <ds:schemaRefs>
    <ds:schemaRef ds:uri="5e5bb93b-9814-4bd3-8220-235b7e31546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0065FD64-2F66-4D42-B9D3-22940F121DF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Application>Microsoft Office PowerPoint</Application>
  <PresentationFormat>Widescreen</PresentationFormat>
  <Slides>43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4" baseType="lpstr">
      <vt:lpstr>Slice</vt:lpstr>
      <vt:lpstr>HW Chemical Production of Sulfuric acid</vt:lpstr>
      <vt:lpstr>Outline</vt:lpstr>
      <vt:lpstr>Project Scope</vt:lpstr>
      <vt:lpstr>Gantt Chart</vt:lpstr>
      <vt:lpstr>Plant Capacity</vt:lpstr>
      <vt:lpstr>Plant Location</vt:lpstr>
      <vt:lpstr>Process Flow Diagram</vt:lpstr>
      <vt:lpstr>PowerPoint Presentation</vt:lpstr>
      <vt:lpstr>PowerPoint Presentation</vt:lpstr>
      <vt:lpstr>PowerPoint Presentation</vt:lpstr>
      <vt:lpstr>PowerPoint Presentation</vt:lpstr>
      <vt:lpstr>Equipment Design &amp; Material and Energy Balance</vt:lpstr>
      <vt:lpstr>Overall Material Balance</vt:lpstr>
      <vt:lpstr>Material and Energy Balance</vt:lpstr>
      <vt:lpstr>Material and Energy Balance</vt:lpstr>
      <vt:lpstr>ASPEN SIMULATION</vt:lpstr>
      <vt:lpstr>Packed Bed Reactor R-100</vt:lpstr>
      <vt:lpstr>Reactor Specifications</vt:lpstr>
      <vt:lpstr>Absorption Tower t-101</vt:lpstr>
      <vt:lpstr>Absorption Tower Specifications</vt:lpstr>
      <vt:lpstr>Process Safety &amp; Controls</vt:lpstr>
      <vt:lpstr>PowerPoint Presentation</vt:lpstr>
      <vt:lpstr>P&amp;ID: Absorption tower #2</vt:lpstr>
      <vt:lpstr>Safety Considerations: NFPA </vt:lpstr>
      <vt:lpstr>Safety Considerations</vt:lpstr>
      <vt:lpstr>Safety Considerations: PPE</vt:lpstr>
      <vt:lpstr>Economic Analysis</vt:lpstr>
      <vt:lpstr>Equipment Summary</vt:lpstr>
      <vt:lpstr>Equipment Summary</vt:lpstr>
      <vt:lpstr>Cost Analysis</vt:lpstr>
      <vt:lpstr>PowerPoint Presentation</vt:lpstr>
      <vt:lpstr>PowerPoint Presentation</vt:lpstr>
      <vt:lpstr>Plant Cash Flow Diagram</vt:lpstr>
      <vt:lpstr>Conclusion</vt:lpstr>
      <vt:lpstr>acknowledgements</vt:lpstr>
      <vt:lpstr>Questions</vt:lpstr>
      <vt:lpstr>Extra Slides</vt:lpstr>
      <vt:lpstr>Vacuum Pressure Swing Adsorption</vt:lpstr>
      <vt:lpstr>Storage and Handling </vt:lpstr>
      <vt:lpstr>Process Selection</vt:lpstr>
      <vt:lpstr>Production Materials </vt:lpstr>
      <vt:lpstr>Uses</vt:lpstr>
      <vt:lpstr>Market Analysis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revision>7</cp:revision>
  <dcterms:created xsi:type="dcterms:W3CDTF">2022-04-12T23:52:08Z</dcterms:created>
  <dcterms:modified xsi:type="dcterms:W3CDTF">2022-05-09T03:21:56Z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0x010100322B9ABF7A5A89479B97DEAF3FBBF0F2</vt:lpwstr>
  </property>
</Properties>
</file>