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98" r:id="rId6"/>
    <p:sldId id="267" r:id="rId7"/>
    <p:sldId id="326" r:id="rId8"/>
    <p:sldId id="266" r:id="rId9"/>
    <p:sldId id="354" r:id="rId10"/>
    <p:sldId id="297" r:id="rId11"/>
    <p:sldId id="270" r:id="rId12"/>
    <p:sldId id="350" r:id="rId13"/>
    <p:sldId id="273" r:id="rId14"/>
    <p:sldId id="274" r:id="rId15"/>
    <p:sldId id="275" r:id="rId16"/>
    <p:sldId id="276" r:id="rId17"/>
    <p:sldId id="318" r:id="rId18"/>
    <p:sldId id="295" r:id="rId19"/>
    <p:sldId id="331" r:id="rId20"/>
    <p:sldId id="332" r:id="rId21"/>
    <p:sldId id="333" r:id="rId22"/>
    <p:sldId id="280" r:id="rId23"/>
    <p:sldId id="338" r:id="rId24"/>
    <p:sldId id="320" r:id="rId25"/>
    <p:sldId id="335" r:id="rId26"/>
    <p:sldId id="348" r:id="rId27"/>
    <p:sldId id="349" r:id="rId28"/>
    <p:sldId id="324" r:id="rId29"/>
    <p:sldId id="352" r:id="rId30"/>
    <p:sldId id="347" r:id="rId31"/>
    <p:sldId id="361" r:id="rId32"/>
    <p:sldId id="343" r:id="rId33"/>
    <p:sldId id="342" r:id="rId34"/>
    <p:sldId id="351" r:id="rId35"/>
    <p:sldId id="271" r:id="rId36"/>
    <p:sldId id="272" r:id="rId37"/>
    <p:sldId id="334" r:id="rId38"/>
    <p:sldId id="281" r:id="rId39"/>
    <p:sldId id="315" r:id="rId40"/>
    <p:sldId id="282" r:id="rId41"/>
    <p:sldId id="299" r:id="rId42"/>
    <p:sldId id="294" r:id="rId43"/>
    <p:sldId id="355" r:id="rId44"/>
    <p:sldId id="359" r:id="rId45"/>
    <p:sldId id="358" r:id="rId46"/>
    <p:sldId id="357" r:id="rId47"/>
    <p:sldId id="360" r:id="rId48"/>
    <p:sldId id="363" r:id="rId49"/>
    <p:sldId id="362" r:id="rId50"/>
    <p:sldId id="287" r:id="rId51"/>
    <p:sldId id="313" r:id="rId52"/>
    <p:sldId id="344" r:id="rId53"/>
    <p:sldId id="301" r:id="rId54"/>
    <p:sldId id="317" r:id="rId55"/>
    <p:sldId id="302" r:id="rId56"/>
    <p:sldId id="303" r:id="rId57"/>
    <p:sldId id="304" r:id="rId58"/>
    <p:sldId id="312" r:id="rId59"/>
    <p:sldId id="305" r:id="rId60"/>
    <p:sldId id="306" r:id="rId61"/>
    <p:sldId id="307" r:id="rId62"/>
    <p:sldId id="311" r:id="rId63"/>
    <p:sldId id="308" r:id="rId64"/>
    <p:sldId id="346" r:id="rId65"/>
    <p:sldId id="289" r:id="rId66"/>
    <p:sldId id="290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F33F1F-053D-96D1-BB9E-2CC14370F32C}" name="Caleb Malik Myers" initials="CM" userId="S::cmyers5@pvamu.edu::0d1fbd79-30bf-40b2-a025-42166d34aae7" providerId="AD"/>
  <p188:author id="{F5794523-C88B-64F3-9590-6396E89C5A9B}" name="Katelynn R Inman" initials="KI" userId="S::kinman1@pvamu.edu::e5379682-8b4b-4315-8c12-cd7a4868f0e4" providerId="AD"/>
  <p188:author id="{3DC18633-AAB5-F426-BC7D-FE4F395FAE36}" name="Tiarra M Rodrigues" initials="TR" userId="S::trodrigues1@pvamu.edu::2218129b-acb1-46f7-801e-1fba4db8d3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F72742-F05B-4EC6-929E-694A32254032}" v="501" dt="2022-04-23T00:41:56.187"/>
    <p1510:client id="{03371A49-6B3B-4D9C-B469-885C5E48266C}" v="378" dt="2022-04-22T22:05:16.575"/>
    <p1510:client id="{0622890C-1329-4E94-B551-617F9BBEC622}" v="3" dt="2022-04-22T16:56:22.598"/>
    <p1510:client id="{0C156315-2DBC-4731-9836-7D7E275931B4}" v="895" dt="2022-04-21T18:10:19.322"/>
    <p1510:client id="{1955E2D2-ADBE-45DB-834D-B1E773F0F789}" v="58" dt="2022-04-22T01:46:29"/>
    <p1510:client id="{348EE6E0-A92A-4718-AAB6-442152A732BA}" v="5" dt="2022-04-21T00:14:50.196"/>
    <p1510:client id="{3A410A02-B83D-4319-B580-CC24E6685678}" v="35" dt="2022-04-21T00:18:00.436"/>
    <p1510:client id="{523AF67F-9F9A-4D88-9FBB-2D541A2C6FCA}" v="102" dt="2022-04-22T18:04:34.286"/>
    <p1510:client id="{6BED87CF-9072-4BFA-8DF7-9D0343021542}" v="4" dt="2022-04-21T00:14:03.357"/>
    <p1510:client id="{7B3F3A01-3447-47B3-A0F6-ABAB27D2BB0C}" v="289" dt="2022-04-22T04:52:05.879"/>
    <p1510:client id="{814F6F9E-B803-4599-AD30-5095F4B00E28}" v="463" dt="2022-04-22T23:37:08.774"/>
    <p1510:client id="{8646A37D-AAD7-489E-9E76-E30F7B245F17}" v="16" dt="2022-04-23T01:37:07.524"/>
    <p1510:client id="{91FE5F03-8AA6-46BF-8161-FF5B5CF278C8}" v="262" dt="2022-04-23T01:16:13.170"/>
    <p1510:client id="{A944E018-4418-4B97-854F-08DD30A04784}" v="4" dt="2022-04-22T00:38:12.557"/>
    <p1510:client id="{B5ACFB4E-354E-7245-928C-9BD92687931B}" v="388" dt="2022-04-21T20:56:07.211"/>
    <p1510:client id="{C8EA514E-A0F5-4AB2-A132-89E9F979CE0B}" v="71" dt="2022-04-21T22:08:50.955"/>
    <p1510:client id="{C9DE69A3-A99B-477C-A76C-9C0A1187BC56}" v="591" dt="2022-04-22T19:05:44.830"/>
    <p1510:client id="{CE359778-526A-45B0-8624-42082057D375}" v="83" dt="2022-04-22T22:26:02.456"/>
    <p1510:client id="{D26B9797-42FB-4E26-822F-9364EE0B8505}" v="37" dt="2022-04-22T22:51:24.829"/>
    <p1510:client id="{FDFD8420-5581-47D0-A740-D1AEDBBD2160}" v="5" dt="2022-04-22T01:53:23.3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leb Malik Myers" userId="0d1fbd79-30bf-40b2-a025-42166d34aae7" providerId="ADAL" clId="{D6B6B6B9-DFAF-0943-A161-F4D8F673E20C}"/>
    <pc:docChg chg="undo redo custSel addSld delSld modSld">
      <pc:chgData name="Caleb Malik Myers" userId="0d1fbd79-30bf-40b2-a025-42166d34aae7" providerId="ADAL" clId="{D6B6B6B9-DFAF-0943-A161-F4D8F673E20C}" dt="2021-11-20T14:53:09.953" v="3483" actId="255"/>
      <pc:docMkLst>
        <pc:docMk/>
      </pc:docMkLst>
      <pc:sldChg chg="addSp delSp modSp mod setBg setClrOvrMap">
        <pc:chgData name="Caleb Malik Myers" userId="0d1fbd79-30bf-40b2-a025-42166d34aae7" providerId="ADAL" clId="{D6B6B6B9-DFAF-0943-A161-F4D8F673E20C}" dt="2021-11-19T18:23:14.895" v="2515" actId="1076"/>
        <pc:sldMkLst>
          <pc:docMk/>
          <pc:sldMk cId="2012841745" sldId="256"/>
        </pc:sldMkLst>
        <pc:spChg chg="mod">
          <ac:chgData name="Caleb Malik Myers" userId="0d1fbd79-30bf-40b2-a025-42166d34aae7" providerId="ADAL" clId="{D6B6B6B9-DFAF-0943-A161-F4D8F673E20C}" dt="2021-11-19T18:23:14.895" v="2515" actId="1076"/>
          <ac:spMkLst>
            <pc:docMk/>
            <pc:sldMk cId="2012841745" sldId="256"/>
            <ac:spMk id="2" creationId="{DDCAD563-F5A2-A641-9BA7-C41FA87358BE}"/>
          </ac:spMkLst>
        </pc:spChg>
        <pc:spChg chg="mod">
          <ac:chgData name="Caleb Malik Myers" userId="0d1fbd79-30bf-40b2-a025-42166d34aae7" providerId="ADAL" clId="{D6B6B6B9-DFAF-0943-A161-F4D8F673E20C}" dt="2021-11-17T16:24:08.783" v="1471" actId="2711"/>
          <ac:spMkLst>
            <pc:docMk/>
            <pc:sldMk cId="2012841745" sldId="256"/>
            <ac:spMk id="3" creationId="{E6F24540-2429-FE4B-8693-51EA3D7310C7}"/>
          </ac:spMkLst>
        </pc:spChg>
        <pc:spChg chg="add mod ord">
          <ac:chgData name="Caleb Malik Myers" userId="0d1fbd79-30bf-40b2-a025-42166d34aae7" providerId="ADAL" clId="{D6B6B6B9-DFAF-0943-A161-F4D8F673E20C}" dt="2021-11-17T15:11:37.068" v="786" actId="255"/>
          <ac:spMkLst>
            <pc:docMk/>
            <pc:sldMk cId="2012841745" sldId="256"/>
            <ac:spMk id="5" creationId="{76536B3C-AC82-D64D-B92A-C067A316646E}"/>
          </ac:spMkLst>
        </pc:spChg>
        <pc:spChg chg="add del">
          <ac:chgData name="Caleb Malik Myers" userId="0d1fbd79-30bf-40b2-a025-42166d34aae7" providerId="ADAL" clId="{D6B6B6B9-DFAF-0943-A161-F4D8F673E20C}" dt="2021-11-17T15:09:44.160" v="771" actId="26606"/>
          <ac:spMkLst>
            <pc:docMk/>
            <pc:sldMk cId="2012841745" sldId="256"/>
            <ac:spMk id="11" creationId="{71B2258F-86CA-4D4D-8270-BC05FCDEBFB3}"/>
          </ac:spMkLst>
        </pc:spChg>
        <pc:spChg chg="add">
          <ac:chgData name="Caleb Malik Myers" userId="0d1fbd79-30bf-40b2-a025-42166d34aae7" providerId="ADAL" clId="{D6B6B6B9-DFAF-0943-A161-F4D8F673E20C}" dt="2021-11-17T15:10:42.391" v="775" actId="26606"/>
          <ac:spMkLst>
            <pc:docMk/>
            <pc:sldMk cId="2012841745" sldId="256"/>
            <ac:spMk id="13" creationId="{E49CC64F-7275-4E33-961B-0C5CDC439875}"/>
          </ac:spMkLst>
        </pc:spChg>
        <pc:picChg chg="add del mod ord">
          <ac:chgData name="Caleb Malik Myers" userId="0d1fbd79-30bf-40b2-a025-42166d34aae7" providerId="ADAL" clId="{D6B6B6B9-DFAF-0943-A161-F4D8F673E20C}" dt="2021-11-17T15:09:46.399" v="773" actId="478"/>
          <ac:picMkLst>
            <pc:docMk/>
            <pc:sldMk cId="2012841745" sldId="256"/>
            <ac:picMk id="6" creationId="{CF6028A6-49B5-5746-98DA-4FABAD7DBD2F}"/>
          </ac:picMkLst>
        </pc:picChg>
        <pc:picChg chg="add mod">
          <ac:chgData name="Caleb Malik Myers" userId="0d1fbd79-30bf-40b2-a025-42166d34aae7" providerId="ADAL" clId="{D6B6B6B9-DFAF-0943-A161-F4D8F673E20C}" dt="2021-11-17T15:10:42.391" v="775" actId="26606"/>
          <ac:picMkLst>
            <pc:docMk/>
            <pc:sldMk cId="2012841745" sldId="256"/>
            <ac:picMk id="8" creationId="{A55774A2-26BE-574C-BC47-0441411F5E2A}"/>
          </ac:picMkLst>
        </pc:picChg>
      </pc:sldChg>
      <pc:sldChg chg="add del">
        <pc:chgData name="Caleb Malik Myers" userId="0d1fbd79-30bf-40b2-a025-42166d34aae7" providerId="ADAL" clId="{D6B6B6B9-DFAF-0943-A161-F4D8F673E20C}" dt="2021-11-17T15:09:41.585" v="769" actId="2696"/>
        <pc:sldMkLst>
          <pc:docMk/>
          <pc:sldMk cId="2484236200" sldId="258"/>
        </pc:sldMkLst>
      </pc:sldChg>
      <pc:sldChg chg="addSp delSp modSp add del">
        <pc:chgData name="Caleb Malik Myers" userId="0d1fbd79-30bf-40b2-a025-42166d34aae7" providerId="ADAL" clId="{D6B6B6B9-DFAF-0943-A161-F4D8F673E20C}" dt="2021-11-19T16:09:03.732" v="1599" actId="2696"/>
        <pc:sldMkLst>
          <pc:docMk/>
          <pc:sldMk cId="68992041" sldId="262"/>
        </pc:sldMkLst>
        <pc:spChg chg="mod">
          <ac:chgData name="Caleb Malik Myers" userId="0d1fbd79-30bf-40b2-a025-42166d34aae7" providerId="ADAL" clId="{D6B6B6B9-DFAF-0943-A161-F4D8F673E20C}" dt="2021-11-19T16:09:01.821" v="1596" actId="1076"/>
          <ac:spMkLst>
            <pc:docMk/>
            <pc:sldMk cId="68992041" sldId="262"/>
            <ac:spMk id="2" creationId="{EFB2F000-2F7D-0C4E-A3C1-81D2275CA472}"/>
          </ac:spMkLst>
        </pc:spChg>
        <pc:picChg chg="add del">
          <ac:chgData name="Caleb Malik Myers" userId="0d1fbd79-30bf-40b2-a025-42166d34aae7" providerId="ADAL" clId="{D6B6B6B9-DFAF-0943-A161-F4D8F673E20C}" dt="2021-11-19T16:09:00.852" v="1594" actId="478"/>
          <ac:picMkLst>
            <pc:docMk/>
            <pc:sldMk cId="68992041" sldId="262"/>
            <ac:picMk id="3" creationId="{9F0160BB-6E2D-4618-BDEA-616AAE2DE8E8}"/>
          </ac:picMkLst>
        </pc:picChg>
      </pc:sldChg>
      <pc:sldChg chg="addSp delSp modSp mod setBg">
        <pc:chgData name="Caleb Malik Myers" userId="0d1fbd79-30bf-40b2-a025-42166d34aae7" providerId="ADAL" clId="{D6B6B6B9-DFAF-0943-A161-F4D8F673E20C}" dt="2021-11-20T14:51:13.492" v="3474" actId="1076"/>
        <pc:sldMkLst>
          <pc:docMk/>
          <pc:sldMk cId="3125435614" sldId="264"/>
        </pc:sldMkLst>
        <pc:spChg chg="mod ord">
          <ac:chgData name="Caleb Malik Myers" userId="0d1fbd79-30bf-40b2-a025-42166d34aae7" providerId="ADAL" clId="{D6B6B6B9-DFAF-0943-A161-F4D8F673E20C}" dt="2021-11-19T17:42:35.195" v="2505" actId="2711"/>
          <ac:spMkLst>
            <pc:docMk/>
            <pc:sldMk cId="3125435614" sldId="264"/>
            <ac:spMk id="2" creationId="{5CAB64EB-E299-6F42-8FD3-76203D4C4BA9}"/>
          </ac:spMkLst>
        </pc:spChg>
        <pc:spChg chg="del">
          <ac:chgData name="Caleb Malik Myers" userId="0d1fbd79-30bf-40b2-a025-42166d34aae7" providerId="ADAL" clId="{D6B6B6B9-DFAF-0943-A161-F4D8F673E20C}" dt="2021-11-17T13:14:50.162" v="0" actId="931"/>
          <ac:spMkLst>
            <pc:docMk/>
            <pc:sldMk cId="3125435614" sldId="264"/>
            <ac:spMk id="3" creationId="{B8334202-6D86-F544-840C-C828DCD79DE2}"/>
          </ac:spMkLst>
        </pc:spChg>
        <pc:spChg chg="add mod">
          <ac:chgData name="Caleb Malik Myers" userId="0d1fbd79-30bf-40b2-a025-42166d34aae7" providerId="ADAL" clId="{D6B6B6B9-DFAF-0943-A161-F4D8F673E20C}" dt="2021-11-20T14:51:10.755" v="3473" actId="1076"/>
          <ac:spMkLst>
            <pc:docMk/>
            <pc:sldMk cId="3125435614" sldId="264"/>
            <ac:spMk id="6" creationId="{A0854ACE-F33E-034E-B129-A75B2D1CAFD5}"/>
          </ac:spMkLst>
        </pc:spChg>
        <pc:spChg chg="add del">
          <ac:chgData name="Caleb Malik Myers" userId="0d1fbd79-30bf-40b2-a025-42166d34aae7" providerId="ADAL" clId="{D6B6B6B9-DFAF-0943-A161-F4D8F673E20C}" dt="2021-11-17T13:38:06.990" v="240" actId="26606"/>
          <ac:spMkLst>
            <pc:docMk/>
            <pc:sldMk cId="3125435614" sldId="264"/>
            <ac:spMk id="11" creationId="{2172A0AC-3DCE-4672-BCAF-28FEF91F6020}"/>
          </ac:spMkLst>
        </pc:spChg>
        <pc:spChg chg="add">
          <ac:chgData name="Caleb Malik Myers" userId="0d1fbd79-30bf-40b2-a025-42166d34aae7" providerId="ADAL" clId="{D6B6B6B9-DFAF-0943-A161-F4D8F673E20C}" dt="2021-11-17T13:39:22.670" v="244" actId="26606"/>
          <ac:spMkLst>
            <pc:docMk/>
            <pc:sldMk cId="3125435614" sldId="264"/>
            <ac:spMk id="12" creationId="{AAB8EDC3-1C0D-4505-A2C7-839A5161FB53}"/>
          </ac:spMkLst>
        </pc:spChg>
        <pc:spChg chg="add del">
          <ac:chgData name="Caleb Malik Myers" userId="0d1fbd79-30bf-40b2-a025-42166d34aae7" providerId="ADAL" clId="{D6B6B6B9-DFAF-0943-A161-F4D8F673E20C}" dt="2021-11-17T13:38:06.990" v="240" actId="26606"/>
          <ac:spMkLst>
            <pc:docMk/>
            <pc:sldMk cId="3125435614" sldId="264"/>
            <ac:spMk id="13" creationId="{AE6F1C77-EDC9-4C5F-8C1C-62DD46BDA3C3}"/>
          </ac:spMkLst>
        </pc:spChg>
        <pc:spChg chg="add">
          <ac:chgData name="Caleb Malik Myers" userId="0d1fbd79-30bf-40b2-a025-42166d34aae7" providerId="ADAL" clId="{D6B6B6B9-DFAF-0943-A161-F4D8F673E20C}" dt="2021-11-17T13:39:22.670" v="244" actId="26606"/>
          <ac:spMkLst>
            <pc:docMk/>
            <pc:sldMk cId="3125435614" sldId="264"/>
            <ac:spMk id="14" creationId="{2069E294-3813-4588-9E9C-AEA08F9C4DA1}"/>
          </ac:spMkLst>
        </pc:spChg>
        <pc:picChg chg="add del mod">
          <ac:chgData name="Caleb Malik Myers" userId="0d1fbd79-30bf-40b2-a025-42166d34aae7" providerId="ADAL" clId="{D6B6B6B9-DFAF-0943-A161-F4D8F673E20C}" dt="2021-11-17T13:38:08.618" v="242" actId="931"/>
          <ac:picMkLst>
            <pc:docMk/>
            <pc:sldMk cId="3125435614" sldId="264"/>
            <ac:picMk id="3" creationId="{C22E2680-72C7-164A-A3FF-67D3FAF572E6}"/>
          </ac:picMkLst>
        </pc:picChg>
        <pc:picChg chg="add mod ord modCrop">
          <ac:chgData name="Caleb Malik Myers" userId="0d1fbd79-30bf-40b2-a025-42166d34aae7" providerId="ADAL" clId="{D6B6B6B9-DFAF-0943-A161-F4D8F673E20C}" dt="2021-11-17T13:39:22.670" v="244" actId="26606"/>
          <ac:picMkLst>
            <pc:docMk/>
            <pc:sldMk cId="3125435614" sldId="264"/>
            <ac:picMk id="4" creationId="{DBEEACDE-8601-194D-B2F0-9E9CCD44B7C5}"/>
          </ac:picMkLst>
        </pc:picChg>
        <pc:picChg chg="add mod">
          <ac:chgData name="Caleb Malik Myers" userId="0d1fbd79-30bf-40b2-a025-42166d34aae7" providerId="ADAL" clId="{D6B6B6B9-DFAF-0943-A161-F4D8F673E20C}" dt="2021-11-20T14:51:13.492" v="3474" actId="1076"/>
          <ac:picMkLst>
            <pc:docMk/>
            <pc:sldMk cId="3125435614" sldId="264"/>
            <ac:picMk id="7" creationId="{DBF44522-AA97-2343-B159-98CFEC3870A2}"/>
          </ac:picMkLst>
        </pc:picChg>
      </pc:sldChg>
      <pc:sldChg chg="modSp del">
        <pc:chgData name="Caleb Malik Myers" userId="0d1fbd79-30bf-40b2-a025-42166d34aae7" providerId="ADAL" clId="{D6B6B6B9-DFAF-0943-A161-F4D8F673E20C}" dt="2021-11-19T18:30:44.499" v="2553" actId="2696"/>
        <pc:sldMkLst>
          <pc:docMk/>
          <pc:sldMk cId="4079506045" sldId="265"/>
        </pc:sldMkLst>
        <pc:spChg chg="mod">
          <ac:chgData name="Caleb Malik Myers" userId="0d1fbd79-30bf-40b2-a025-42166d34aae7" providerId="ADAL" clId="{D6B6B6B9-DFAF-0943-A161-F4D8F673E20C}" dt="2021-11-19T17:42:48.917" v="2506" actId="2711"/>
          <ac:spMkLst>
            <pc:docMk/>
            <pc:sldMk cId="4079506045" sldId="265"/>
            <ac:spMk id="2" creationId="{E75016FB-4965-8441-849D-30A85723BAE3}"/>
          </ac:spMkLst>
        </pc:spChg>
      </pc:sldChg>
      <pc:sldChg chg="addSp delSp modSp">
        <pc:chgData name="Caleb Malik Myers" userId="0d1fbd79-30bf-40b2-a025-42166d34aae7" providerId="ADAL" clId="{D6B6B6B9-DFAF-0943-A161-F4D8F673E20C}" dt="2021-11-20T13:57:51.597" v="3353" actId="20577"/>
        <pc:sldMkLst>
          <pc:docMk/>
          <pc:sldMk cId="3802460602" sldId="266"/>
        </pc:sldMkLst>
        <pc:spChg chg="mod">
          <ac:chgData name="Caleb Malik Myers" userId="0d1fbd79-30bf-40b2-a025-42166d34aae7" providerId="ADAL" clId="{D6B6B6B9-DFAF-0943-A161-F4D8F673E20C}" dt="2021-11-19T17:14:21.122" v="2237" actId="20577"/>
          <ac:spMkLst>
            <pc:docMk/>
            <pc:sldMk cId="3802460602" sldId="266"/>
            <ac:spMk id="2" creationId="{AD5A41F9-3F21-EE40-98A9-0A31958D0E81}"/>
          </ac:spMkLst>
        </pc:spChg>
        <pc:spChg chg="del">
          <ac:chgData name="Caleb Malik Myers" userId="0d1fbd79-30bf-40b2-a025-42166d34aae7" providerId="ADAL" clId="{D6B6B6B9-DFAF-0943-A161-F4D8F673E20C}" dt="2021-11-17T14:32:18.895" v="607" actId="478"/>
          <ac:spMkLst>
            <pc:docMk/>
            <pc:sldMk cId="3802460602" sldId="266"/>
            <ac:spMk id="3" creationId="{4097366A-57D8-094F-86DF-6DBEE294550D}"/>
          </ac:spMkLst>
        </pc:spChg>
        <pc:spChg chg="del">
          <ac:chgData name="Caleb Malik Myers" userId="0d1fbd79-30bf-40b2-a025-42166d34aae7" providerId="ADAL" clId="{D6B6B6B9-DFAF-0943-A161-F4D8F673E20C}" dt="2021-11-17T14:32:34.340" v="609" actId="478"/>
          <ac:spMkLst>
            <pc:docMk/>
            <pc:sldMk cId="3802460602" sldId="266"/>
            <ac:spMk id="4" creationId="{0CFC29A4-AA21-974F-B23D-56B82B472203}"/>
          </ac:spMkLst>
        </pc:spChg>
        <pc:spChg chg="add del mod">
          <ac:chgData name="Caleb Malik Myers" userId="0d1fbd79-30bf-40b2-a025-42166d34aae7" providerId="ADAL" clId="{D6B6B6B9-DFAF-0943-A161-F4D8F673E20C}" dt="2021-11-19T17:14:06.068" v="2214" actId="478"/>
          <ac:spMkLst>
            <pc:docMk/>
            <pc:sldMk cId="3802460602" sldId="266"/>
            <ac:spMk id="11" creationId="{FFAE2B29-AE80-8A43-80F5-33020A9B5EF5}"/>
          </ac:spMkLst>
        </pc:spChg>
        <pc:spChg chg="add del mod">
          <ac:chgData name="Caleb Malik Myers" userId="0d1fbd79-30bf-40b2-a025-42166d34aae7" providerId="ADAL" clId="{D6B6B6B9-DFAF-0943-A161-F4D8F673E20C}" dt="2021-11-17T14:32:28.312" v="608" actId="478"/>
          <ac:spMkLst>
            <pc:docMk/>
            <pc:sldMk cId="3802460602" sldId="266"/>
            <ac:spMk id="26" creationId="{DE8A377D-545D-5343-B9B7-84E8D3D34BED}"/>
          </ac:spMkLst>
        </pc:spChg>
        <pc:spChg chg="add del mod">
          <ac:chgData name="Caleb Malik Myers" userId="0d1fbd79-30bf-40b2-a025-42166d34aae7" providerId="ADAL" clId="{D6B6B6B9-DFAF-0943-A161-F4D8F673E20C}" dt="2021-11-17T14:32:40.097" v="610" actId="478"/>
          <ac:spMkLst>
            <pc:docMk/>
            <pc:sldMk cId="3802460602" sldId="266"/>
            <ac:spMk id="28" creationId="{6CC81153-3AFF-624C-B73B-9AB019FBD914}"/>
          </ac:spMkLst>
        </pc:spChg>
        <pc:graphicFrameChg chg="add mod modGraphic">
          <ac:chgData name="Caleb Malik Myers" userId="0d1fbd79-30bf-40b2-a025-42166d34aae7" providerId="ADAL" clId="{D6B6B6B9-DFAF-0943-A161-F4D8F673E20C}" dt="2021-11-20T13:57:51.597" v="3353" actId="20577"/>
          <ac:graphicFrameMkLst>
            <pc:docMk/>
            <pc:sldMk cId="3802460602" sldId="266"/>
            <ac:graphicFrameMk id="3" creationId="{2036F182-0731-524F-8E18-B27D43EE44B7}"/>
          </ac:graphicFrameMkLst>
        </pc:graphicFrameChg>
        <pc:graphicFrameChg chg="add del">
          <ac:chgData name="Caleb Malik Myers" userId="0d1fbd79-30bf-40b2-a025-42166d34aae7" providerId="ADAL" clId="{D6B6B6B9-DFAF-0943-A161-F4D8F673E20C}" dt="2021-11-19T16:36:07.144" v="1739" actId="478"/>
          <ac:graphicFrameMkLst>
            <pc:docMk/>
            <pc:sldMk cId="3802460602" sldId="266"/>
            <ac:graphicFrameMk id="5" creationId="{33987F8A-2C17-0E4D-BF3D-3B2C3F2FC326}"/>
          </ac:graphicFrameMkLst>
        </pc:graphicFrameChg>
        <pc:graphicFrameChg chg="add del mod modGraphic">
          <ac:chgData name="Caleb Malik Myers" userId="0d1fbd79-30bf-40b2-a025-42166d34aae7" providerId="ADAL" clId="{D6B6B6B9-DFAF-0943-A161-F4D8F673E20C}" dt="2021-11-17T13:45:25.848" v="284" actId="478"/>
          <ac:graphicFrameMkLst>
            <pc:docMk/>
            <pc:sldMk cId="3802460602" sldId="266"/>
            <ac:graphicFrameMk id="5" creationId="{E7535FF1-C7D8-054B-B162-BD78E23F987A}"/>
          </ac:graphicFrameMkLst>
        </pc:graphicFrameChg>
        <pc:graphicFrameChg chg="add del mod modGraphic">
          <ac:chgData name="Caleb Malik Myers" userId="0d1fbd79-30bf-40b2-a025-42166d34aae7" providerId="ADAL" clId="{D6B6B6B9-DFAF-0943-A161-F4D8F673E20C}" dt="2021-11-17T14:32:13.648" v="606" actId="478"/>
          <ac:graphicFrameMkLst>
            <pc:docMk/>
            <pc:sldMk cId="3802460602" sldId="266"/>
            <ac:graphicFrameMk id="7" creationId="{A1037E17-4AFC-7743-BE5B-4F441F56DE49}"/>
          </ac:graphicFrameMkLst>
        </pc:graphicFrameChg>
        <pc:graphicFrameChg chg="add del mod modGraphic">
          <ac:chgData name="Caleb Malik Myers" userId="0d1fbd79-30bf-40b2-a025-42166d34aae7" providerId="ADAL" clId="{D6B6B6B9-DFAF-0943-A161-F4D8F673E20C}" dt="2021-11-19T16:42:01.517" v="2054" actId="478"/>
          <ac:graphicFrameMkLst>
            <pc:docMk/>
            <pc:sldMk cId="3802460602" sldId="266"/>
            <ac:graphicFrameMk id="10" creationId="{C39A4F21-5E98-AF45-92AA-A6B0FCC57EC5}"/>
          </ac:graphicFrameMkLst>
        </pc:graphicFrameChg>
        <pc:graphicFrameChg chg="add del">
          <ac:chgData name="Caleb Malik Myers" userId="0d1fbd79-30bf-40b2-a025-42166d34aae7" providerId="ADAL" clId="{D6B6B6B9-DFAF-0943-A161-F4D8F673E20C}" dt="2021-11-17T14:31:33.811" v="601" actId="478"/>
          <ac:graphicFrameMkLst>
            <pc:docMk/>
            <pc:sldMk cId="3802460602" sldId="266"/>
            <ac:graphicFrameMk id="19" creationId="{EF9E101D-2CD2-A045-AE1A-25A359C646AA}"/>
          </ac:graphicFrameMkLst>
        </pc:graphicFrameChg>
        <pc:picChg chg="add del mod">
          <ac:chgData name="Caleb Malik Myers" userId="0d1fbd79-30bf-40b2-a025-42166d34aae7" providerId="ADAL" clId="{D6B6B6B9-DFAF-0943-A161-F4D8F673E20C}" dt="2021-11-19T17:00:13.358" v="2092" actId="21"/>
          <ac:picMkLst>
            <pc:docMk/>
            <pc:sldMk cId="3802460602" sldId="266"/>
            <ac:picMk id="7" creationId="{07B9C9A7-26FA-6546-B0D9-EE6FB3F23964}"/>
          </ac:picMkLst>
        </pc:picChg>
        <pc:picChg chg="add mod modCrop">
          <ac:chgData name="Caleb Malik Myers" userId="0d1fbd79-30bf-40b2-a025-42166d34aae7" providerId="ADAL" clId="{D6B6B6B9-DFAF-0943-A161-F4D8F673E20C}" dt="2021-11-19T17:08:42.413" v="2175" actId="14100"/>
          <ac:picMkLst>
            <pc:docMk/>
            <pc:sldMk cId="3802460602" sldId="266"/>
            <ac:picMk id="9" creationId="{4BE1EC2D-1487-DE4A-87FF-C0337F151408}"/>
          </ac:picMkLst>
        </pc:picChg>
        <pc:picChg chg="add del mod">
          <ac:chgData name="Caleb Malik Myers" userId="0d1fbd79-30bf-40b2-a025-42166d34aae7" providerId="ADAL" clId="{D6B6B6B9-DFAF-0943-A161-F4D8F673E20C}" dt="2021-11-17T14:04:40.066" v="322" actId="478"/>
          <ac:picMkLst>
            <pc:docMk/>
            <pc:sldMk cId="3802460602" sldId="266"/>
            <ac:picMk id="11" creationId="{8FDE11D6-1661-8E49-9D1D-F9E0C70F138E}"/>
          </ac:picMkLst>
        </pc:picChg>
        <pc:picChg chg="add del mod">
          <ac:chgData name="Caleb Malik Myers" userId="0d1fbd79-30bf-40b2-a025-42166d34aae7" providerId="ADAL" clId="{D6B6B6B9-DFAF-0943-A161-F4D8F673E20C}" dt="2021-11-17T14:02:59.846" v="315" actId="478"/>
          <ac:picMkLst>
            <pc:docMk/>
            <pc:sldMk cId="3802460602" sldId="266"/>
            <ac:picMk id="13" creationId="{29A687AC-91DF-F34C-B4CF-C692E63C8B86}"/>
          </ac:picMkLst>
        </pc:picChg>
        <pc:picChg chg="add del mod">
          <ac:chgData name="Caleb Malik Myers" userId="0d1fbd79-30bf-40b2-a025-42166d34aae7" providerId="ADAL" clId="{D6B6B6B9-DFAF-0943-A161-F4D8F673E20C}" dt="2021-11-17T14:03:29.351" v="319" actId="478"/>
          <ac:picMkLst>
            <pc:docMk/>
            <pc:sldMk cId="3802460602" sldId="266"/>
            <ac:picMk id="15" creationId="{3717CE5A-FA4B-4444-B2AD-5908E943FC23}"/>
          </ac:picMkLst>
        </pc:picChg>
        <pc:picChg chg="add del mod">
          <ac:chgData name="Caleb Malik Myers" userId="0d1fbd79-30bf-40b2-a025-42166d34aae7" providerId="ADAL" clId="{D6B6B6B9-DFAF-0943-A161-F4D8F673E20C}" dt="2021-11-19T16:31:19.690" v="1729" actId="478"/>
          <ac:picMkLst>
            <pc:docMk/>
            <pc:sldMk cId="3802460602" sldId="266"/>
            <ac:picMk id="17" creationId="{2CBC2D72-BF99-3A4D-B1B6-32BCA93846A7}"/>
          </ac:picMkLst>
        </pc:picChg>
        <pc:picChg chg="add del mod">
          <ac:chgData name="Caleb Malik Myers" userId="0d1fbd79-30bf-40b2-a025-42166d34aae7" providerId="ADAL" clId="{D6B6B6B9-DFAF-0943-A161-F4D8F673E20C}" dt="2021-11-19T16:31:18.392" v="1728" actId="478"/>
          <ac:picMkLst>
            <pc:docMk/>
            <pc:sldMk cId="3802460602" sldId="266"/>
            <ac:picMk id="29" creationId="{BBD24428-BBA7-F744-820B-81F08FD05F5B}"/>
          </ac:picMkLst>
        </pc:picChg>
        <pc:cxnChg chg="add mod">
          <ac:chgData name="Caleb Malik Myers" userId="0d1fbd79-30bf-40b2-a025-42166d34aae7" providerId="ADAL" clId="{D6B6B6B9-DFAF-0943-A161-F4D8F673E20C}" dt="2021-11-20T08:52:41.420" v="2629" actId="208"/>
          <ac:cxnSpMkLst>
            <pc:docMk/>
            <pc:sldMk cId="3802460602" sldId="266"/>
            <ac:cxnSpMk id="4" creationId="{9B5AD613-38B0-F742-925A-7B605919F0E8}"/>
          </ac:cxnSpMkLst>
        </pc:cxnChg>
        <pc:cxnChg chg="add mod">
          <ac:chgData name="Caleb Malik Myers" userId="0d1fbd79-30bf-40b2-a025-42166d34aae7" providerId="ADAL" clId="{D6B6B6B9-DFAF-0943-A161-F4D8F673E20C}" dt="2021-11-19T17:15:03.479" v="2243" actId="14100"/>
          <ac:cxnSpMkLst>
            <pc:docMk/>
            <pc:sldMk cId="3802460602" sldId="266"/>
            <ac:cxnSpMk id="13" creationId="{64CF9D58-89C9-1A4E-BB27-C05FE8443200}"/>
          </ac:cxnSpMkLst>
        </pc:cxnChg>
      </pc:sldChg>
      <pc:sldChg chg="modSp">
        <pc:chgData name="Caleb Malik Myers" userId="0d1fbd79-30bf-40b2-a025-42166d34aae7" providerId="ADAL" clId="{D6B6B6B9-DFAF-0943-A161-F4D8F673E20C}" dt="2021-11-19T18:28:53.470" v="2516" actId="2711"/>
        <pc:sldMkLst>
          <pc:docMk/>
          <pc:sldMk cId="1012923329" sldId="267"/>
        </pc:sldMkLst>
        <pc:spChg chg="mod">
          <ac:chgData name="Caleb Malik Myers" userId="0d1fbd79-30bf-40b2-a025-42166d34aae7" providerId="ADAL" clId="{D6B6B6B9-DFAF-0943-A161-F4D8F673E20C}" dt="2021-11-19T18:28:53.470" v="2516" actId="2711"/>
          <ac:spMkLst>
            <pc:docMk/>
            <pc:sldMk cId="1012923329" sldId="267"/>
            <ac:spMk id="2" creationId="{70B91A5A-B0B3-9044-8DFC-3C053A352D8A}"/>
          </ac:spMkLst>
        </pc:spChg>
      </pc:sldChg>
      <pc:sldChg chg="addSp delSp modSp">
        <pc:chgData name="Caleb Malik Myers" userId="0d1fbd79-30bf-40b2-a025-42166d34aae7" providerId="ADAL" clId="{D6B6B6B9-DFAF-0943-A161-F4D8F673E20C}" dt="2021-11-20T09:53:09.378" v="3343" actId="14100"/>
        <pc:sldMkLst>
          <pc:docMk/>
          <pc:sldMk cId="818937235" sldId="269"/>
        </pc:sldMkLst>
        <pc:spChg chg="mod">
          <ac:chgData name="Caleb Malik Myers" userId="0d1fbd79-30bf-40b2-a025-42166d34aae7" providerId="ADAL" clId="{D6B6B6B9-DFAF-0943-A161-F4D8F673E20C}" dt="2021-11-19T17:43:18.640" v="2508" actId="2711"/>
          <ac:spMkLst>
            <pc:docMk/>
            <pc:sldMk cId="818937235" sldId="269"/>
            <ac:spMk id="2" creationId="{8967AD89-7470-7E46-AEEF-45995C784EED}"/>
          </ac:spMkLst>
        </pc:spChg>
        <pc:picChg chg="mod">
          <ac:chgData name="Caleb Malik Myers" userId="0d1fbd79-30bf-40b2-a025-42166d34aae7" providerId="ADAL" clId="{D6B6B6B9-DFAF-0943-A161-F4D8F673E20C}" dt="2021-11-20T09:50:27.815" v="3324" actId="1076"/>
          <ac:picMkLst>
            <pc:docMk/>
            <pc:sldMk cId="818937235" sldId="269"/>
            <ac:picMk id="6" creationId="{785C4299-B193-412B-89AA-87797FB070B2}"/>
          </ac:picMkLst>
        </pc:picChg>
        <pc:picChg chg="add del mod modCrop">
          <ac:chgData name="Caleb Malik Myers" userId="0d1fbd79-30bf-40b2-a025-42166d34aae7" providerId="ADAL" clId="{D6B6B6B9-DFAF-0943-A161-F4D8F673E20C}" dt="2021-11-20T09:51:37.450" v="3334" actId="478"/>
          <ac:picMkLst>
            <pc:docMk/>
            <pc:sldMk cId="818937235" sldId="269"/>
            <ac:picMk id="12" creationId="{1B90870F-B2BE-7742-BDD2-7E5263D6176B}"/>
          </ac:picMkLst>
        </pc:picChg>
        <pc:picChg chg="add mod">
          <ac:chgData name="Caleb Malik Myers" userId="0d1fbd79-30bf-40b2-a025-42166d34aae7" providerId="ADAL" clId="{D6B6B6B9-DFAF-0943-A161-F4D8F673E20C}" dt="2021-11-20T09:53:09.378" v="3343" actId="14100"/>
          <ac:picMkLst>
            <pc:docMk/>
            <pc:sldMk cId="818937235" sldId="269"/>
            <ac:picMk id="14" creationId="{95A29560-4F4A-D242-82E3-A577360DFC6E}"/>
          </ac:picMkLst>
        </pc:picChg>
      </pc:sldChg>
      <pc:sldChg chg="addSp delSp modSp">
        <pc:chgData name="Caleb Malik Myers" userId="0d1fbd79-30bf-40b2-a025-42166d34aae7" providerId="ADAL" clId="{D6B6B6B9-DFAF-0943-A161-F4D8F673E20C}" dt="2021-11-20T14:53:09.953" v="3483" actId="255"/>
        <pc:sldMkLst>
          <pc:docMk/>
          <pc:sldMk cId="164331052" sldId="270"/>
        </pc:sldMkLst>
        <pc:spChg chg="mod">
          <ac:chgData name="Caleb Malik Myers" userId="0d1fbd79-30bf-40b2-a025-42166d34aae7" providerId="ADAL" clId="{D6B6B6B9-DFAF-0943-A161-F4D8F673E20C}" dt="2021-11-17T16:46:05.360" v="1515" actId="20577"/>
          <ac:spMkLst>
            <pc:docMk/>
            <pc:sldMk cId="164331052" sldId="270"/>
            <ac:spMk id="2" creationId="{AA56F2AF-9D2A-3A43-A759-6E0C20D91CC6}"/>
          </ac:spMkLst>
        </pc:spChg>
        <pc:spChg chg="del mod">
          <ac:chgData name="Caleb Malik Myers" userId="0d1fbd79-30bf-40b2-a025-42166d34aae7" providerId="ADAL" clId="{D6B6B6B9-DFAF-0943-A161-F4D8F673E20C}" dt="2021-11-17T16:56:33.573" v="1519" actId="931"/>
          <ac:spMkLst>
            <pc:docMk/>
            <pc:sldMk cId="164331052" sldId="270"/>
            <ac:spMk id="3" creationId="{31D44076-7EB2-CB4D-AF3D-C1F233189195}"/>
          </ac:spMkLst>
        </pc:spChg>
        <pc:spChg chg="add mod">
          <ac:chgData name="Caleb Malik Myers" userId="0d1fbd79-30bf-40b2-a025-42166d34aae7" providerId="ADAL" clId="{D6B6B6B9-DFAF-0943-A161-F4D8F673E20C}" dt="2021-11-20T14:53:09.953" v="3483" actId="255"/>
          <ac:spMkLst>
            <pc:docMk/>
            <pc:sldMk cId="164331052" sldId="270"/>
            <ac:spMk id="11" creationId="{B22FF7CA-F479-5A4E-99AF-CA4F809CBB71}"/>
          </ac:spMkLst>
        </pc:spChg>
        <pc:spChg chg="add mod">
          <ac:chgData name="Caleb Malik Myers" userId="0d1fbd79-30bf-40b2-a025-42166d34aae7" providerId="ADAL" clId="{D6B6B6B9-DFAF-0943-A161-F4D8F673E20C}" dt="2021-11-17T16:59:16.054" v="1565" actId="1076"/>
          <ac:spMkLst>
            <pc:docMk/>
            <pc:sldMk cId="164331052" sldId="270"/>
            <ac:spMk id="12" creationId="{FC8CAB8C-137D-5245-BD00-1ED87D05B9E7}"/>
          </ac:spMkLst>
        </pc:spChg>
        <pc:picChg chg="add mod">
          <ac:chgData name="Caleb Malik Myers" userId="0d1fbd79-30bf-40b2-a025-42166d34aae7" providerId="ADAL" clId="{D6B6B6B9-DFAF-0943-A161-F4D8F673E20C}" dt="2021-11-17T16:52:47.331" v="1518" actId="1076"/>
          <ac:picMkLst>
            <pc:docMk/>
            <pc:sldMk cId="164331052" sldId="270"/>
            <ac:picMk id="5" creationId="{CB2A3AFB-89A2-2F4A-868B-01CC6503736F}"/>
          </ac:picMkLst>
        </pc:picChg>
        <pc:picChg chg="add del mod ord">
          <ac:chgData name="Caleb Malik Myers" userId="0d1fbd79-30bf-40b2-a025-42166d34aae7" providerId="ADAL" clId="{D6B6B6B9-DFAF-0943-A161-F4D8F673E20C}" dt="2021-11-17T16:58:30.207" v="1525" actId="478"/>
          <ac:picMkLst>
            <pc:docMk/>
            <pc:sldMk cId="164331052" sldId="270"/>
            <ac:picMk id="6" creationId="{E201CB44-C1A5-3C45-B630-27A05F0B3048}"/>
          </ac:picMkLst>
        </pc:picChg>
        <pc:picChg chg="add mod">
          <ac:chgData name="Caleb Malik Myers" userId="0d1fbd79-30bf-40b2-a025-42166d34aae7" providerId="ADAL" clId="{D6B6B6B9-DFAF-0943-A161-F4D8F673E20C}" dt="2021-11-17T16:58:27.792" v="1524" actId="1076"/>
          <ac:picMkLst>
            <pc:docMk/>
            <pc:sldMk cId="164331052" sldId="270"/>
            <ac:picMk id="8" creationId="{BEBB4DBB-6F96-D64E-B399-367EFBDE4A0E}"/>
          </ac:picMkLst>
        </pc:picChg>
      </pc:sldChg>
      <pc:sldChg chg="modSp">
        <pc:chgData name="Caleb Malik Myers" userId="0d1fbd79-30bf-40b2-a025-42166d34aae7" providerId="ADAL" clId="{D6B6B6B9-DFAF-0943-A161-F4D8F673E20C}" dt="2021-11-19T17:41:33.644" v="2504" actId="2711"/>
        <pc:sldMkLst>
          <pc:docMk/>
          <pc:sldMk cId="2347384940" sldId="273"/>
        </pc:sldMkLst>
        <pc:spChg chg="mod">
          <ac:chgData name="Caleb Malik Myers" userId="0d1fbd79-30bf-40b2-a025-42166d34aae7" providerId="ADAL" clId="{D6B6B6B9-DFAF-0943-A161-F4D8F673E20C}" dt="2021-11-19T17:41:33.644" v="2504" actId="2711"/>
          <ac:spMkLst>
            <pc:docMk/>
            <pc:sldMk cId="2347384940" sldId="273"/>
            <ac:spMk id="2" creationId="{7D72A719-AC84-DE48-9892-CBEE1EF297AD}"/>
          </ac:spMkLst>
        </pc:spChg>
      </pc:sldChg>
      <pc:sldChg chg="modSp">
        <pc:chgData name="Caleb Malik Myers" userId="0d1fbd79-30bf-40b2-a025-42166d34aae7" providerId="ADAL" clId="{D6B6B6B9-DFAF-0943-A161-F4D8F673E20C}" dt="2021-11-19T17:41:08.951" v="2503" actId="2711"/>
        <pc:sldMkLst>
          <pc:docMk/>
          <pc:sldMk cId="1194183718" sldId="275"/>
        </pc:sldMkLst>
        <pc:spChg chg="mod">
          <ac:chgData name="Caleb Malik Myers" userId="0d1fbd79-30bf-40b2-a025-42166d34aae7" providerId="ADAL" clId="{D6B6B6B9-DFAF-0943-A161-F4D8F673E20C}" dt="2021-11-19T17:41:08.951" v="2503" actId="2711"/>
          <ac:spMkLst>
            <pc:docMk/>
            <pc:sldMk cId="1194183718" sldId="275"/>
            <ac:spMk id="2" creationId="{C814A399-2AD0-834D-AC54-DBD62F09E827}"/>
          </ac:spMkLst>
        </pc:spChg>
      </pc:sldChg>
      <pc:sldChg chg="addSp delSp modSp">
        <pc:chgData name="Caleb Malik Myers" userId="0d1fbd79-30bf-40b2-a025-42166d34aae7" providerId="ADAL" clId="{D6B6B6B9-DFAF-0943-A161-F4D8F673E20C}" dt="2021-11-20T05:02:26.781" v="2561" actId="1076"/>
        <pc:sldMkLst>
          <pc:docMk/>
          <pc:sldMk cId="4246886613" sldId="276"/>
        </pc:sldMkLst>
        <pc:spChg chg="mod">
          <ac:chgData name="Caleb Malik Myers" userId="0d1fbd79-30bf-40b2-a025-42166d34aae7" providerId="ADAL" clId="{D6B6B6B9-DFAF-0943-A161-F4D8F673E20C}" dt="2021-11-19T17:18:55.356" v="2297" actId="14100"/>
          <ac:spMkLst>
            <pc:docMk/>
            <pc:sldMk cId="4246886613" sldId="276"/>
            <ac:spMk id="2" creationId="{88BE3B04-998A-BE41-BDAF-50DDC27E9A15}"/>
          </ac:spMkLst>
        </pc:spChg>
        <pc:spChg chg="mod">
          <ac:chgData name="Caleb Malik Myers" userId="0d1fbd79-30bf-40b2-a025-42166d34aae7" providerId="ADAL" clId="{D6B6B6B9-DFAF-0943-A161-F4D8F673E20C}" dt="2021-11-19T17:20:16.879" v="2304" actId="1076"/>
          <ac:spMkLst>
            <pc:docMk/>
            <pc:sldMk cId="4246886613" sldId="276"/>
            <ac:spMk id="3" creationId="{659D8D4A-0CD5-F443-8088-CAF3530E5AF7}"/>
          </ac:spMkLst>
        </pc:spChg>
        <pc:spChg chg="add mod">
          <ac:chgData name="Caleb Malik Myers" userId="0d1fbd79-30bf-40b2-a025-42166d34aae7" providerId="ADAL" clId="{D6B6B6B9-DFAF-0943-A161-F4D8F673E20C}" dt="2021-11-19T17:31:42.727" v="2437" actId="207"/>
          <ac:spMkLst>
            <pc:docMk/>
            <pc:sldMk cId="4246886613" sldId="276"/>
            <ac:spMk id="7" creationId="{C893C3D3-04D3-664F-8C54-7E3170A47CFA}"/>
          </ac:spMkLst>
        </pc:spChg>
        <pc:spChg chg="add mod">
          <ac:chgData name="Caleb Malik Myers" userId="0d1fbd79-30bf-40b2-a025-42166d34aae7" providerId="ADAL" clId="{D6B6B6B9-DFAF-0943-A161-F4D8F673E20C}" dt="2021-11-19T17:36:17.683" v="2482" actId="14100"/>
          <ac:spMkLst>
            <pc:docMk/>
            <pc:sldMk cId="4246886613" sldId="276"/>
            <ac:spMk id="8" creationId="{0EA5D51F-3D68-0D40-A5DE-5AF4EABE3903}"/>
          </ac:spMkLst>
        </pc:spChg>
        <pc:spChg chg="add mod">
          <ac:chgData name="Caleb Malik Myers" userId="0d1fbd79-30bf-40b2-a025-42166d34aae7" providerId="ADAL" clId="{D6B6B6B9-DFAF-0943-A161-F4D8F673E20C}" dt="2021-11-19T17:24:27.467" v="2337" actId="20577"/>
          <ac:spMkLst>
            <pc:docMk/>
            <pc:sldMk cId="4246886613" sldId="276"/>
            <ac:spMk id="11" creationId="{8A8A5096-3F01-7846-918D-D06413914B93}"/>
          </ac:spMkLst>
        </pc:spChg>
        <pc:spChg chg="add mod">
          <ac:chgData name="Caleb Malik Myers" userId="0d1fbd79-30bf-40b2-a025-42166d34aae7" providerId="ADAL" clId="{D6B6B6B9-DFAF-0943-A161-F4D8F673E20C}" dt="2021-11-19T17:29:03.356" v="2396" actId="14100"/>
          <ac:spMkLst>
            <pc:docMk/>
            <pc:sldMk cId="4246886613" sldId="276"/>
            <ac:spMk id="16" creationId="{F4EBF901-9032-3842-82F6-843C390C6762}"/>
          </ac:spMkLst>
        </pc:spChg>
        <pc:spChg chg="add mod">
          <ac:chgData name="Caleb Malik Myers" userId="0d1fbd79-30bf-40b2-a025-42166d34aae7" providerId="ADAL" clId="{D6B6B6B9-DFAF-0943-A161-F4D8F673E20C}" dt="2021-11-19T17:23:31.553" v="2330" actId="1076"/>
          <ac:spMkLst>
            <pc:docMk/>
            <pc:sldMk cId="4246886613" sldId="276"/>
            <ac:spMk id="17" creationId="{D4FBC2A2-529C-8349-BB37-A64F12CD28BF}"/>
          </ac:spMkLst>
        </pc:spChg>
        <pc:spChg chg="add mod">
          <ac:chgData name="Caleb Malik Myers" userId="0d1fbd79-30bf-40b2-a025-42166d34aae7" providerId="ADAL" clId="{D6B6B6B9-DFAF-0943-A161-F4D8F673E20C}" dt="2021-11-19T17:29:57.026" v="2401" actId="14100"/>
          <ac:spMkLst>
            <pc:docMk/>
            <pc:sldMk cId="4246886613" sldId="276"/>
            <ac:spMk id="18" creationId="{CFA6FA63-5375-094E-A063-10C8B8655E7E}"/>
          </ac:spMkLst>
        </pc:spChg>
        <pc:spChg chg="add mod">
          <ac:chgData name="Caleb Malik Myers" userId="0d1fbd79-30bf-40b2-a025-42166d34aae7" providerId="ADAL" clId="{D6B6B6B9-DFAF-0943-A161-F4D8F673E20C}" dt="2021-11-19T17:32:38.287" v="2440" actId="14100"/>
          <ac:spMkLst>
            <pc:docMk/>
            <pc:sldMk cId="4246886613" sldId="276"/>
            <ac:spMk id="27" creationId="{7B7E195B-3FCC-2E46-B396-CC76D654EB7F}"/>
          </ac:spMkLst>
        </pc:spChg>
        <pc:graphicFrameChg chg="add del">
          <ac:chgData name="Caleb Malik Myers" userId="0d1fbd79-30bf-40b2-a025-42166d34aae7" providerId="ADAL" clId="{D6B6B6B9-DFAF-0943-A161-F4D8F673E20C}" dt="2021-11-17T16:00:36.408" v="1346" actId="478"/>
          <ac:graphicFrameMkLst>
            <pc:docMk/>
            <pc:sldMk cId="4246886613" sldId="276"/>
            <ac:graphicFrameMk id="14" creationId="{63C7EE30-5ED7-C54E-8FCE-35DC4C860487}"/>
          </ac:graphicFrameMkLst>
        </pc:graphicFrameChg>
        <pc:cxnChg chg="add del mod">
          <ac:chgData name="Caleb Malik Myers" userId="0d1fbd79-30bf-40b2-a025-42166d34aae7" providerId="ADAL" clId="{D6B6B6B9-DFAF-0943-A161-F4D8F673E20C}" dt="2021-11-17T15:59:57.785" v="1336" actId="478"/>
          <ac:cxnSpMkLst>
            <pc:docMk/>
            <pc:sldMk cId="4246886613" sldId="276"/>
            <ac:cxnSpMk id="4" creationId="{C3C6E25D-A77F-514B-8E5C-FCBA992AE935}"/>
          </ac:cxnSpMkLst>
        </pc:cxnChg>
        <pc:cxnChg chg="add del mod">
          <ac:chgData name="Caleb Malik Myers" userId="0d1fbd79-30bf-40b2-a025-42166d34aae7" providerId="ADAL" clId="{D6B6B6B9-DFAF-0943-A161-F4D8F673E20C}" dt="2021-11-19T17:23:45.689" v="2332" actId="478"/>
          <ac:cxnSpMkLst>
            <pc:docMk/>
            <pc:sldMk cId="4246886613" sldId="276"/>
            <ac:cxnSpMk id="4" creationId="{E7D10AEB-3D40-5344-BE8B-E99C5AA020B9}"/>
          </ac:cxnSpMkLst>
        </pc:cxnChg>
        <pc:cxnChg chg="add mod">
          <ac:chgData name="Caleb Malik Myers" userId="0d1fbd79-30bf-40b2-a025-42166d34aae7" providerId="ADAL" clId="{D6B6B6B9-DFAF-0943-A161-F4D8F673E20C}" dt="2021-11-19T17:22:41.511" v="2321" actId="1076"/>
          <ac:cxnSpMkLst>
            <pc:docMk/>
            <pc:sldMk cId="4246886613" sldId="276"/>
            <ac:cxnSpMk id="5" creationId="{D969D8CD-4113-6E4A-8376-4D8A9FD429BC}"/>
          </ac:cxnSpMkLst>
        </pc:cxnChg>
        <pc:cxnChg chg="add mod">
          <ac:chgData name="Caleb Malik Myers" userId="0d1fbd79-30bf-40b2-a025-42166d34aae7" providerId="ADAL" clId="{D6B6B6B9-DFAF-0943-A161-F4D8F673E20C}" dt="2021-11-19T17:30:05.093" v="2403" actId="1076"/>
          <ac:cxnSpMkLst>
            <pc:docMk/>
            <pc:sldMk cId="4246886613" sldId="276"/>
            <ac:cxnSpMk id="6" creationId="{A7816C15-CB1B-594F-AF3B-163F15C098EC}"/>
          </ac:cxnSpMkLst>
        </pc:cxnChg>
        <pc:cxnChg chg="add mod">
          <ac:chgData name="Caleb Malik Myers" userId="0d1fbd79-30bf-40b2-a025-42166d34aae7" providerId="ADAL" clId="{D6B6B6B9-DFAF-0943-A161-F4D8F673E20C}" dt="2021-11-20T05:02:26.781" v="2561" actId="1076"/>
          <ac:cxnSpMkLst>
            <pc:docMk/>
            <pc:sldMk cId="4246886613" sldId="276"/>
            <ac:cxnSpMk id="9" creationId="{718A4176-A80E-8D4B-A015-BC639304AD1C}"/>
          </ac:cxnSpMkLst>
        </pc:cxnChg>
        <pc:cxnChg chg="add del mod">
          <ac:chgData name="Caleb Malik Myers" userId="0d1fbd79-30bf-40b2-a025-42166d34aae7" providerId="ADAL" clId="{D6B6B6B9-DFAF-0943-A161-F4D8F673E20C}" dt="2021-11-17T16:13:04.435" v="1421" actId="478"/>
          <ac:cxnSpMkLst>
            <pc:docMk/>
            <pc:sldMk cId="4246886613" sldId="276"/>
            <ac:cxnSpMk id="13" creationId="{E551F5F4-8809-F641-805A-E63146BBBF3A}"/>
          </ac:cxnSpMkLst>
        </pc:cxnChg>
        <pc:cxnChg chg="add del mod">
          <ac:chgData name="Caleb Malik Myers" userId="0d1fbd79-30bf-40b2-a025-42166d34aae7" providerId="ADAL" clId="{D6B6B6B9-DFAF-0943-A161-F4D8F673E20C}" dt="2021-11-19T17:22:32.061" v="2319" actId="21"/>
          <ac:cxnSpMkLst>
            <pc:docMk/>
            <pc:sldMk cId="4246886613" sldId="276"/>
            <ac:cxnSpMk id="20" creationId="{2C4005C4-17CC-D047-AD83-86D48050C782}"/>
          </ac:cxnSpMkLst>
        </pc:cxnChg>
        <pc:cxnChg chg="add del mod">
          <ac:chgData name="Caleb Malik Myers" userId="0d1fbd79-30bf-40b2-a025-42166d34aae7" providerId="ADAL" clId="{D6B6B6B9-DFAF-0943-A161-F4D8F673E20C}" dt="2021-11-19T17:21:34.751" v="2312" actId="478"/>
          <ac:cxnSpMkLst>
            <pc:docMk/>
            <pc:sldMk cId="4246886613" sldId="276"/>
            <ac:cxnSpMk id="23" creationId="{1683AA64-ED88-9943-BF25-1BE04C9EA36E}"/>
          </ac:cxnSpMkLst>
        </pc:cxnChg>
        <pc:cxnChg chg="add del">
          <ac:chgData name="Caleb Malik Myers" userId="0d1fbd79-30bf-40b2-a025-42166d34aae7" providerId="ADAL" clId="{D6B6B6B9-DFAF-0943-A161-F4D8F673E20C}" dt="2021-11-17T16:16:25.225" v="1464" actId="478"/>
          <ac:cxnSpMkLst>
            <pc:docMk/>
            <pc:sldMk cId="4246886613" sldId="276"/>
            <ac:cxnSpMk id="25" creationId="{1BA234DE-E6B8-AB44-B6E9-E4C0A34DB9CC}"/>
          </ac:cxnSpMkLst>
        </pc:cxnChg>
      </pc:sldChg>
      <pc:sldChg chg="addSp delSp modSp">
        <pc:chgData name="Caleb Malik Myers" userId="0d1fbd79-30bf-40b2-a025-42166d34aae7" providerId="ADAL" clId="{D6B6B6B9-DFAF-0943-A161-F4D8F673E20C}" dt="2021-11-19T17:40:03.666" v="2496" actId="2711"/>
        <pc:sldMkLst>
          <pc:docMk/>
          <pc:sldMk cId="2252942415" sldId="277"/>
        </pc:sldMkLst>
        <pc:spChg chg="mod">
          <ac:chgData name="Caleb Malik Myers" userId="0d1fbd79-30bf-40b2-a025-42166d34aae7" providerId="ADAL" clId="{D6B6B6B9-DFAF-0943-A161-F4D8F673E20C}" dt="2021-11-19T17:40:03.666" v="2496" actId="2711"/>
          <ac:spMkLst>
            <pc:docMk/>
            <pc:sldMk cId="2252942415" sldId="277"/>
            <ac:spMk id="2" creationId="{6605A563-379F-B34C-91F7-3A7600DC48CA}"/>
          </ac:spMkLst>
        </pc:spChg>
        <pc:spChg chg="add mod">
          <ac:chgData name="Caleb Malik Myers" userId="0d1fbd79-30bf-40b2-a025-42166d34aae7" providerId="ADAL" clId="{D6B6B6B9-DFAF-0943-A161-F4D8F673E20C}" dt="2021-11-19T17:39:15.254" v="2494" actId="208"/>
          <ac:spMkLst>
            <pc:docMk/>
            <pc:sldMk cId="2252942415" sldId="277"/>
            <ac:spMk id="12" creationId="{633F1AE4-935B-EF4B-8592-83165E4DBD68}"/>
          </ac:spMkLst>
        </pc:spChg>
        <pc:cxnChg chg="add del">
          <ac:chgData name="Caleb Malik Myers" userId="0d1fbd79-30bf-40b2-a025-42166d34aae7" providerId="ADAL" clId="{D6B6B6B9-DFAF-0943-A161-F4D8F673E20C}" dt="2021-11-19T17:38:11.756" v="2486" actId="478"/>
          <ac:cxnSpMkLst>
            <pc:docMk/>
            <pc:sldMk cId="2252942415" sldId="277"/>
            <ac:cxnSpMk id="5" creationId="{30D74A86-95C6-9B41-B5DF-F53C442A3E33}"/>
          </ac:cxnSpMkLst>
        </pc:cxnChg>
        <pc:cxnChg chg="add mod">
          <ac:chgData name="Caleb Malik Myers" userId="0d1fbd79-30bf-40b2-a025-42166d34aae7" providerId="ADAL" clId="{D6B6B6B9-DFAF-0943-A161-F4D8F673E20C}" dt="2021-11-19T17:39:06.752" v="2493" actId="1076"/>
          <ac:cxnSpMkLst>
            <pc:docMk/>
            <pc:sldMk cId="2252942415" sldId="277"/>
            <ac:cxnSpMk id="14" creationId="{3745B674-95A8-8249-A1EB-C240241C3A0C}"/>
          </ac:cxnSpMkLst>
        </pc:cxnChg>
      </pc:sldChg>
      <pc:sldChg chg="modSp">
        <pc:chgData name="Caleb Malik Myers" userId="0d1fbd79-30bf-40b2-a025-42166d34aae7" providerId="ADAL" clId="{D6B6B6B9-DFAF-0943-A161-F4D8F673E20C}" dt="2021-11-19T17:40:22.153" v="2498" actId="2711"/>
        <pc:sldMkLst>
          <pc:docMk/>
          <pc:sldMk cId="2289186335" sldId="280"/>
        </pc:sldMkLst>
        <pc:spChg chg="mod">
          <ac:chgData name="Caleb Malik Myers" userId="0d1fbd79-30bf-40b2-a025-42166d34aae7" providerId="ADAL" clId="{D6B6B6B9-DFAF-0943-A161-F4D8F673E20C}" dt="2021-11-19T17:40:22.153" v="2498" actId="2711"/>
          <ac:spMkLst>
            <pc:docMk/>
            <pc:sldMk cId="2289186335" sldId="280"/>
            <ac:spMk id="2" creationId="{949AC5F7-25F2-404B-A535-AFB7263C0001}"/>
          </ac:spMkLst>
        </pc:spChg>
      </pc:sldChg>
      <pc:sldChg chg="modSp">
        <pc:chgData name="Caleb Malik Myers" userId="0d1fbd79-30bf-40b2-a025-42166d34aae7" providerId="ADAL" clId="{D6B6B6B9-DFAF-0943-A161-F4D8F673E20C}" dt="2021-11-19T17:40:44.784" v="2500" actId="2711"/>
        <pc:sldMkLst>
          <pc:docMk/>
          <pc:sldMk cId="707120862" sldId="282"/>
        </pc:sldMkLst>
        <pc:spChg chg="mod">
          <ac:chgData name="Caleb Malik Myers" userId="0d1fbd79-30bf-40b2-a025-42166d34aae7" providerId="ADAL" clId="{D6B6B6B9-DFAF-0943-A161-F4D8F673E20C}" dt="2021-11-19T17:40:44.784" v="2500" actId="2711"/>
          <ac:spMkLst>
            <pc:docMk/>
            <pc:sldMk cId="707120862" sldId="282"/>
            <ac:spMk id="2" creationId="{9DF7352F-F328-451D-AA2E-20490806C0BD}"/>
          </ac:spMkLst>
        </pc:spChg>
      </pc:sldChg>
      <pc:sldChg chg="del">
        <pc:chgData name="Caleb Malik Myers" userId="0d1fbd79-30bf-40b2-a025-42166d34aae7" providerId="ADAL" clId="{D6B6B6B9-DFAF-0943-A161-F4D8F673E20C}" dt="2021-11-19T17:44:34.472" v="2509" actId="2696"/>
        <pc:sldMkLst>
          <pc:docMk/>
          <pc:sldMk cId="65682695" sldId="283"/>
        </pc:sldMkLst>
      </pc:sldChg>
      <pc:sldChg chg="modSp">
        <pc:chgData name="Caleb Malik Myers" userId="0d1fbd79-30bf-40b2-a025-42166d34aae7" providerId="ADAL" clId="{D6B6B6B9-DFAF-0943-A161-F4D8F673E20C}" dt="2021-11-20T14:51:47.063" v="3479" actId="2711"/>
        <pc:sldMkLst>
          <pc:docMk/>
          <pc:sldMk cId="2769018543" sldId="284"/>
        </pc:sldMkLst>
        <pc:spChg chg="mod">
          <ac:chgData name="Caleb Malik Myers" userId="0d1fbd79-30bf-40b2-a025-42166d34aae7" providerId="ADAL" clId="{D6B6B6B9-DFAF-0943-A161-F4D8F673E20C}" dt="2021-11-20T14:51:47.063" v="3479" actId="2711"/>
          <ac:spMkLst>
            <pc:docMk/>
            <pc:sldMk cId="2769018543" sldId="284"/>
            <ac:spMk id="3" creationId="{62A3E6C7-9EC7-4DBD-817A-A71616C651CB}"/>
          </ac:spMkLst>
        </pc:spChg>
      </pc:sldChg>
      <pc:sldChg chg="modSp">
        <pc:chgData name="Caleb Malik Myers" userId="0d1fbd79-30bf-40b2-a025-42166d34aae7" providerId="ADAL" clId="{D6B6B6B9-DFAF-0943-A161-F4D8F673E20C}" dt="2021-11-20T14:52:38.749" v="3480" actId="2711"/>
        <pc:sldMkLst>
          <pc:docMk/>
          <pc:sldMk cId="2634633507" sldId="285"/>
        </pc:sldMkLst>
        <pc:spChg chg="mod">
          <ac:chgData name="Caleb Malik Myers" userId="0d1fbd79-30bf-40b2-a025-42166d34aae7" providerId="ADAL" clId="{D6B6B6B9-DFAF-0943-A161-F4D8F673E20C}" dt="2021-11-20T14:52:38.749" v="3480" actId="2711"/>
          <ac:spMkLst>
            <pc:docMk/>
            <pc:sldMk cId="2634633507" sldId="285"/>
            <ac:spMk id="3" creationId="{4307F38D-C55C-4312-9BCE-D7F79BA64852}"/>
          </ac:spMkLst>
        </pc:spChg>
      </pc:sldChg>
      <pc:sldChg chg="modSp">
        <pc:chgData name="Caleb Malik Myers" userId="0d1fbd79-30bf-40b2-a025-42166d34aae7" providerId="ADAL" clId="{D6B6B6B9-DFAF-0943-A161-F4D8F673E20C}" dt="2021-11-20T05:00:35.941" v="2560" actId="27636"/>
        <pc:sldMkLst>
          <pc:docMk/>
          <pc:sldMk cId="3263024970" sldId="286"/>
        </pc:sldMkLst>
        <pc:spChg chg="mod">
          <ac:chgData name="Caleb Malik Myers" userId="0d1fbd79-30bf-40b2-a025-42166d34aae7" providerId="ADAL" clId="{D6B6B6B9-DFAF-0943-A161-F4D8F673E20C}" dt="2021-11-20T05:00:35.941" v="2560" actId="27636"/>
          <ac:spMkLst>
            <pc:docMk/>
            <pc:sldMk cId="3263024970" sldId="286"/>
            <ac:spMk id="2" creationId="{1E64987B-1529-48DA-80C3-F02247BC9981}"/>
          </ac:spMkLst>
        </pc:spChg>
        <pc:spChg chg="mod">
          <ac:chgData name="Caleb Malik Myers" userId="0d1fbd79-30bf-40b2-a025-42166d34aae7" providerId="ADAL" clId="{D6B6B6B9-DFAF-0943-A161-F4D8F673E20C}" dt="2021-11-19T18:30:41.153" v="2552" actId="20577"/>
          <ac:spMkLst>
            <pc:docMk/>
            <pc:sldMk cId="3263024970" sldId="286"/>
            <ac:spMk id="3" creationId="{AA9EECB9-C7E6-4010-8484-2CD9EE645802}"/>
          </ac:spMkLst>
        </pc:spChg>
      </pc:sldChg>
      <pc:sldChg chg="modSp">
        <pc:chgData name="Caleb Malik Myers" userId="0d1fbd79-30bf-40b2-a025-42166d34aae7" providerId="ADAL" clId="{D6B6B6B9-DFAF-0943-A161-F4D8F673E20C}" dt="2021-11-19T17:40:53.022" v="2502" actId="2711"/>
        <pc:sldMkLst>
          <pc:docMk/>
          <pc:sldMk cId="1394329539" sldId="287"/>
        </pc:sldMkLst>
        <pc:spChg chg="mod">
          <ac:chgData name="Caleb Malik Myers" userId="0d1fbd79-30bf-40b2-a025-42166d34aae7" providerId="ADAL" clId="{D6B6B6B9-DFAF-0943-A161-F4D8F673E20C}" dt="2021-11-19T17:40:53.022" v="2502" actId="2711"/>
          <ac:spMkLst>
            <pc:docMk/>
            <pc:sldMk cId="1394329539" sldId="287"/>
            <ac:spMk id="2" creationId="{71D2DB61-92D5-4E9E-A1AA-E4571207E78F}"/>
          </ac:spMkLst>
        </pc:spChg>
      </pc:sldChg>
      <pc:sldChg chg="addSp delSp modSp new add del mod setBg">
        <pc:chgData name="Caleb Malik Myers" userId="0d1fbd79-30bf-40b2-a025-42166d34aae7" providerId="ADAL" clId="{D6B6B6B9-DFAF-0943-A161-F4D8F673E20C}" dt="2021-11-19T16:28:26.776" v="1714" actId="1076"/>
        <pc:sldMkLst>
          <pc:docMk/>
          <pc:sldMk cId="1126358570" sldId="289"/>
        </pc:sldMkLst>
        <pc:spChg chg="del">
          <ac:chgData name="Caleb Malik Myers" userId="0d1fbd79-30bf-40b2-a025-42166d34aae7" providerId="ADAL" clId="{D6B6B6B9-DFAF-0943-A161-F4D8F673E20C}" dt="2021-11-19T16:09:43.192" v="1608" actId="478"/>
          <ac:spMkLst>
            <pc:docMk/>
            <pc:sldMk cId="1126358570" sldId="289"/>
            <ac:spMk id="2" creationId="{7830AD5A-940A-BF47-AE23-A0B57679DC6A}"/>
          </ac:spMkLst>
        </pc:spChg>
        <pc:spChg chg="add mod">
          <ac:chgData name="Caleb Malik Myers" userId="0d1fbd79-30bf-40b2-a025-42166d34aae7" providerId="ADAL" clId="{D6B6B6B9-DFAF-0943-A161-F4D8F673E20C}" dt="2021-11-19T16:28:15.790" v="1713" actId="14100"/>
          <ac:spMkLst>
            <pc:docMk/>
            <pc:sldMk cId="1126358570" sldId="289"/>
            <ac:spMk id="5" creationId="{34585049-3E83-A747-88B3-8789E8968ACE}"/>
          </ac:spMkLst>
        </pc:spChg>
        <pc:spChg chg="add mod">
          <ac:chgData name="Caleb Malik Myers" userId="0d1fbd79-30bf-40b2-a025-42166d34aae7" providerId="ADAL" clId="{D6B6B6B9-DFAF-0943-A161-F4D8F673E20C}" dt="2021-11-19T16:28:26.776" v="1714" actId="1076"/>
          <ac:spMkLst>
            <pc:docMk/>
            <pc:sldMk cId="1126358570" sldId="289"/>
            <ac:spMk id="6" creationId="{B15F496B-3D89-FD41-8C65-06B2EF3D18B5}"/>
          </ac:spMkLst>
        </pc:spChg>
        <pc:spChg chg="add del">
          <ac:chgData name="Caleb Malik Myers" userId="0d1fbd79-30bf-40b2-a025-42166d34aae7" providerId="ADAL" clId="{D6B6B6B9-DFAF-0943-A161-F4D8F673E20C}" dt="2021-11-19T16:25:14.819" v="1700" actId="26606"/>
          <ac:spMkLst>
            <pc:docMk/>
            <pc:sldMk cId="1126358570" sldId="289"/>
            <ac:spMk id="10" creationId="{D4771268-CB57-404A-9271-370EB28F6090}"/>
          </ac:spMkLst>
        </pc:spChg>
        <pc:picChg chg="add mod ord modCrop">
          <ac:chgData name="Caleb Malik Myers" userId="0d1fbd79-30bf-40b2-a025-42166d34aae7" providerId="ADAL" clId="{D6B6B6B9-DFAF-0943-A161-F4D8F673E20C}" dt="2021-11-19T16:27:47.822" v="1710" actId="1076"/>
          <ac:picMkLst>
            <pc:docMk/>
            <pc:sldMk cId="1126358570" sldId="289"/>
            <ac:picMk id="4" creationId="{B71E0142-3F83-C44C-9655-241BBA97B81E}"/>
          </ac:picMkLst>
        </pc:picChg>
      </pc:sldChg>
      <pc:sldChg chg="addSp delSp modSp new add del">
        <pc:chgData name="Caleb Malik Myers" userId="0d1fbd79-30bf-40b2-a025-42166d34aae7" providerId="ADAL" clId="{D6B6B6B9-DFAF-0943-A161-F4D8F673E20C}" dt="2021-11-19T18:31:33.901" v="2558" actId="20577"/>
        <pc:sldMkLst>
          <pc:docMk/>
          <pc:sldMk cId="1666617778" sldId="290"/>
        </pc:sldMkLst>
        <pc:spChg chg="del">
          <ac:chgData name="Caleb Malik Myers" userId="0d1fbd79-30bf-40b2-a025-42166d34aae7" providerId="ADAL" clId="{D6B6B6B9-DFAF-0943-A161-F4D8F673E20C}" dt="2021-11-19T16:19:30.737" v="1622" actId="478"/>
          <ac:spMkLst>
            <pc:docMk/>
            <pc:sldMk cId="1666617778" sldId="290"/>
            <ac:spMk id="2" creationId="{E1492DA2-E097-DB47-AE0D-0F72008B6C5C}"/>
          </ac:spMkLst>
        </pc:spChg>
        <pc:spChg chg="add mod">
          <ac:chgData name="Caleb Malik Myers" userId="0d1fbd79-30bf-40b2-a025-42166d34aae7" providerId="ADAL" clId="{D6B6B6B9-DFAF-0943-A161-F4D8F673E20C}" dt="2021-11-19T18:31:33.901" v="2558" actId="20577"/>
          <ac:spMkLst>
            <pc:docMk/>
            <pc:sldMk cId="1666617778" sldId="290"/>
            <ac:spMk id="11" creationId="{79393BB6-4594-D74B-9A58-3FCDA96401E5}"/>
          </ac:spMkLst>
        </pc:spChg>
        <pc:picChg chg="add del mod">
          <ac:chgData name="Caleb Malik Myers" userId="0d1fbd79-30bf-40b2-a025-42166d34aae7" providerId="ADAL" clId="{D6B6B6B9-DFAF-0943-A161-F4D8F673E20C}" dt="2021-11-19T16:17:18.952" v="1617" actId="478"/>
          <ac:picMkLst>
            <pc:docMk/>
            <pc:sldMk cId="1666617778" sldId="290"/>
            <ac:picMk id="4" creationId="{C9BDDB25-1655-2540-B20A-830B0F1F44A6}"/>
          </ac:picMkLst>
        </pc:picChg>
        <pc:picChg chg="add del mod">
          <ac:chgData name="Caleb Malik Myers" userId="0d1fbd79-30bf-40b2-a025-42166d34aae7" providerId="ADAL" clId="{D6B6B6B9-DFAF-0943-A161-F4D8F673E20C}" dt="2021-11-19T16:16:30.986" v="1613" actId="478"/>
          <ac:picMkLst>
            <pc:docMk/>
            <pc:sldMk cId="1666617778" sldId="290"/>
            <ac:picMk id="6" creationId="{1926F210-52F5-B147-8C58-C44DDC10C886}"/>
          </ac:picMkLst>
        </pc:picChg>
        <pc:picChg chg="add mod">
          <ac:chgData name="Caleb Malik Myers" userId="0d1fbd79-30bf-40b2-a025-42166d34aae7" providerId="ADAL" clId="{D6B6B6B9-DFAF-0943-A161-F4D8F673E20C}" dt="2021-11-19T16:20:32.899" v="1627" actId="1076"/>
          <ac:picMkLst>
            <pc:docMk/>
            <pc:sldMk cId="1666617778" sldId="290"/>
            <ac:picMk id="7" creationId="{3297F82D-57A8-1E44-97DD-2D4340970A9E}"/>
          </ac:picMkLst>
        </pc:picChg>
        <pc:picChg chg="add mod">
          <ac:chgData name="Caleb Malik Myers" userId="0d1fbd79-30bf-40b2-a025-42166d34aae7" providerId="ADAL" clId="{D6B6B6B9-DFAF-0943-A161-F4D8F673E20C}" dt="2021-11-19T16:20:17.545" v="1626" actId="1076"/>
          <ac:picMkLst>
            <pc:docMk/>
            <pc:sldMk cId="1666617778" sldId="290"/>
            <ac:picMk id="9" creationId="{4C99B530-7C45-BA42-B1A0-041752389292}"/>
          </ac:picMkLst>
        </pc:picChg>
      </pc:sldChg>
      <pc:sldChg chg="modSp">
        <pc:chgData name="Caleb Malik Myers" userId="0d1fbd79-30bf-40b2-a025-42166d34aae7" providerId="ADAL" clId="{D6B6B6B9-DFAF-0943-A161-F4D8F673E20C}" dt="2021-11-20T14:51:35.125" v="3478" actId="2711"/>
        <pc:sldMkLst>
          <pc:docMk/>
          <pc:sldMk cId="2149779787" sldId="298"/>
        </pc:sldMkLst>
        <pc:spChg chg="mod">
          <ac:chgData name="Caleb Malik Myers" userId="0d1fbd79-30bf-40b2-a025-42166d34aae7" providerId="ADAL" clId="{D6B6B6B9-DFAF-0943-A161-F4D8F673E20C}" dt="2021-11-20T14:51:29.261" v="3477" actId="2711"/>
          <ac:spMkLst>
            <pc:docMk/>
            <pc:sldMk cId="2149779787" sldId="298"/>
            <ac:spMk id="3" creationId="{E54A50E2-8820-DD40-9A6C-72FB9E5961D5}"/>
          </ac:spMkLst>
        </pc:spChg>
        <pc:spChg chg="mod">
          <ac:chgData name="Caleb Malik Myers" userId="0d1fbd79-30bf-40b2-a025-42166d34aae7" providerId="ADAL" clId="{D6B6B6B9-DFAF-0943-A161-F4D8F673E20C}" dt="2021-11-20T14:51:35.125" v="3478" actId="2711"/>
          <ac:spMkLst>
            <pc:docMk/>
            <pc:sldMk cId="2149779787" sldId="298"/>
            <ac:spMk id="4" creationId="{6DFB9A5A-16F0-B948-B6C1-3D2D2757EB79}"/>
          </ac:spMkLst>
        </pc:spChg>
      </pc:sldChg>
      <pc:sldChg chg="modSp">
        <pc:chgData name="Caleb Malik Myers" userId="0d1fbd79-30bf-40b2-a025-42166d34aae7" providerId="ADAL" clId="{D6B6B6B9-DFAF-0943-A161-F4D8F673E20C}" dt="2021-11-20T14:14:34.190" v="3402" actId="20577"/>
        <pc:sldMkLst>
          <pc:docMk/>
          <pc:sldMk cId="2759199833" sldId="299"/>
        </pc:sldMkLst>
        <pc:graphicFrameChg chg="modGraphic">
          <ac:chgData name="Caleb Malik Myers" userId="0d1fbd79-30bf-40b2-a025-42166d34aae7" providerId="ADAL" clId="{D6B6B6B9-DFAF-0943-A161-F4D8F673E20C}" dt="2021-11-20T14:14:34.190" v="3402" actId="20577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  <pc:sldChg chg="addSp modSp">
        <pc:chgData name="Caleb Malik Myers" userId="0d1fbd79-30bf-40b2-a025-42166d34aae7" providerId="ADAL" clId="{D6B6B6B9-DFAF-0943-A161-F4D8F673E20C}" dt="2021-11-20T09:39:29.808" v="3318" actId="20577"/>
        <pc:sldMkLst>
          <pc:docMk/>
          <pc:sldMk cId="689031862" sldId="301"/>
        </pc:sldMkLst>
        <pc:spChg chg="add mod">
          <ac:chgData name="Caleb Malik Myers" userId="0d1fbd79-30bf-40b2-a025-42166d34aae7" providerId="ADAL" clId="{D6B6B6B9-DFAF-0943-A161-F4D8F673E20C}" dt="2021-11-20T09:39:29.808" v="3318" actId="20577"/>
          <ac:spMkLst>
            <pc:docMk/>
            <pc:sldMk cId="689031862" sldId="301"/>
            <ac:spMk id="3" creationId="{D4D8CA96-E6BB-B446-BD59-4D4B25681BA7}"/>
          </ac:spMkLst>
        </pc:spChg>
      </pc:sldChg>
      <pc:sldChg chg="addSp delSp modSp">
        <pc:chgData name="Caleb Malik Myers" userId="0d1fbd79-30bf-40b2-a025-42166d34aae7" providerId="ADAL" clId="{D6B6B6B9-DFAF-0943-A161-F4D8F673E20C}" dt="2021-11-20T14:39:46.598" v="3408" actId="20577"/>
        <pc:sldMkLst>
          <pc:docMk/>
          <pc:sldMk cId="3223500568" sldId="313"/>
        </pc:sldMkLst>
        <pc:spChg chg="mod">
          <ac:chgData name="Caleb Malik Myers" userId="0d1fbd79-30bf-40b2-a025-42166d34aae7" providerId="ADAL" clId="{D6B6B6B9-DFAF-0943-A161-F4D8F673E20C}" dt="2021-11-20T09:30:01.125" v="3227" actId="1076"/>
          <ac:spMkLst>
            <pc:docMk/>
            <pc:sldMk cId="3223500568" sldId="313"/>
            <ac:spMk id="2" creationId="{4510C5C5-5B34-41E8-BF57-5D3EFB39C4B5}"/>
          </ac:spMkLst>
        </pc:spChg>
        <pc:graphicFrameChg chg="del mod modGraphic">
          <ac:chgData name="Caleb Malik Myers" userId="0d1fbd79-30bf-40b2-a025-42166d34aae7" providerId="ADAL" clId="{D6B6B6B9-DFAF-0943-A161-F4D8F673E20C}" dt="2021-11-20T09:00:06.807" v="2737" actId="478"/>
          <ac:graphicFrameMkLst>
            <pc:docMk/>
            <pc:sldMk cId="3223500568" sldId="313"/>
            <ac:graphicFrameMk id="3" creationId="{3C202BCE-A56E-452A-A003-03F5A43C7361}"/>
          </ac:graphicFrameMkLst>
        </pc:graphicFrameChg>
        <pc:graphicFrameChg chg="add mod modGraphic">
          <ac:chgData name="Caleb Malik Myers" userId="0d1fbd79-30bf-40b2-a025-42166d34aae7" providerId="ADAL" clId="{D6B6B6B9-DFAF-0943-A161-F4D8F673E20C}" dt="2021-11-20T14:39:46.598" v="3408" actId="20577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Katelynn R Inman" userId="S::kinman1@pvamu.edu::e5379682-8b4b-4315-8c12-cd7a4868f0e4" providerId="AD" clId="Web-{3A410A02-B83D-4319-B580-CC24E6685678}"/>
    <pc:docChg chg="addSld delSld modSld">
      <pc:chgData name="Katelynn R Inman" userId="S::kinman1@pvamu.edu::e5379682-8b4b-4315-8c12-cd7a4868f0e4" providerId="AD" clId="Web-{3A410A02-B83D-4319-B580-CC24E6685678}" dt="2022-04-21T00:18:00.436" v="31" actId="1076"/>
      <pc:docMkLst>
        <pc:docMk/>
      </pc:docMkLst>
      <pc:sldChg chg="del">
        <pc:chgData name="Katelynn R Inman" userId="S::kinman1@pvamu.edu::e5379682-8b4b-4315-8c12-cd7a4868f0e4" providerId="AD" clId="Web-{3A410A02-B83D-4319-B580-CC24E6685678}" dt="2022-04-21T00:15:29.771" v="1"/>
        <pc:sldMkLst>
          <pc:docMk/>
          <pc:sldMk cId="4171360242" sldId="330"/>
        </pc:sldMkLst>
      </pc:sldChg>
      <pc:sldChg chg="addSp modSp">
        <pc:chgData name="Katelynn R Inman" userId="S::kinman1@pvamu.edu::e5379682-8b4b-4315-8c12-cd7a4868f0e4" providerId="AD" clId="Web-{3A410A02-B83D-4319-B580-CC24E6685678}" dt="2022-04-21T00:16:07.008" v="12" actId="1076"/>
        <pc:sldMkLst>
          <pc:docMk/>
          <pc:sldMk cId="2602182431" sldId="331"/>
        </pc:sldMkLst>
        <pc:picChg chg="add mod ord">
          <ac:chgData name="Katelynn R Inman" userId="S::kinman1@pvamu.edu::e5379682-8b4b-4315-8c12-cd7a4868f0e4" providerId="AD" clId="Web-{3A410A02-B83D-4319-B580-CC24E6685678}" dt="2022-04-21T00:16:07.008" v="12" actId="1076"/>
          <ac:picMkLst>
            <pc:docMk/>
            <pc:sldMk cId="2602182431" sldId="331"/>
            <ac:picMk id="2" creationId="{BF40C769-4B37-DF36-1AB8-A2E6977E3C99}"/>
          </ac:picMkLst>
        </pc:picChg>
      </pc:sldChg>
      <pc:sldChg chg="addSp modSp">
        <pc:chgData name="Katelynn R Inman" userId="S::kinman1@pvamu.edu::e5379682-8b4b-4315-8c12-cd7a4868f0e4" providerId="AD" clId="Web-{3A410A02-B83D-4319-B580-CC24E6685678}" dt="2022-04-21T00:16:41.322" v="20" actId="14100"/>
        <pc:sldMkLst>
          <pc:docMk/>
          <pc:sldMk cId="2847642204" sldId="332"/>
        </pc:sldMkLst>
        <pc:picChg chg="add mod ord">
          <ac:chgData name="Katelynn R Inman" userId="S::kinman1@pvamu.edu::e5379682-8b4b-4315-8c12-cd7a4868f0e4" providerId="AD" clId="Web-{3A410A02-B83D-4319-B580-CC24E6685678}" dt="2022-04-21T00:16:41.322" v="20" actId="14100"/>
          <ac:picMkLst>
            <pc:docMk/>
            <pc:sldMk cId="2847642204" sldId="332"/>
            <ac:picMk id="2" creationId="{4CA4B5F5-4E91-00C6-76CA-D138DDE32FA9}"/>
          </ac:picMkLst>
        </pc:picChg>
      </pc:sldChg>
      <pc:sldChg chg="addSp delSp modSp add">
        <pc:chgData name="Katelynn R Inman" userId="S::kinman1@pvamu.edu::e5379682-8b4b-4315-8c12-cd7a4868f0e4" providerId="AD" clId="Web-{3A410A02-B83D-4319-B580-CC24E6685678}" dt="2022-04-21T00:18:00.436" v="31" actId="1076"/>
        <pc:sldMkLst>
          <pc:docMk/>
          <pc:sldMk cId="2054051591" sldId="333"/>
        </pc:sldMkLst>
        <pc:picChg chg="add mod ord">
          <ac:chgData name="Katelynn R Inman" userId="S::kinman1@pvamu.edu::e5379682-8b4b-4315-8c12-cd7a4868f0e4" providerId="AD" clId="Web-{3A410A02-B83D-4319-B580-CC24E6685678}" dt="2022-04-21T00:18:00.436" v="31" actId="1076"/>
          <ac:picMkLst>
            <pc:docMk/>
            <pc:sldMk cId="2054051591" sldId="333"/>
            <ac:picMk id="2" creationId="{A172DE65-7C71-6051-92F9-731961B6AD5C}"/>
          </ac:picMkLst>
        </pc:picChg>
        <pc:picChg chg="del">
          <ac:chgData name="Katelynn R Inman" userId="S::kinman1@pvamu.edu::e5379682-8b4b-4315-8c12-cd7a4868f0e4" providerId="AD" clId="Web-{3A410A02-B83D-4319-B580-CC24E6685678}" dt="2022-04-21T00:15:33.959" v="2"/>
          <ac:picMkLst>
            <pc:docMk/>
            <pc:sldMk cId="2054051591" sldId="333"/>
            <ac:picMk id="8" creationId="{4465082D-208F-E157-6EC2-3BF6E92B53B2}"/>
          </ac:picMkLst>
        </pc:picChg>
      </pc:sldChg>
    </pc:docChg>
  </pc:docChgLst>
  <pc:docChgLst>
    <pc:chgData name="Chiebuka Victor Ejimadu" userId="S::cejimadu1@pvamu.edu::8870cd04-3777-4fc3-9279-a31df463a017" providerId="AD" clId="Web-{674E7262-AB07-4163-AB67-D06723A916ED}"/>
    <pc:docChg chg="addSld delSld modSld">
      <pc:chgData name="Chiebuka Victor Ejimadu" userId="S::cejimadu1@pvamu.edu::8870cd04-3777-4fc3-9279-a31df463a017" providerId="AD" clId="Web-{674E7262-AB07-4163-AB67-D06723A916ED}" dt="2021-11-19T22:42:13.210" v="275" actId="20577"/>
      <pc:docMkLst>
        <pc:docMk/>
      </pc:docMkLst>
      <pc:sldChg chg="modSp">
        <pc:chgData name="Chiebuka Victor Ejimadu" userId="S::cejimadu1@pvamu.edu::8870cd04-3777-4fc3-9279-a31df463a017" providerId="AD" clId="Web-{674E7262-AB07-4163-AB67-D06723A916ED}" dt="2021-11-19T19:58:00.572" v="3" actId="20577"/>
        <pc:sldMkLst>
          <pc:docMk/>
          <pc:sldMk cId="1150173084" sldId="272"/>
        </pc:sldMkLst>
        <pc:spChg chg="mod">
          <ac:chgData name="Chiebuka Victor Ejimadu" userId="S::cejimadu1@pvamu.edu::8870cd04-3777-4fc3-9279-a31df463a017" providerId="AD" clId="Web-{674E7262-AB07-4163-AB67-D06723A916ED}" dt="2021-11-19T19:58:00.572" v="3" actId="20577"/>
          <ac:spMkLst>
            <pc:docMk/>
            <pc:sldMk cId="1150173084" sldId="272"/>
            <ac:spMk id="3" creationId="{811EE2F7-682D-2043-B610-D338D19961F6}"/>
          </ac:spMkLst>
        </pc:spChg>
      </pc:sldChg>
      <pc:sldChg chg="modSp">
        <pc:chgData name="Chiebuka Victor Ejimadu" userId="S::cejimadu1@pvamu.edu::8870cd04-3777-4fc3-9279-a31df463a017" providerId="AD" clId="Web-{674E7262-AB07-4163-AB67-D06723A916ED}" dt="2021-11-19T19:58:33.307" v="4" actId="14100"/>
        <pc:sldMkLst>
          <pc:docMk/>
          <pc:sldMk cId="2252942415" sldId="277"/>
        </pc:sldMkLst>
        <pc:spChg chg="mod">
          <ac:chgData name="Chiebuka Victor Ejimadu" userId="S::cejimadu1@pvamu.edu::8870cd04-3777-4fc3-9279-a31df463a017" providerId="AD" clId="Web-{674E7262-AB07-4163-AB67-D06723A916ED}" dt="2021-11-19T19:58:33.307" v="4" actId="14100"/>
          <ac:spMkLst>
            <pc:docMk/>
            <pc:sldMk cId="2252942415" sldId="277"/>
            <ac:spMk id="7" creationId="{C963B2D7-E415-4B0D-845C-66BED675D5C9}"/>
          </ac:spMkLst>
        </pc:spChg>
      </pc:sldChg>
      <pc:sldChg chg="addSp delSp modSp">
        <pc:chgData name="Chiebuka Victor Ejimadu" userId="S::cejimadu1@pvamu.edu::8870cd04-3777-4fc3-9279-a31df463a017" providerId="AD" clId="Web-{674E7262-AB07-4163-AB67-D06723A916ED}" dt="2021-11-19T22:40:28.347" v="272" actId="14100"/>
        <pc:sldMkLst>
          <pc:docMk/>
          <pc:sldMk cId="2289186335" sldId="280"/>
        </pc:sldMkLst>
        <pc:picChg chg="del">
          <ac:chgData name="Chiebuka Victor Ejimadu" userId="S::cejimadu1@pvamu.edu::8870cd04-3777-4fc3-9279-a31df463a017" providerId="AD" clId="Web-{674E7262-AB07-4163-AB67-D06723A916ED}" dt="2021-11-19T22:39:29.033" v="263"/>
          <ac:picMkLst>
            <pc:docMk/>
            <pc:sldMk cId="2289186335" sldId="280"/>
            <ac:picMk id="3" creationId="{08A926AC-699D-4438-859F-D163F2BD89C3}"/>
          </ac:picMkLst>
        </pc:picChg>
        <pc:picChg chg="add mod">
          <ac:chgData name="Chiebuka Victor Ejimadu" userId="S::cejimadu1@pvamu.edu::8870cd04-3777-4fc3-9279-a31df463a017" providerId="AD" clId="Web-{674E7262-AB07-4163-AB67-D06723A916ED}" dt="2021-11-19T22:40:28.347" v="272" actId="14100"/>
          <ac:picMkLst>
            <pc:docMk/>
            <pc:sldMk cId="2289186335" sldId="280"/>
            <ac:picMk id="4" creationId="{2D751304-24AC-4C55-98DF-350C02D73B55}"/>
          </ac:picMkLst>
        </pc:picChg>
      </pc:sldChg>
      <pc:sldChg chg="addSp modSp mod setBg">
        <pc:chgData name="Chiebuka Victor Ejimadu" userId="S::cejimadu1@pvamu.edu::8870cd04-3777-4fc3-9279-a31df463a017" providerId="AD" clId="Web-{674E7262-AB07-4163-AB67-D06723A916ED}" dt="2021-11-19T20:53:54.133" v="235"/>
        <pc:sldMkLst>
          <pc:docMk/>
          <pc:sldMk cId="1917475431" sldId="281"/>
        </pc:sldMkLst>
        <pc:spChg chg="mod">
          <ac:chgData name="Chiebuka Victor Ejimadu" userId="S::cejimadu1@pvamu.edu::8870cd04-3777-4fc3-9279-a31df463a017" providerId="AD" clId="Web-{674E7262-AB07-4163-AB67-D06723A916ED}" dt="2021-11-19T20:53:54.133" v="235"/>
          <ac:spMkLst>
            <pc:docMk/>
            <pc:sldMk cId="1917475431" sldId="281"/>
            <ac:spMk id="2" creationId="{55DCACF0-F5EB-8348-ADA2-AC043A3E0E8B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0:53:54.133" v="235"/>
          <ac:spMkLst>
            <pc:docMk/>
            <pc:sldMk cId="1917475431" sldId="281"/>
            <ac:spMk id="7" creationId="{9095C1F4-AE7F-44E4-8693-40D3D6831140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0:53:54.133" v="235"/>
          <ac:spMkLst>
            <pc:docMk/>
            <pc:sldMk cId="1917475431" sldId="281"/>
            <ac:spMk id="13" creationId="{871AEA07-1E14-44B4-8E55-64EF049CD66F}"/>
          </ac:spMkLst>
        </pc:spChg>
        <pc:grpChg chg="add">
          <ac:chgData name="Chiebuka Victor Ejimadu" userId="S::cejimadu1@pvamu.edu::8870cd04-3777-4fc3-9279-a31df463a017" providerId="AD" clId="Web-{674E7262-AB07-4163-AB67-D06723A916ED}" dt="2021-11-19T20:53:54.133" v="235"/>
          <ac:grpSpMkLst>
            <pc:docMk/>
            <pc:sldMk cId="1917475431" sldId="281"/>
            <ac:grpSpMk id="9" creationId="{8734DDD3-F723-4DD3-8ABE-EC0B2AC87D74}"/>
          </ac:grpSpMkLst>
        </pc:grpChg>
      </pc:sldChg>
      <pc:sldChg chg="modSp">
        <pc:chgData name="Chiebuka Victor Ejimadu" userId="S::cejimadu1@pvamu.edu::8870cd04-3777-4fc3-9279-a31df463a017" providerId="AD" clId="Web-{674E7262-AB07-4163-AB67-D06723A916ED}" dt="2021-11-19T22:42:13.210" v="275" actId="20577"/>
        <pc:sldMkLst>
          <pc:docMk/>
          <pc:sldMk cId="3263024970" sldId="286"/>
        </pc:sldMkLst>
        <pc:spChg chg="mod">
          <ac:chgData name="Chiebuka Victor Ejimadu" userId="S::cejimadu1@pvamu.edu::8870cd04-3777-4fc3-9279-a31df463a017" providerId="AD" clId="Web-{674E7262-AB07-4163-AB67-D06723A916ED}" dt="2021-11-19T22:42:13.210" v="275" actId="20577"/>
          <ac:spMkLst>
            <pc:docMk/>
            <pc:sldMk cId="3263024970" sldId="286"/>
            <ac:spMk id="5" creationId="{6ABF4876-B76D-4522-84D4-3A403FCF3BBF}"/>
          </ac:spMkLst>
        </pc:spChg>
        <pc:spChg chg="mod">
          <ac:chgData name="Chiebuka Victor Ejimadu" userId="S::cejimadu1@pvamu.edu::8870cd04-3777-4fc3-9279-a31df463a017" providerId="AD" clId="Web-{674E7262-AB07-4163-AB67-D06723A916ED}" dt="2021-11-19T22:41:37.553" v="274" actId="20577"/>
          <ac:spMkLst>
            <pc:docMk/>
            <pc:sldMk cId="3263024970" sldId="286"/>
            <ac:spMk id="9" creationId="{73176DF6-10DF-43CF-8438-A57554E14C59}"/>
          </ac:spMkLst>
        </pc:spChg>
      </pc:sldChg>
      <pc:sldChg chg="modSp new del">
        <pc:chgData name="Chiebuka Victor Ejimadu" userId="S::cejimadu1@pvamu.edu::8870cd04-3777-4fc3-9279-a31df463a017" providerId="AD" clId="Web-{674E7262-AB07-4163-AB67-D06723A916ED}" dt="2021-11-19T22:04:10.964" v="236"/>
        <pc:sldMkLst>
          <pc:docMk/>
          <pc:sldMk cId="2102844000" sldId="291"/>
        </pc:sldMkLst>
        <pc:spChg chg="mod">
          <ac:chgData name="Chiebuka Victor Ejimadu" userId="S::cejimadu1@pvamu.edu::8870cd04-3777-4fc3-9279-a31df463a017" providerId="AD" clId="Web-{674E7262-AB07-4163-AB67-D06723A916ED}" dt="2021-11-19T20:13:43.843" v="27" actId="20577"/>
          <ac:spMkLst>
            <pc:docMk/>
            <pc:sldMk cId="2102844000" sldId="291"/>
            <ac:spMk id="2" creationId="{FD773A1F-1734-4E62-A3D5-FA7776F70500}"/>
          </ac:spMkLst>
        </pc:spChg>
      </pc:sldChg>
      <pc:sldChg chg="modSp new">
        <pc:chgData name="Chiebuka Victor Ejimadu" userId="S::cejimadu1@pvamu.edu::8870cd04-3777-4fc3-9279-a31df463a017" providerId="AD" clId="Web-{674E7262-AB07-4163-AB67-D06723A916ED}" dt="2021-11-19T20:16:39.441" v="102" actId="20577"/>
        <pc:sldMkLst>
          <pc:docMk/>
          <pc:sldMk cId="4117095263" sldId="292"/>
        </pc:sldMkLst>
        <pc:spChg chg="mod">
          <ac:chgData name="Chiebuka Victor Ejimadu" userId="S::cejimadu1@pvamu.edu::8870cd04-3777-4fc3-9279-a31df463a017" providerId="AD" clId="Web-{674E7262-AB07-4163-AB67-D06723A916ED}" dt="2021-11-19T20:15:49.674" v="42" actId="20577"/>
          <ac:spMkLst>
            <pc:docMk/>
            <pc:sldMk cId="4117095263" sldId="292"/>
            <ac:spMk id="2" creationId="{B46F58BF-AE26-40ED-84C3-D42563B7342A}"/>
          </ac:spMkLst>
        </pc:spChg>
        <pc:spChg chg="mod">
          <ac:chgData name="Chiebuka Victor Ejimadu" userId="S::cejimadu1@pvamu.edu::8870cd04-3777-4fc3-9279-a31df463a017" providerId="AD" clId="Web-{674E7262-AB07-4163-AB67-D06723A916ED}" dt="2021-11-19T20:16:39.441" v="102" actId="20577"/>
          <ac:spMkLst>
            <pc:docMk/>
            <pc:sldMk cId="4117095263" sldId="292"/>
            <ac:spMk id="3" creationId="{EEBE2BCB-AE2C-43B3-AF16-5058292C23FB}"/>
          </ac:spMkLst>
        </pc:spChg>
      </pc:sldChg>
      <pc:sldChg chg="addSp modSp new add del">
        <pc:chgData name="Chiebuka Victor Ejimadu" userId="S::cejimadu1@pvamu.edu::8870cd04-3777-4fc3-9279-a31df463a017" providerId="AD" clId="Web-{674E7262-AB07-4163-AB67-D06723A916ED}" dt="2021-11-19T22:04:49.606" v="256"/>
        <pc:sldMkLst>
          <pc:docMk/>
          <pc:sldMk cId="1560401573" sldId="293"/>
        </pc:sldMkLst>
        <pc:spChg chg="mod">
          <ac:chgData name="Chiebuka Victor Ejimadu" userId="S::cejimadu1@pvamu.edu::8870cd04-3777-4fc3-9279-a31df463a017" providerId="AD" clId="Web-{674E7262-AB07-4163-AB67-D06723A916ED}" dt="2021-11-19T20:17:11.645" v="117" actId="20577"/>
          <ac:spMkLst>
            <pc:docMk/>
            <pc:sldMk cId="1560401573" sldId="293"/>
            <ac:spMk id="2" creationId="{8C05EF43-7AF0-4A19-AB04-82B6F1F890D6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23:35.170" v="174" actId="20577"/>
          <ac:spMkLst>
            <pc:docMk/>
            <pc:sldMk cId="1560401573" sldId="293"/>
            <ac:spMk id="3" creationId="{C6359F8F-448B-4D61-A872-D5C3A3A358A3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23:43.232" v="177" actId="20577"/>
          <ac:spMkLst>
            <pc:docMk/>
            <pc:sldMk cId="1560401573" sldId="293"/>
            <ac:spMk id="4" creationId="{F0F209AE-31AE-44CC-BB4C-5E398E44E13B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9:24.523" v="148" actId="1076"/>
          <ac:spMkLst>
            <pc:docMk/>
            <pc:sldMk cId="1560401573" sldId="293"/>
            <ac:spMk id="5" creationId="{D05C90E2-E16F-4187-823E-06DB54229CDC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9:22.554" v="147" actId="1076"/>
          <ac:spMkLst>
            <pc:docMk/>
            <pc:sldMk cId="1560401573" sldId="293"/>
            <ac:spMk id="6" creationId="{5B983C84-0FFE-4E28-96B5-4D32D26A1964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43:16.572" v="231" actId="1076"/>
          <ac:spMkLst>
            <pc:docMk/>
            <pc:sldMk cId="1560401573" sldId="293"/>
            <ac:spMk id="7" creationId="{E296CB70-60FE-4FB0-9CF2-4FDB4741E69D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43:19.041" v="232" actId="1076"/>
          <ac:spMkLst>
            <pc:docMk/>
            <pc:sldMk cId="1560401573" sldId="293"/>
            <ac:spMk id="8" creationId="{DC20356D-3131-4ED2-BFAE-568480334A62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9:18.648" v="144" actId="1076"/>
          <ac:spMkLst>
            <pc:docMk/>
            <pc:sldMk cId="1560401573" sldId="293"/>
            <ac:spMk id="9" creationId="{DE301ED2-0B72-4B01-A339-027865AAAE46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24:26.499" v="210" actId="20577"/>
          <ac:spMkLst>
            <pc:docMk/>
            <pc:sldMk cId="1560401573" sldId="293"/>
            <ac:spMk id="10" creationId="{877171B4-B627-465B-9D5F-5F2204E77932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9:15.742" v="142" actId="1076"/>
          <ac:spMkLst>
            <pc:docMk/>
            <pc:sldMk cId="1560401573" sldId="293"/>
            <ac:spMk id="11" creationId="{8EFA368F-B2ED-46D7-AF8F-DD922A516329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9:13.335" v="141" actId="1076"/>
          <ac:spMkLst>
            <pc:docMk/>
            <pc:sldMk cId="1560401573" sldId="293"/>
            <ac:spMk id="12" creationId="{B3B8C3EE-52F5-46DF-8A2B-29EAFF85A459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24:39.421" v="225" actId="20577"/>
          <ac:spMkLst>
            <pc:docMk/>
            <pc:sldMk cId="1560401573" sldId="293"/>
            <ac:spMk id="13" creationId="{16CFA600-6011-467A-AF31-FA3C37A5FB7D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8:30.975" v="139" actId="1076"/>
          <ac:spMkLst>
            <pc:docMk/>
            <pc:sldMk cId="1560401573" sldId="293"/>
            <ac:spMk id="14" creationId="{8BF9FA28-54FD-453D-BEFE-666F4CD47C5A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8:28.412" v="138" actId="1076"/>
          <ac:spMkLst>
            <pc:docMk/>
            <pc:sldMk cId="1560401573" sldId="293"/>
            <ac:spMk id="15" creationId="{8DEF2192-3EFC-442E-855D-ECDB070286FB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8:24.787" v="137" actId="1076"/>
          <ac:spMkLst>
            <pc:docMk/>
            <pc:sldMk cId="1560401573" sldId="293"/>
            <ac:spMk id="16" creationId="{C8D0C0EE-AC75-4409-A376-D69EB2997E0D}"/>
          </ac:spMkLst>
        </pc:spChg>
        <pc:spChg chg="add mod">
          <ac:chgData name="Chiebuka Victor Ejimadu" userId="S::cejimadu1@pvamu.edu::8870cd04-3777-4fc3-9279-a31df463a017" providerId="AD" clId="Web-{674E7262-AB07-4163-AB67-D06723A916ED}" dt="2021-11-19T20:18:21.412" v="136" actId="1076"/>
          <ac:spMkLst>
            <pc:docMk/>
            <pc:sldMk cId="1560401573" sldId="293"/>
            <ac:spMk id="17" creationId="{7574BD41-5B05-4551-AED3-F28FA4F4FA74}"/>
          </ac:spMkLst>
        </pc:spChg>
        <pc:cxnChg chg="add mod">
          <ac:chgData name="Chiebuka Victor Ejimadu" userId="S::cejimadu1@pvamu.edu::8870cd04-3777-4fc3-9279-a31df463a017" providerId="AD" clId="Web-{674E7262-AB07-4163-AB67-D06723A916ED}" dt="2021-11-19T20:43:29.681" v="234" actId="14100"/>
          <ac:cxnSpMkLst>
            <pc:docMk/>
            <pc:sldMk cId="1560401573" sldId="293"/>
            <ac:cxnSpMk id="18" creationId="{C614889D-25DC-4D97-859D-2D1D0594974E}"/>
          </ac:cxnSpMkLst>
        </pc:cxnChg>
      </pc:sldChg>
      <pc:sldChg chg="addSp modSp new mod setBg">
        <pc:chgData name="Chiebuka Victor Ejimadu" userId="S::cejimadu1@pvamu.edu::8870cd04-3777-4fc3-9279-a31df463a017" providerId="AD" clId="Web-{674E7262-AB07-4163-AB67-D06723A916ED}" dt="2021-11-19T22:34:46.680" v="262"/>
        <pc:sldMkLst>
          <pc:docMk/>
          <pc:sldMk cId="3269242756" sldId="295"/>
        </pc:sldMkLst>
        <pc:spChg chg="mod">
          <ac:chgData name="Chiebuka Victor Ejimadu" userId="S::cejimadu1@pvamu.edu::8870cd04-3777-4fc3-9279-a31df463a017" providerId="AD" clId="Web-{674E7262-AB07-4163-AB67-D06723A916ED}" dt="2021-11-19T22:34:46.680" v="262"/>
          <ac:spMkLst>
            <pc:docMk/>
            <pc:sldMk cId="3269242756" sldId="295"/>
            <ac:spMk id="2" creationId="{B6E8F8B0-8B6B-44C5-8ABA-0C9CE69E0705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2:34:46.680" v="262"/>
          <ac:spMkLst>
            <pc:docMk/>
            <pc:sldMk cId="3269242756" sldId="295"/>
            <ac:spMk id="8" creationId="{BA79A7CF-01AF-4178-9369-94E0C90EB046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2:34:46.680" v="262"/>
          <ac:spMkLst>
            <pc:docMk/>
            <pc:sldMk cId="3269242756" sldId="295"/>
            <ac:spMk id="10" creationId="{99413ED5-9ED4-4772-BCE4-2BCAE6B12E35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2:34:46.680" v="262"/>
          <ac:spMkLst>
            <pc:docMk/>
            <pc:sldMk cId="3269242756" sldId="295"/>
            <ac:spMk id="12" creationId="{04357C93-F0CB-4A1C-8F77-4E9063789819}"/>
          </ac:spMkLst>
        </pc:spChg>
        <pc:spChg chg="add">
          <ac:chgData name="Chiebuka Victor Ejimadu" userId="S::cejimadu1@pvamu.edu::8870cd04-3777-4fc3-9279-a31df463a017" providerId="AD" clId="Web-{674E7262-AB07-4163-AB67-D06723A916ED}" dt="2021-11-19T22:34:46.680" v="262"/>
          <ac:spMkLst>
            <pc:docMk/>
            <pc:sldMk cId="3269242756" sldId="295"/>
            <ac:spMk id="14" creationId="{90F533E9-6690-41A8-A372-4C6C622D028D}"/>
          </ac:spMkLst>
        </pc:spChg>
        <pc:picChg chg="add mod">
          <ac:chgData name="Chiebuka Victor Ejimadu" userId="S::cejimadu1@pvamu.edu::8870cd04-3777-4fc3-9279-a31df463a017" providerId="AD" clId="Web-{674E7262-AB07-4163-AB67-D06723A916ED}" dt="2021-11-19T22:34:46.680" v="262"/>
          <ac:picMkLst>
            <pc:docMk/>
            <pc:sldMk cId="3269242756" sldId="295"/>
            <ac:picMk id="3" creationId="{B20DE31D-8807-4E79-8620-A1C5473DF619}"/>
          </ac:picMkLst>
        </pc:picChg>
      </pc:sldChg>
    </pc:docChg>
  </pc:docChgLst>
  <pc:docChgLst>
    <pc:chgData name="Chiebuka Victor Ejimadu" userId="S::cejimadu1@pvamu.edu::8870cd04-3777-4fc3-9279-a31df463a017" providerId="AD" clId="Web-{91FE5F03-8AA6-46BF-8161-FF5B5CF278C8}"/>
    <pc:docChg chg="modSld">
      <pc:chgData name="Chiebuka Victor Ejimadu" userId="S::cejimadu1@pvamu.edu::8870cd04-3777-4fc3-9279-a31df463a017" providerId="AD" clId="Web-{91FE5F03-8AA6-46BF-8161-FF5B5CF278C8}" dt="2022-04-23T01:16:13.170" v="244" actId="20577"/>
      <pc:docMkLst>
        <pc:docMk/>
      </pc:docMkLst>
      <pc:sldChg chg="modSp">
        <pc:chgData name="Chiebuka Victor Ejimadu" userId="S::cejimadu1@pvamu.edu::8870cd04-3777-4fc3-9279-a31df463a017" providerId="AD" clId="Web-{91FE5F03-8AA6-46BF-8161-FF5B5CF278C8}" dt="2022-04-23T01:16:13.170" v="244" actId="20577"/>
        <pc:sldMkLst>
          <pc:docMk/>
          <pc:sldMk cId="2149779787" sldId="298"/>
        </pc:sldMkLst>
        <pc:spChg chg="mod">
          <ac:chgData name="Chiebuka Victor Ejimadu" userId="S::cejimadu1@pvamu.edu::8870cd04-3777-4fc3-9279-a31df463a017" providerId="AD" clId="Web-{91FE5F03-8AA6-46BF-8161-FF5B5CF278C8}" dt="2022-04-23T01:14:18.260" v="185" actId="20577"/>
          <ac:spMkLst>
            <pc:docMk/>
            <pc:sldMk cId="2149779787" sldId="298"/>
            <ac:spMk id="3" creationId="{E54A50E2-8820-DD40-9A6C-72FB9E5961D5}"/>
          </ac:spMkLst>
        </pc:spChg>
        <pc:spChg chg="mod">
          <ac:chgData name="Chiebuka Victor Ejimadu" userId="S::cejimadu1@pvamu.edu::8870cd04-3777-4fc3-9279-a31df463a017" providerId="AD" clId="Web-{91FE5F03-8AA6-46BF-8161-FF5B5CF278C8}" dt="2022-04-23T01:16:13.170" v="244" actId="20577"/>
          <ac:spMkLst>
            <pc:docMk/>
            <pc:sldMk cId="2149779787" sldId="298"/>
            <ac:spMk id="4" creationId="{6DFB9A5A-16F0-B948-B6C1-3D2D2757EB79}"/>
          </ac:spMkLst>
        </pc:spChg>
      </pc:sldChg>
      <pc:sldChg chg="addSp modSp">
        <pc:chgData name="Chiebuka Victor Ejimadu" userId="S::cejimadu1@pvamu.edu::8870cd04-3777-4fc3-9279-a31df463a017" providerId="AD" clId="Web-{91FE5F03-8AA6-46BF-8161-FF5B5CF278C8}" dt="2022-04-23T00:54:18.057" v="34"/>
        <pc:sldMkLst>
          <pc:docMk/>
          <pc:sldMk cId="897726704" sldId="348"/>
        </pc:sldMkLst>
        <pc:graphicFrameChg chg="mod modGraphic">
          <ac:chgData name="Chiebuka Victor Ejimadu" userId="S::cejimadu1@pvamu.edu::8870cd04-3777-4fc3-9279-a31df463a017" providerId="AD" clId="Web-{91FE5F03-8AA6-46BF-8161-FF5B5CF278C8}" dt="2022-04-23T00:54:18.057" v="34"/>
          <ac:graphicFrameMkLst>
            <pc:docMk/>
            <pc:sldMk cId="897726704" sldId="348"/>
            <ac:graphicFrameMk id="4" creationId="{482F9A4F-55AE-3EE3-5879-597A623602BA}"/>
          </ac:graphicFrameMkLst>
        </pc:graphicFrameChg>
        <pc:graphicFrameChg chg="mod modGraphic">
          <ac:chgData name="Chiebuka Victor Ejimadu" userId="S::cejimadu1@pvamu.edu::8870cd04-3777-4fc3-9279-a31df463a017" providerId="AD" clId="Web-{91FE5F03-8AA6-46BF-8161-FF5B5CF278C8}" dt="2022-04-23T00:54:14.901" v="33"/>
          <ac:graphicFrameMkLst>
            <pc:docMk/>
            <pc:sldMk cId="897726704" sldId="348"/>
            <ac:graphicFrameMk id="9" creationId="{5793CBB1-8621-34BC-F36B-2792D2929995}"/>
          </ac:graphicFrameMkLst>
        </pc:graphicFrameChg>
        <pc:picChg chg="add mod">
          <ac:chgData name="Chiebuka Victor Ejimadu" userId="S::cejimadu1@pvamu.edu::8870cd04-3777-4fc3-9279-a31df463a017" providerId="AD" clId="Web-{91FE5F03-8AA6-46BF-8161-FF5B5CF278C8}" dt="2022-04-23T00:52:46.882" v="8" actId="1076"/>
          <ac:picMkLst>
            <pc:docMk/>
            <pc:sldMk cId="897726704" sldId="348"/>
            <ac:picMk id="3" creationId="{C68E40A3-E8A6-85B6-3E1E-84431AC76B9B}"/>
          </ac:picMkLst>
        </pc:picChg>
        <pc:picChg chg="mod">
          <ac:chgData name="Chiebuka Victor Ejimadu" userId="S::cejimadu1@pvamu.edu::8870cd04-3777-4fc3-9279-a31df463a017" providerId="AD" clId="Web-{91FE5F03-8AA6-46BF-8161-FF5B5CF278C8}" dt="2022-04-23T00:53:02.867" v="21" actId="1076"/>
          <ac:picMkLst>
            <pc:docMk/>
            <pc:sldMk cId="897726704" sldId="348"/>
            <ac:picMk id="6" creationId="{CC8224F3-F403-7EFB-4B08-EECB4790AC65}"/>
          </ac:picMkLst>
        </pc:picChg>
      </pc:sldChg>
      <pc:sldChg chg="modSp">
        <pc:chgData name="Chiebuka Victor Ejimadu" userId="S::cejimadu1@pvamu.edu::8870cd04-3777-4fc3-9279-a31df463a017" providerId="AD" clId="Web-{91FE5F03-8AA6-46BF-8161-FF5B5CF278C8}" dt="2022-04-23T00:56:14.001" v="35" actId="1076"/>
        <pc:sldMkLst>
          <pc:docMk/>
          <pc:sldMk cId="3511484152" sldId="349"/>
        </pc:sldMkLst>
        <pc:graphicFrameChg chg="mod">
          <ac:chgData name="Chiebuka Victor Ejimadu" userId="S::cejimadu1@pvamu.edu::8870cd04-3777-4fc3-9279-a31df463a017" providerId="AD" clId="Web-{91FE5F03-8AA6-46BF-8161-FF5B5CF278C8}" dt="2022-04-23T00:56:14.001" v="35" actId="1076"/>
          <ac:graphicFrameMkLst>
            <pc:docMk/>
            <pc:sldMk cId="3511484152" sldId="349"/>
            <ac:graphicFrameMk id="7" creationId="{7A5173FB-E4A8-DEFF-46C5-FCA7CE938B4B}"/>
          </ac:graphicFrameMkLst>
        </pc:graphicFrameChg>
      </pc:sldChg>
      <pc:sldChg chg="mod modShow">
        <pc:chgData name="Chiebuka Victor Ejimadu" userId="S::cejimadu1@pvamu.edu::8870cd04-3777-4fc3-9279-a31df463a017" providerId="AD" clId="Web-{91FE5F03-8AA6-46BF-8161-FF5B5CF278C8}" dt="2022-04-23T00:52:14.490" v="0"/>
        <pc:sldMkLst>
          <pc:docMk/>
          <pc:sldMk cId="1531290361" sldId="363"/>
        </pc:sldMkLst>
      </pc:sldChg>
    </pc:docChg>
  </pc:docChgLst>
  <pc:docChgLst>
    <pc:chgData name="Chiebuka Victor Ejimadu" userId="S::cejimadu1@pvamu.edu::8870cd04-3777-4fc3-9279-a31df463a017" providerId="AD" clId="Web-{A1DA502E-4190-4ADD-A117-BB1AA47EF9DA}"/>
    <pc:docChg chg="addSld delSld modSld sldOrd">
      <pc:chgData name="Chiebuka Victor Ejimadu" userId="S::cejimadu1@pvamu.edu::8870cd04-3777-4fc3-9279-a31df463a017" providerId="AD" clId="Web-{A1DA502E-4190-4ADD-A117-BB1AA47EF9DA}" dt="2021-11-19T00:41:18.122" v="602" actId="20577"/>
      <pc:docMkLst>
        <pc:docMk/>
      </pc:docMkLst>
      <pc:sldChg chg="modSp">
        <pc:chgData name="Chiebuka Victor Ejimadu" userId="S::cejimadu1@pvamu.edu::8870cd04-3777-4fc3-9279-a31df463a017" providerId="AD" clId="Web-{A1DA502E-4190-4ADD-A117-BB1AA47EF9DA}" dt="2021-11-19T00:05:54.962" v="270" actId="20577"/>
        <pc:sldMkLst>
          <pc:docMk/>
          <pc:sldMk cId="2484236200" sldId="258"/>
        </pc:sldMkLst>
        <pc:spChg chg="mod">
          <ac:chgData name="Chiebuka Victor Ejimadu" userId="S::cejimadu1@pvamu.edu::8870cd04-3777-4fc3-9279-a31df463a017" providerId="AD" clId="Web-{A1DA502E-4190-4ADD-A117-BB1AA47EF9DA}" dt="2021-11-19T00:05:54.962" v="270" actId="20577"/>
          <ac:spMkLst>
            <pc:docMk/>
            <pc:sldMk cId="2484236200" sldId="258"/>
            <ac:spMk id="3" creationId="{E54A50E2-8820-DD40-9A6C-72FB9E5961D5}"/>
          </ac:spMkLst>
        </pc:spChg>
        <pc:spChg chg="mod">
          <ac:chgData name="Chiebuka Victor Ejimadu" userId="S::cejimadu1@pvamu.edu::8870cd04-3777-4fc3-9279-a31df463a017" providerId="AD" clId="Web-{A1DA502E-4190-4ADD-A117-BB1AA47EF9DA}" dt="2021-11-19T00:05:05.194" v="255" actId="20577"/>
          <ac:spMkLst>
            <pc:docMk/>
            <pc:sldMk cId="2484236200" sldId="258"/>
            <ac:spMk id="4" creationId="{6DFB9A5A-16F0-B948-B6C1-3D2D2757EB79}"/>
          </ac:spMkLst>
        </pc:spChg>
      </pc:sldChg>
      <pc:sldChg chg="modSp del ord">
        <pc:chgData name="Chiebuka Victor Ejimadu" userId="S::cejimadu1@pvamu.edu::8870cd04-3777-4fc3-9279-a31df463a017" providerId="AD" clId="Web-{A1DA502E-4190-4ADD-A117-BB1AA47EF9DA}" dt="2021-11-19T00:04:12.050" v="224"/>
        <pc:sldMkLst>
          <pc:docMk/>
          <pc:sldMk cId="1541925308" sldId="260"/>
        </pc:sldMkLst>
        <pc:spChg chg="mod">
          <ac:chgData name="Chiebuka Victor Ejimadu" userId="S::cejimadu1@pvamu.edu::8870cd04-3777-4fc3-9279-a31df463a017" providerId="AD" clId="Web-{A1DA502E-4190-4ADD-A117-BB1AA47EF9DA}" dt="2021-11-19T00:01:13.228" v="192" actId="20577"/>
          <ac:spMkLst>
            <pc:docMk/>
            <pc:sldMk cId="1541925308" sldId="260"/>
            <ac:spMk id="2" creationId="{A2D30AE4-9128-2048-A9EF-80D6A21AD5A9}"/>
          </ac:spMkLst>
        </pc:spChg>
      </pc:sldChg>
      <pc:sldChg chg="mod ord modShow">
        <pc:chgData name="Chiebuka Victor Ejimadu" userId="S::cejimadu1@pvamu.edu::8870cd04-3777-4fc3-9279-a31df463a017" providerId="AD" clId="Web-{A1DA502E-4190-4ADD-A117-BB1AA47EF9DA}" dt="2021-11-19T00:04:18.238" v="225"/>
        <pc:sldMkLst>
          <pc:docMk/>
          <pc:sldMk cId="3328406491" sldId="261"/>
        </pc:sldMkLst>
      </pc:sldChg>
      <pc:sldChg chg="modSp">
        <pc:chgData name="Chiebuka Victor Ejimadu" userId="S::cejimadu1@pvamu.edu::8870cd04-3777-4fc3-9279-a31df463a017" providerId="AD" clId="Web-{A1DA502E-4190-4ADD-A117-BB1AA47EF9DA}" dt="2021-11-18T23:50:11.959" v="1" actId="20577"/>
        <pc:sldMkLst>
          <pc:docMk/>
          <pc:sldMk cId="68992041" sldId="262"/>
        </pc:sldMkLst>
        <pc:spChg chg="mod">
          <ac:chgData name="Chiebuka Victor Ejimadu" userId="S::cejimadu1@pvamu.edu::8870cd04-3777-4fc3-9279-a31df463a017" providerId="AD" clId="Web-{A1DA502E-4190-4ADD-A117-BB1AA47EF9DA}" dt="2021-11-18T23:50:11.959" v="1" actId="20577"/>
          <ac:spMkLst>
            <pc:docMk/>
            <pc:sldMk cId="68992041" sldId="262"/>
            <ac:spMk id="2" creationId="{EFB2F000-2F7D-0C4E-A3C1-81D2275CA472}"/>
          </ac:spMkLst>
        </pc:spChg>
      </pc:sldChg>
      <pc:sldChg chg="del">
        <pc:chgData name="Chiebuka Victor Ejimadu" userId="S::cejimadu1@pvamu.edu::8870cd04-3777-4fc3-9279-a31df463a017" providerId="AD" clId="Web-{A1DA502E-4190-4ADD-A117-BB1AA47EF9DA}" dt="2021-11-19T00:01:44.277" v="197"/>
        <pc:sldMkLst>
          <pc:docMk/>
          <pc:sldMk cId="144598497" sldId="263"/>
        </pc:sldMkLst>
      </pc:sldChg>
      <pc:sldChg chg="mod ord modShow">
        <pc:chgData name="Chiebuka Victor Ejimadu" userId="S::cejimadu1@pvamu.edu::8870cd04-3777-4fc3-9279-a31df463a017" providerId="AD" clId="Web-{A1DA502E-4190-4ADD-A117-BB1AA47EF9DA}" dt="2021-11-19T00:01:34.198" v="195"/>
        <pc:sldMkLst>
          <pc:docMk/>
          <pc:sldMk cId="3125435614" sldId="264"/>
        </pc:sldMkLst>
      </pc:sldChg>
      <pc:sldChg chg="modSp mod ord modShow">
        <pc:chgData name="Chiebuka Victor Ejimadu" userId="S::cejimadu1@pvamu.edu::8870cd04-3777-4fc3-9279-a31df463a017" providerId="AD" clId="Web-{A1DA502E-4190-4ADD-A117-BB1AA47EF9DA}" dt="2021-11-19T00:01:36.042" v="196"/>
        <pc:sldMkLst>
          <pc:docMk/>
          <pc:sldMk cId="4079506045" sldId="265"/>
        </pc:sldMkLst>
        <pc:spChg chg="mod">
          <ac:chgData name="Chiebuka Victor Ejimadu" userId="S::cejimadu1@pvamu.edu::8870cd04-3777-4fc3-9279-a31df463a017" providerId="AD" clId="Web-{A1DA502E-4190-4ADD-A117-BB1AA47EF9DA}" dt="2021-11-18T23:56:56.762" v="62" actId="20577"/>
          <ac:spMkLst>
            <pc:docMk/>
            <pc:sldMk cId="4079506045" sldId="265"/>
            <ac:spMk id="3" creationId="{8C7A0FDD-8CEC-6A4E-AB33-B7C342A121D5}"/>
          </ac:spMkLst>
        </pc:spChg>
      </pc:sldChg>
      <pc:sldChg chg="modSp ord">
        <pc:chgData name="Chiebuka Victor Ejimadu" userId="S::cejimadu1@pvamu.edu::8870cd04-3777-4fc3-9279-a31df463a017" providerId="AD" clId="Web-{A1DA502E-4190-4ADD-A117-BB1AA47EF9DA}" dt="2021-11-19T00:02:53.593" v="223"/>
        <pc:sldMkLst>
          <pc:docMk/>
          <pc:sldMk cId="3802460602" sldId="266"/>
        </pc:sldMkLst>
        <pc:spChg chg="mod">
          <ac:chgData name="Chiebuka Victor Ejimadu" userId="S::cejimadu1@pvamu.edu::8870cd04-3777-4fc3-9279-a31df463a017" providerId="AD" clId="Web-{A1DA502E-4190-4ADD-A117-BB1AA47EF9DA}" dt="2021-11-19T00:02:25.295" v="220" actId="20577"/>
          <ac:spMkLst>
            <pc:docMk/>
            <pc:sldMk cId="3802460602" sldId="266"/>
            <ac:spMk id="2" creationId="{AD5A41F9-3F21-EE40-98A9-0A31958D0E81}"/>
          </ac:spMkLst>
        </pc:spChg>
        <pc:graphicFrameChg chg="mod modGraphic">
          <ac:chgData name="Chiebuka Victor Ejimadu" userId="S::cejimadu1@pvamu.edu::8870cd04-3777-4fc3-9279-a31df463a017" providerId="AD" clId="Web-{A1DA502E-4190-4ADD-A117-BB1AA47EF9DA}" dt="2021-11-19T00:02:53.593" v="223"/>
          <ac:graphicFrameMkLst>
            <pc:docMk/>
            <pc:sldMk cId="3802460602" sldId="266"/>
            <ac:graphicFrameMk id="10" creationId="{C39A4F21-5E98-AF45-92AA-A6B0FCC57EC5}"/>
          </ac:graphicFrameMkLst>
        </pc:graphicFrameChg>
      </pc:sldChg>
      <pc:sldChg chg="modSp">
        <pc:chgData name="Chiebuka Victor Ejimadu" userId="S::cejimadu1@pvamu.edu::8870cd04-3777-4fc3-9279-a31df463a017" providerId="AD" clId="Web-{A1DA502E-4190-4ADD-A117-BB1AA47EF9DA}" dt="2021-11-19T00:41:18.122" v="602" actId="20577"/>
        <pc:sldMkLst>
          <pc:docMk/>
          <pc:sldMk cId="818937235" sldId="269"/>
        </pc:sldMkLst>
        <pc:spChg chg="mod">
          <ac:chgData name="Chiebuka Victor Ejimadu" userId="S::cejimadu1@pvamu.edu::8870cd04-3777-4fc3-9279-a31df463a017" providerId="AD" clId="Web-{A1DA502E-4190-4ADD-A117-BB1AA47EF9DA}" dt="2021-11-19T00:41:18.122" v="602" actId="20577"/>
          <ac:spMkLst>
            <pc:docMk/>
            <pc:sldMk cId="818937235" sldId="269"/>
            <ac:spMk id="3" creationId="{6B86988F-90C7-4F44-81C9-86A5F8C4A1A3}"/>
          </ac:spMkLst>
        </pc:spChg>
      </pc:sldChg>
      <pc:sldChg chg="modSp">
        <pc:chgData name="Chiebuka Victor Ejimadu" userId="S::cejimadu1@pvamu.edu::8870cd04-3777-4fc3-9279-a31df463a017" providerId="AD" clId="Web-{A1DA502E-4190-4ADD-A117-BB1AA47EF9DA}" dt="2021-11-19T00:28:40.957" v="565" actId="20577"/>
        <pc:sldMkLst>
          <pc:docMk/>
          <pc:sldMk cId="4246886613" sldId="276"/>
        </pc:sldMkLst>
        <pc:spChg chg="mod">
          <ac:chgData name="Chiebuka Victor Ejimadu" userId="S::cejimadu1@pvamu.edu::8870cd04-3777-4fc3-9279-a31df463a017" providerId="AD" clId="Web-{A1DA502E-4190-4ADD-A117-BB1AA47EF9DA}" dt="2021-11-19T00:28:37.613" v="564" actId="20577"/>
          <ac:spMkLst>
            <pc:docMk/>
            <pc:sldMk cId="4246886613" sldId="276"/>
            <ac:spMk id="3" creationId="{659D8D4A-0CD5-F443-8088-CAF3530E5AF7}"/>
          </ac:spMkLst>
        </pc:spChg>
        <pc:spChg chg="mod">
          <ac:chgData name="Chiebuka Victor Ejimadu" userId="S::cejimadu1@pvamu.edu::8870cd04-3777-4fc3-9279-a31df463a017" providerId="AD" clId="Web-{A1DA502E-4190-4ADD-A117-BB1AA47EF9DA}" dt="2021-11-19T00:28:40.957" v="565" actId="20577"/>
          <ac:spMkLst>
            <pc:docMk/>
            <pc:sldMk cId="4246886613" sldId="276"/>
            <ac:spMk id="11" creationId="{8A8A5096-3F01-7846-918D-D06413914B93}"/>
          </ac:spMkLst>
        </pc:spChg>
      </pc:sldChg>
      <pc:sldChg chg="modSp new">
        <pc:chgData name="Chiebuka Victor Ejimadu" userId="S::cejimadu1@pvamu.edu::8870cd04-3777-4fc3-9279-a31df463a017" providerId="AD" clId="Web-{A1DA502E-4190-4ADD-A117-BB1AA47EF9DA}" dt="2021-11-18T23:59:37.536" v="126" actId="20577"/>
        <pc:sldMkLst>
          <pc:docMk/>
          <pc:sldMk cId="65682695" sldId="283"/>
        </pc:sldMkLst>
        <pc:spChg chg="mod">
          <ac:chgData name="Chiebuka Victor Ejimadu" userId="S::cejimadu1@pvamu.edu::8870cd04-3777-4fc3-9279-a31df463a017" providerId="AD" clId="Web-{A1DA502E-4190-4ADD-A117-BB1AA47EF9DA}" dt="2021-11-18T23:58:00.124" v="69" actId="20577"/>
          <ac:spMkLst>
            <pc:docMk/>
            <pc:sldMk cId="65682695" sldId="283"/>
            <ac:spMk id="2" creationId="{1C338F39-A8F4-413B-8CBD-1FFBDE86F2E2}"/>
          </ac:spMkLst>
        </pc:spChg>
        <pc:spChg chg="mod">
          <ac:chgData name="Chiebuka Victor Ejimadu" userId="S::cejimadu1@pvamu.edu::8870cd04-3777-4fc3-9279-a31df463a017" providerId="AD" clId="Web-{A1DA502E-4190-4ADD-A117-BB1AA47EF9DA}" dt="2021-11-18T23:59:37.536" v="126" actId="20577"/>
          <ac:spMkLst>
            <pc:docMk/>
            <pc:sldMk cId="65682695" sldId="283"/>
            <ac:spMk id="3" creationId="{ECBF6525-9FF8-4FA8-97EF-7988E6D505C0}"/>
          </ac:spMkLst>
        </pc:spChg>
      </pc:sldChg>
      <pc:sldChg chg="modSp new">
        <pc:chgData name="Chiebuka Victor Ejimadu" userId="S::cejimadu1@pvamu.edu::8870cd04-3777-4fc3-9279-a31df463a017" providerId="AD" clId="Web-{A1DA502E-4190-4ADD-A117-BB1AA47EF9DA}" dt="2021-11-19T00:16:11.276" v="479" actId="20577"/>
        <pc:sldMkLst>
          <pc:docMk/>
          <pc:sldMk cId="2769018543" sldId="284"/>
        </pc:sldMkLst>
        <pc:spChg chg="mod">
          <ac:chgData name="Chiebuka Victor Ejimadu" userId="S::cejimadu1@pvamu.edu::8870cd04-3777-4fc3-9279-a31df463a017" providerId="AD" clId="Web-{A1DA502E-4190-4ADD-A117-BB1AA47EF9DA}" dt="2021-11-18T23:58:13.563" v="82" actId="20577"/>
          <ac:spMkLst>
            <pc:docMk/>
            <pc:sldMk cId="2769018543" sldId="284"/>
            <ac:spMk id="2" creationId="{AB032889-AE01-499F-8952-AE827A0D1C28}"/>
          </ac:spMkLst>
        </pc:spChg>
        <pc:spChg chg="mod">
          <ac:chgData name="Chiebuka Victor Ejimadu" userId="S::cejimadu1@pvamu.edu::8870cd04-3777-4fc3-9279-a31df463a017" providerId="AD" clId="Web-{A1DA502E-4190-4ADD-A117-BB1AA47EF9DA}" dt="2021-11-19T00:16:11.276" v="479" actId="20577"/>
          <ac:spMkLst>
            <pc:docMk/>
            <pc:sldMk cId="2769018543" sldId="284"/>
            <ac:spMk id="3" creationId="{62A3E6C7-9EC7-4DBD-817A-A71616C651CB}"/>
          </ac:spMkLst>
        </pc:spChg>
      </pc:sldChg>
      <pc:sldChg chg="modSp new">
        <pc:chgData name="Chiebuka Victor Ejimadu" userId="S::cejimadu1@pvamu.edu::8870cd04-3777-4fc3-9279-a31df463a017" providerId="AD" clId="Web-{A1DA502E-4190-4ADD-A117-BB1AA47EF9DA}" dt="2021-11-19T00:06:02.025" v="277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A1DA502E-4190-4ADD-A117-BB1AA47EF9DA}" dt="2021-11-19T00:06:02.025" v="277" actId="20577"/>
          <ac:spMkLst>
            <pc:docMk/>
            <pc:sldMk cId="2634633507" sldId="285"/>
            <ac:spMk id="2" creationId="{B4498538-9DBA-4391-90FA-ECEEFEE9AA73}"/>
          </ac:spMkLst>
        </pc:spChg>
      </pc:sldChg>
      <pc:sldChg chg="modSp new">
        <pc:chgData name="Chiebuka Victor Ejimadu" userId="S::cejimadu1@pvamu.edu::8870cd04-3777-4fc3-9279-a31df463a017" providerId="AD" clId="Web-{A1DA502E-4190-4ADD-A117-BB1AA47EF9DA}" dt="2021-11-19T00:16:57.341" v="517" actId="20577"/>
        <pc:sldMkLst>
          <pc:docMk/>
          <pc:sldMk cId="3263024970" sldId="286"/>
        </pc:sldMkLst>
        <pc:spChg chg="mod">
          <ac:chgData name="Chiebuka Victor Ejimadu" userId="S::cejimadu1@pvamu.edu::8870cd04-3777-4fc3-9279-a31df463a017" providerId="AD" clId="Web-{A1DA502E-4190-4ADD-A117-BB1AA47EF9DA}" dt="2021-11-19T00:13:10.063" v="314" actId="20577"/>
          <ac:spMkLst>
            <pc:docMk/>
            <pc:sldMk cId="3263024970" sldId="286"/>
            <ac:spMk id="2" creationId="{1E64987B-1529-48DA-80C3-F02247BC9981}"/>
          </ac:spMkLst>
        </pc:spChg>
        <pc:spChg chg="mod">
          <ac:chgData name="Chiebuka Victor Ejimadu" userId="S::cejimadu1@pvamu.edu::8870cd04-3777-4fc3-9279-a31df463a017" providerId="AD" clId="Web-{A1DA502E-4190-4ADD-A117-BB1AA47EF9DA}" dt="2021-11-19T00:16:57.341" v="517" actId="20577"/>
          <ac:spMkLst>
            <pc:docMk/>
            <pc:sldMk cId="3263024970" sldId="286"/>
            <ac:spMk id="3" creationId="{AA9EECB9-C7E6-4010-8484-2CD9EE645802}"/>
          </ac:spMkLst>
        </pc:spChg>
      </pc:sldChg>
      <pc:sldChg chg="modSp new">
        <pc:chgData name="Chiebuka Victor Ejimadu" userId="S::cejimadu1@pvamu.edu::8870cd04-3777-4fc3-9279-a31df463a017" providerId="AD" clId="Web-{A1DA502E-4190-4ADD-A117-BB1AA47EF9DA}" dt="2021-11-19T00:32:09.546" v="585" actId="20577"/>
        <pc:sldMkLst>
          <pc:docMk/>
          <pc:sldMk cId="1394329539" sldId="287"/>
        </pc:sldMkLst>
        <pc:spChg chg="mod">
          <ac:chgData name="Chiebuka Victor Ejimadu" userId="S::cejimadu1@pvamu.edu::8870cd04-3777-4fc3-9279-a31df463a017" providerId="AD" clId="Web-{A1DA502E-4190-4ADD-A117-BB1AA47EF9DA}" dt="2021-11-19T00:32:09.546" v="585" actId="20577"/>
          <ac:spMkLst>
            <pc:docMk/>
            <pc:sldMk cId="1394329539" sldId="287"/>
            <ac:spMk id="2" creationId="{71D2DB61-92D5-4E9E-A1AA-E4571207E78F}"/>
          </ac:spMkLst>
        </pc:spChg>
      </pc:sldChg>
    </pc:docChg>
  </pc:docChgLst>
  <pc:docChgLst>
    <pc:chgData name="Caleb Malik Myers" userId="S::cmyers5@pvamu.edu::0d1fbd79-30bf-40b2-a025-42166d34aae7" providerId="AD" clId="Web-{BE0FBC23-AFE0-4F9C-87EE-9E7560CD1577}"/>
    <pc:docChg chg="modSld">
      <pc:chgData name="Caleb Malik Myers" userId="S::cmyers5@pvamu.edu::0d1fbd79-30bf-40b2-a025-42166d34aae7" providerId="AD" clId="Web-{BE0FBC23-AFE0-4F9C-87EE-9E7560CD1577}" dt="2021-12-03T23:02:38.414" v="17"/>
      <pc:docMkLst>
        <pc:docMk/>
      </pc:docMkLst>
      <pc:sldChg chg="modSp">
        <pc:chgData name="Caleb Malik Myers" userId="S::cmyers5@pvamu.edu::0d1fbd79-30bf-40b2-a025-42166d34aae7" providerId="AD" clId="Web-{BE0FBC23-AFE0-4F9C-87EE-9E7560CD1577}" dt="2021-12-03T23:02:38.414" v="17"/>
        <pc:sldMkLst>
          <pc:docMk/>
          <pc:sldMk cId="3223500568" sldId="313"/>
        </pc:sldMkLst>
        <pc:graphicFrameChg chg="mod modGraphic">
          <ac:chgData name="Caleb Malik Myers" userId="S::cmyers5@pvamu.edu::0d1fbd79-30bf-40b2-a025-42166d34aae7" providerId="AD" clId="Web-{BE0FBC23-AFE0-4F9C-87EE-9E7560CD1577}" dt="2021-12-03T23:02:38.414" v="17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AD20DBC7-66D3-48BF-AF58-D260756C8E80}"/>
    <pc:docChg chg="modSld">
      <pc:chgData name="Chiebuka Victor Ejimadu" userId="S::cejimadu1@pvamu.edu::8870cd04-3777-4fc3-9279-a31df463a017" providerId="AD" clId="Web-{AD20DBC7-66D3-48BF-AF58-D260756C8E80}" dt="2021-11-19T10:45:25.182" v="789" actId="14100"/>
      <pc:docMkLst>
        <pc:docMk/>
      </pc:docMkLst>
      <pc:sldChg chg="addSp delSp modSp mod setBg">
        <pc:chgData name="Chiebuka Victor Ejimadu" userId="S::cejimadu1@pvamu.edu::8870cd04-3777-4fc3-9279-a31df463a017" providerId="AD" clId="Web-{AD20DBC7-66D3-48BF-AF58-D260756C8E80}" dt="2021-11-19T10:45:25.182" v="789" actId="14100"/>
        <pc:sldMkLst>
          <pc:docMk/>
          <pc:sldMk cId="2012841745" sldId="256"/>
        </pc:sldMkLst>
        <pc:spChg chg="mod">
          <ac:chgData name="Chiebuka Victor Ejimadu" userId="S::cejimadu1@pvamu.edu::8870cd04-3777-4fc3-9279-a31df463a017" providerId="AD" clId="Web-{AD20DBC7-66D3-48BF-AF58-D260756C8E80}" dt="2021-11-19T10:45:25.182" v="789" actId="14100"/>
          <ac:spMkLst>
            <pc:docMk/>
            <pc:sldMk cId="2012841745" sldId="256"/>
            <ac:spMk id="2" creationId="{DDCAD563-F5A2-A641-9BA7-C41FA87358BE}"/>
          </ac:spMkLst>
        </pc:spChg>
        <pc:spChg chg="mod">
          <ac:chgData name="Chiebuka Victor Ejimadu" userId="S::cejimadu1@pvamu.edu::8870cd04-3777-4fc3-9279-a31df463a017" providerId="AD" clId="Web-{AD20DBC7-66D3-48BF-AF58-D260756C8E80}" dt="2021-11-19T10:45:15.103" v="788"/>
          <ac:spMkLst>
            <pc:docMk/>
            <pc:sldMk cId="2012841745" sldId="256"/>
            <ac:spMk id="3" creationId="{E6F24540-2429-FE4B-8693-51EA3D7310C7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5:15.103" v="788"/>
          <ac:spMkLst>
            <pc:docMk/>
            <pc:sldMk cId="2012841745" sldId="256"/>
            <ac:spMk id="13" creationId="{E49CC64F-7275-4E33-961B-0C5CDC439875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5:15.103" v="788"/>
          <ac:spMkLst>
            <pc:docMk/>
            <pc:sldMk cId="2012841745" sldId="256"/>
            <ac:spMk id="18" creationId="{F1611BA9-268A-49A6-84F8-FC91536686E4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5:15.103" v="788"/>
          <ac:spMkLst>
            <pc:docMk/>
            <pc:sldMk cId="2012841745" sldId="256"/>
            <ac:spMk id="20" creationId="{E20EB187-900F-4AF5-813B-101456D9FD39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5:15.103" v="788"/>
          <ac:spMkLst>
            <pc:docMk/>
            <pc:sldMk cId="2012841745" sldId="256"/>
            <ac:spMk id="22" creationId="{1825D5AF-D278-4D9A-A4F5-A1A1D3507636}"/>
          </ac:spMkLst>
        </pc:spChg>
        <pc:picChg chg="mod ord">
          <ac:chgData name="Chiebuka Victor Ejimadu" userId="S::cejimadu1@pvamu.edu::8870cd04-3777-4fc3-9279-a31df463a017" providerId="AD" clId="Web-{AD20DBC7-66D3-48BF-AF58-D260756C8E80}" dt="2021-11-19T10:45:15.103" v="788"/>
          <ac:picMkLst>
            <pc:docMk/>
            <pc:sldMk cId="2012841745" sldId="256"/>
            <ac:picMk id="8" creationId="{A55774A2-26BE-574C-BC47-0441411F5E2A}"/>
          </ac:picMkLst>
        </pc:picChg>
      </pc:sldChg>
      <pc:sldChg chg="addSp delSp modSp">
        <pc:chgData name="Chiebuka Victor Ejimadu" userId="S::cejimadu1@pvamu.edu::8870cd04-3777-4fc3-9279-a31df463a017" providerId="AD" clId="Web-{AD20DBC7-66D3-48BF-AF58-D260756C8E80}" dt="2021-11-19T10:43:49.755" v="782"/>
        <pc:sldMkLst>
          <pc:docMk/>
          <pc:sldMk cId="68992041" sldId="262"/>
        </pc:sldMkLst>
        <pc:spChg chg="mod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2" creationId="{EFB2F000-2F7D-0C4E-A3C1-81D2275CA472}"/>
          </ac:spMkLst>
        </pc:spChg>
        <pc:spChg chg="del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8" creationId="{665DBBEF-238B-476B-96AB-8AAC3224ECEA}"/>
          </ac:spMkLst>
        </pc:spChg>
        <pc:spChg chg="del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10" creationId="{3FCFB1DE-0B7E-48CC-BA90-B2AB0889F9D6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15" creationId="{47942995-B07F-4636-9A06-C6A104B260A8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22" creationId="{B81933D1-5615-42C7-9C0B-4EB7105CCE2D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49.755" v="782"/>
          <ac:spMkLst>
            <pc:docMk/>
            <pc:sldMk cId="68992041" sldId="262"/>
            <ac:spMk id="24" creationId="{19C9EAEA-39D0-4B0E-A0EB-51E7B26740B1}"/>
          </ac:spMkLst>
        </pc:spChg>
        <pc:grpChg chg="add">
          <ac:chgData name="Chiebuka Victor Ejimadu" userId="S::cejimadu1@pvamu.edu::8870cd04-3777-4fc3-9279-a31df463a017" providerId="AD" clId="Web-{AD20DBC7-66D3-48BF-AF58-D260756C8E80}" dt="2021-11-19T10:43:49.755" v="782"/>
          <ac:grpSpMkLst>
            <pc:docMk/>
            <pc:sldMk cId="68992041" sldId="262"/>
            <ac:grpSpMk id="17" creationId="{032D8612-31EB-44CF-A1D0-14FD4C705424}"/>
          </ac:grpSpMkLst>
        </pc:grpChg>
        <pc:picChg chg="mod">
          <ac:chgData name="Chiebuka Victor Ejimadu" userId="S::cejimadu1@pvamu.edu::8870cd04-3777-4fc3-9279-a31df463a017" providerId="AD" clId="Web-{AD20DBC7-66D3-48BF-AF58-D260756C8E80}" dt="2021-11-19T10:43:49.755" v="782"/>
          <ac:picMkLst>
            <pc:docMk/>
            <pc:sldMk cId="68992041" sldId="262"/>
            <ac:picMk id="3" creationId="{9F0160BB-6E2D-4618-BDEA-616AAE2DE8E8}"/>
          </ac:picMkLst>
        </pc:picChg>
      </pc:sldChg>
      <pc:sldChg chg="mod modShow">
        <pc:chgData name="Chiebuka Victor Ejimadu" userId="S::cejimadu1@pvamu.edu::8870cd04-3777-4fc3-9279-a31df463a017" providerId="AD" clId="Web-{AD20DBC7-66D3-48BF-AF58-D260756C8E80}" dt="2021-11-19T10:19:37.002" v="610"/>
        <pc:sldMkLst>
          <pc:docMk/>
          <pc:sldMk cId="3125435614" sldId="264"/>
        </pc:sldMkLst>
      </pc:sldChg>
      <pc:sldChg chg="modSp">
        <pc:chgData name="Chiebuka Victor Ejimadu" userId="S::cejimadu1@pvamu.edu::8870cd04-3777-4fc3-9279-a31df463a017" providerId="AD" clId="Web-{AD20DBC7-66D3-48BF-AF58-D260756C8E80}" dt="2021-11-19T10:21:54.744" v="703" actId="20577"/>
        <pc:sldMkLst>
          <pc:docMk/>
          <pc:sldMk cId="3802460602" sldId="266"/>
        </pc:sldMkLst>
        <pc:spChg chg="mod">
          <ac:chgData name="Chiebuka Victor Ejimadu" userId="S::cejimadu1@pvamu.edu::8870cd04-3777-4fc3-9279-a31df463a017" providerId="AD" clId="Web-{AD20DBC7-66D3-48BF-AF58-D260756C8E80}" dt="2021-11-19T10:21:54.744" v="703" actId="20577"/>
          <ac:spMkLst>
            <pc:docMk/>
            <pc:sldMk cId="3802460602" sldId="266"/>
            <ac:spMk id="2" creationId="{AD5A41F9-3F21-EE40-98A9-0A31958D0E81}"/>
          </ac:spMkLst>
        </pc:spChg>
      </pc:sldChg>
      <pc:sldChg chg="addSp delSp modSp mod setBg setClrOvrMap">
        <pc:chgData name="Chiebuka Victor Ejimadu" userId="S::cejimadu1@pvamu.edu::8870cd04-3777-4fc3-9279-a31df463a017" providerId="AD" clId="Web-{AD20DBC7-66D3-48BF-AF58-D260756C8E80}" dt="2021-11-19T10:43:20.222" v="780"/>
        <pc:sldMkLst>
          <pc:docMk/>
          <pc:sldMk cId="1012923329" sldId="267"/>
        </pc:sldMkLst>
        <pc:spChg chg="mod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2" creationId="{70B91A5A-B0B3-9044-8DFC-3C053A352D8A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9.953" v="772"/>
          <ac:spMkLst>
            <pc:docMk/>
            <pc:sldMk cId="1012923329" sldId="267"/>
            <ac:spMk id="4" creationId="{DA3C47C2-33A2-44B2-BEAB-FEB679075C24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9.953" v="772"/>
          <ac:spMkLst>
            <pc:docMk/>
            <pc:sldMk cId="1012923329" sldId="267"/>
            <ac:spMk id="5" creationId="{AD182BA8-54AD-4D9F-8264-B0FA8BB47D7C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9.953" v="772"/>
          <ac:spMkLst>
            <pc:docMk/>
            <pc:sldMk cId="1012923329" sldId="267"/>
            <ac:spMk id="6" creationId="{4ED83379-0499-45E1-AB78-6AA230F96442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7.588" v="770"/>
          <ac:spMkLst>
            <pc:docMk/>
            <pc:sldMk cId="1012923329" sldId="267"/>
            <ac:spMk id="7" creationId="{4E1BEB12-92AF-4445-98AD-4C7756E7C93B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35.907" v="774"/>
          <ac:spMkLst>
            <pc:docMk/>
            <pc:sldMk cId="1012923329" sldId="267"/>
            <ac:spMk id="8" creationId="{934F1179-B481-4F9E-BCA3-AFB972070F83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7.588" v="770"/>
          <ac:spMkLst>
            <pc:docMk/>
            <pc:sldMk cId="1012923329" sldId="267"/>
            <ac:spMk id="9" creationId="{D0522C2C-7B5C-48A7-A969-03941E5D2E76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35.907" v="774"/>
          <ac:spMkLst>
            <pc:docMk/>
            <pc:sldMk cId="1012923329" sldId="267"/>
            <ac:spMk id="10" creationId="{827DC2C4-B485-428A-BF4A-472D2967F47F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7.588" v="770"/>
          <ac:spMkLst>
            <pc:docMk/>
            <pc:sldMk cId="1012923329" sldId="267"/>
            <ac:spMk id="11" creationId="{9C682A1A-5B2D-4111-BBD6-620165633E5B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35.907" v="774"/>
          <ac:spMkLst>
            <pc:docMk/>
            <pc:sldMk cId="1012923329" sldId="267"/>
            <ac:spMk id="12" creationId="{EE04B5EB-F158-4507-90DD-BD23620C7CC9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7.588" v="770"/>
          <ac:spMkLst>
            <pc:docMk/>
            <pc:sldMk cId="1012923329" sldId="267"/>
            <ac:spMk id="13" creationId="{D6EE29F2-D77F-4BD0-A20B-334D316A1C9D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14" creationId="{4522B21E-B2B9-4C72-9A71-C87EFD137480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2:27.588" v="770"/>
          <ac:spMkLst>
            <pc:docMk/>
            <pc:sldMk cId="1012923329" sldId="267"/>
            <ac:spMk id="15" creationId="{22D09ED2-868F-42C6-866E-F92E0CEF314F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16" creationId="{5EB7D2A2-F448-44D4-938C-DC84CBCB3B1E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17" creationId="{871AEA07-1E14-44B4-8E55-64EF049CD66F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23" creationId="{9095C1F4-AE7F-44E4-8693-40D3D6831140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20.222" v="780"/>
          <ac:spMkLst>
            <pc:docMk/>
            <pc:sldMk cId="1012923329" sldId="267"/>
            <ac:spMk id="29" creationId="{871AEA07-1E14-44B4-8E55-64EF049CD66F}"/>
          </ac:spMkLst>
        </pc:spChg>
        <pc:grpChg chg="add">
          <ac:chgData name="Chiebuka Victor Ejimadu" userId="S::cejimadu1@pvamu.edu::8870cd04-3777-4fc3-9279-a31df463a017" providerId="AD" clId="Web-{AD20DBC7-66D3-48BF-AF58-D260756C8E80}" dt="2021-11-19T10:43:20.222" v="780"/>
          <ac:grpSpMkLst>
            <pc:docMk/>
            <pc:sldMk cId="1012923329" sldId="267"/>
            <ac:grpSpMk id="25" creationId="{8734DDD3-F723-4DD3-8ABE-EC0B2AC87D74}"/>
          </ac:grpSpMkLst>
        </pc:grpChg>
        <pc:cxnChg chg="add del">
          <ac:chgData name="Chiebuka Victor Ejimadu" userId="S::cejimadu1@pvamu.edu::8870cd04-3777-4fc3-9279-a31df463a017" providerId="AD" clId="Web-{AD20DBC7-66D3-48BF-AF58-D260756C8E80}" dt="2021-11-19T10:43:20.222" v="780"/>
          <ac:cxnSpMkLst>
            <pc:docMk/>
            <pc:sldMk cId="1012923329" sldId="267"/>
            <ac:cxnSpMk id="18" creationId="{F7C8EA93-3210-4C62-99E9-153C275E3A87}"/>
          </ac:cxnSpMkLst>
        </pc:cxnChg>
      </pc:sldChg>
      <pc:sldChg chg="addSp delSp modSp mod setBg">
        <pc:chgData name="Chiebuka Victor Ejimadu" userId="S::cejimadu1@pvamu.edu::8870cd04-3777-4fc3-9279-a31df463a017" providerId="AD" clId="Web-{AD20DBC7-66D3-48BF-AF58-D260756C8E80}" dt="2021-11-19T10:40:43.124" v="768"/>
        <pc:sldMkLst>
          <pc:docMk/>
          <pc:sldMk cId="3146406463" sldId="268"/>
        </pc:sldMkLst>
        <pc:spChg chg="mod">
          <ac:chgData name="Chiebuka Victor Ejimadu" userId="S::cejimadu1@pvamu.edu::8870cd04-3777-4fc3-9279-a31df463a017" providerId="AD" clId="Web-{AD20DBC7-66D3-48BF-AF58-D260756C8E80}" dt="2021-11-19T10:40:43.124" v="768"/>
          <ac:spMkLst>
            <pc:docMk/>
            <pc:sldMk cId="3146406463" sldId="268"/>
            <ac:spMk id="2" creationId="{110B9419-D057-DA45-9F77-4E93F7517142}"/>
          </ac:spMkLst>
        </pc:spChg>
        <pc:spChg chg="mod">
          <ac:chgData name="Chiebuka Victor Ejimadu" userId="S::cejimadu1@pvamu.edu::8870cd04-3777-4fc3-9279-a31df463a017" providerId="AD" clId="Web-{AD20DBC7-66D3-48BF-AF58-D260756C8E80}" dt="2021-11-19T10:40:43.124" v="768"/>
          <ac:spMkLst>
            <pc:docMk/>
            <pc:sldMk cId="3146406463" sldId="268"/>
            <ac:spMk id="3" creationId="{05205560-2FF9-BA45-8E43-9D20CF73738A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0:43.124" v="768"/>
          <ac:spMkLst>
            <pc:docMk/>
            <pc:sldMk cId="3146406463" sldId="268"/>
            <ac:spMk id="10" creationId="{C95B82D5-A8BB-45BF-BED8-C7B206892100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0:43.124" v="768"/>
          <ac:spMkLst>
            <pc:docMk/>
            <pc:sldMk cId="3146406463" sldId="268"/>
            <ac:spMk id="12" creationId="{296C61EC-FBF4-4216-BE67-6C864D30A01C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0:43.124" v="768"/>
          <ac:spMkLst>
            <pc:docMk/>
            <pc:sldMk cId="3146406463" sldId="268"/>
            <ac:spMk id="14" creationId="{39D6C490-0229-4573-9696-B73E5B3A9C33}"/>
          </ac:spMkLst>
        </pc:spChg>
        <pc:picChg chg="add mod">
          <ac:chgData name="Chiebuka Victor Ejimadu" userId="S::cejimadu1@pvamu.edu::8870cd04-3777-4fc3-9279-a31df463a017" providerId="AD" clId="Web-{AD20DBC7-66D3-48BF-AF58-D260756C8E80}" dt="2021-11-19T10:40:43.124" v="768"/>
          <ac:picMkLst>
            <pc:docMk/>
            <pc:sldMk cId="3146406463" sldId="268"/>
            <ac:picMk id="4" creationId="{52AED3B4-7735-40A3-9AA8-6F980CB6A716}"/>
          </ac:picMkLst>
        </pc:picChg>
        <pc:picChg chg="add mod">
          <ac:chgData name="Chiebuka Victor Ejimadu" userId="S::cejimadu1@pvamu.edu::8870cd04-3777-4fc3-9279-a31df463a017" providerId="AD" clId="Web-{AD20DBC7-66D3-48BF-AF58-D260756C8E80}" dt="2021-11-19T10:40:43.124" v="768"/>
          <ac:picMkLst>
            <pc:docMk/>
            <pc:sldMk cId="3146406463" sldId="268"/>
            <ac:picMk id="5" creationId="{641457F7-F808-448E-9C45-0482C880D1E7}"/>
          </ac:picMkLst>
        </pc:picChg>
      </pc:sldChg>
      <pc:sldChg chg="modSp">
        <pc:chgData name="Chiebuka Victor Ejimadu" userId="S::cejimadu1@pvamu.edu::8870cd04-3777-4fc3-9279-a31df463a017" providerId="AD" clId="Web-{AD20DBC7-66D3-48BF-AF58-D260756C8E80}" dt="2021-11-19T10:22:08.572" v="706" actId="20577"/>
        <pc:sldMkLst>
          <pc:docMk/>
          <pc:sldMk cId="818937235" sldId="269"/>
        </pc:sldMkLst>
        <pc:spChg chg="mod">
          <ac:chgData name="Chiebuka Victor Ejimadu" userId="S::cejimadu1@pvamu.edu::8870cd04-3777-4fc3-9279-a31df463a017" providerId="AD" clId="Web-{AD20DBC7-66D3-48BF-AF58-D260756C8E80}" dt="2021-11-19T10:22:08.572" v="706" actId="20577"/>
          <ac:spMkLst>
            <pc:docMk/>
            <pc:sldMk cId="818937235" sldId="269"/>
            <ac:spMk id="3" creationId="{6B86988F-90C7-4F44-81C9-86A5F8C4A1A3}"/>
          </ac:spMkLst>
        </pc:spChg>
      </pc:sldChg>
      <pc:sldChg chg="addSp modSp mod setBg">
        <pc:chgData name="Chiebuka Victor Ejimadu" userId="S::cejimadu1@pvamu.edu::8870cd04-3777-4fc3-9279-a31df463a017" providerId="AD" clId="Web-{AD20DBC7-66D3-48BF-AF58-D260756C8E80}" dt="2021-11-19T10:42:44.470" v="776"/>
        <pc:sldMkLst>
          <pc:docMk/>
          <pc:sldMk cId="2347384940" sldId="273"/>
        </pc:sldMkLst>
        <pc:spChg chg="mod">
          <ac:chgData name="Chiebuka Victor Ejimadu" userId="S::cejimadu1@pvamu.edu::8870cd04-3777-4fc3-9279-a31df463a017" providerId="AD" clId="Web-{AD20DBC7-66D3-48BF-AF58-D260756C8E80}" dt="2021-11-19T10:42:44.470" v="776"/>
          <ac:spMkLst>
            <pc:docMk/>
            <pc:sldMk cId="2347384940" sldId="273"/>
            <ac:spMk id="2" creationId="{7D72A719-AC84-DE48-9892-CBEE1EF297AD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2:44.470" v="776"/>
          <ac:spMkLst>
            <pc:docMk/>
            <pc:sldMk cId="2347384940" sldId="273"/>
            <ac:spMk id="7" creationId="{9095C1F4-AE7F-44E4-8693-40D3D6831140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2:44.470" v="776"/>
          <ac:spMkLst>
            <pc:docMk/>
            <pc:sldMk cId="2347384940" sldId="273"/>
            <ac:spMk id="13" creationId="{871AEA07-1E14-44B4-8E55-64EF049CD66F}"/>
          </ac:spMkLst>
        </pc:spChg>
        <pc:grpChg chg="add">
          <ac:chgData name="Chiebuka Victor Ejimadu" userId="S::cejimadu1@pvamu.edu::8870cd04-3777-4fc3-9279-a31df463a017" providerId="AD" clId="Web-{AD20DBC7-66D3-48BF-AF58-D260756C8E80}" dt="2021-11-19T10:42:44.470" v="776"/>
          <ac:grpSpMkLst>
            <pc:docMk/>
            <pc:sldMk cId="2347384940" sldId="273"/>
            <ac:grpSpMk id="9" creationId="{8734DDD3-F723-4DD3-8ABE-EC0B2AC87D74}"/>
          </ac:grpSpMkLst>
        </pc:grpChg>
      </pc:sldChg>
      <pc:sldChg chg="addSp delSp modSp mod setBg">
        <pc:chgData name="Chiebuka Victor Ejimadu" userId="S::cejimadu1@pvamu.edu::8870cd04-3777-4fc3-9279-a31df463a017" providerId="AD" clId="Web-{AD20DBC7-66D3-48BF-AF58-D260756C8E80}" dt="2021-11-19T10:43:25.378" v="781"/>
        <pc:sldMkLst>
          <pc:docMk/>
          <pc:sldMk cId="1194183718" sldId="275"/>
        </pc:sldMkLst>
        <pc:spChg chg="mod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2" creationId="{C814A399-2AD0-834D-AC54-DBD62F09E827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4" creationId="{A7895A40-19A4-42D6-9D30-DBC1E8002635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5" creationId="{02F429C4-ABC9-46FC-818A-B5429CDE4A96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6" creationId="{F10BCCF5-D685-47FF-B675-647EAEB72C8E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08.299" v="778"/>
          <ac:spMkLst>
            <pc:docMk/>
            <pc:sldMk cId="1194183718" sldId="275"/>
            <ac:spMk id="7" creationId="{9095C1F4-AE7F-44E4-8693-40D3D6831140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11" creationId="{2CEF98E4-3709-4952-8F42-2305CCE34FA3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08.299" v="778"/>
          <ac:spMkLst>
            <pc:docMk/>
            <pc:sldMk cId="1194183718" sldId="275"/>
            <ac:spMk id="13" creationId="{871AEA07-1E14-44B4-8E55-64EF049CD66F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15" creationId="{B0EE8A42-107A-4D4C-8D56-BBAE95C7FC0D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20" creationId="{9095C1F4-AE7F-44E4-8693-40D3D6831140}"/>
          </ac:spMkLst>
        </pc:spChg>
        <pc:spChg chg="add">
          <ac:chgData name="Chiebuka Victor Ejimadu" userId="S::cejimadu1@pvamu.edu::8870cd04-3777-4fc3-9279-a31df463a017" providerId="AD" clId="Web-{AD20DBC7-66D3-48BF-AF58-D260756C8E80}" dt="2021-11-19T10:43:25.378" v="781"/>
          <ac:spMkLst>
            <pc:docMk/>
            <pc:sldMk cId="1194183718" sldId="275"/>
            <ac:spMk id="26" creationId="{871AEA07-1E14-44B4-8E55-64EF049CD66F}"/>
          </ac:spMkLst>
        </pc:spChg>
        <pc:grpChg chg="add del">
          <ac:chgData name="Chiebuka Victor Ejimadu" userId="S::cejimadu1@pvamu.edu::8870cd04-3777-4fc3-9279-a31df463a017" providerId="AD" clId="Web-{AD20DBC7-66D3-48BF-AF58-D260756C8E80}" dt="2021-11-19T10:43:08.299" v="778"/>
          <ac:grpSpMkLst>
            <pc:docMk/>
            <pc:sldMk cId="1194183718" sldId="275"/>
            <ac:grpSpMk id="9" creationId="{8734DDD3-F723-4DD3-8ABE-EC0B2AC87D74}"/>
          </ac:grpSpMkLst>
        </pc:grpChg>
        <pc:grpChg chg="add">
          <ac:chgData name="Chiebuka Victor Ejimadu" userId="S::cejimadu1@pvamu.edu::8870cd04-3777-4fc3-9279-a31df463a017" providerId="AD" clId="Web-{AD20DBC7-66D3-48BF-AF58-D260756C8E80}" dt="2021-11-19T10:43:25.378" v="781"/>
          <ac:grpSpMkLst>
            <pc:docMk/>
            <pc:sldMk cId="1194183718" sldId="275"/>
            <ac:grpSpMk id="22" creationId="{8734DDD3-F723-4DD3-8ABE-EC0B2AC87D74}"/>
          </ac:grpSpMkLst>
        </pc:grpChg>
      </pc:sldChg>
      <pc:sldChg chg="addSp delSp modSp">
        <pc:chgData name="Chiebuka Victor Ejimadu" userId="S::cejimadu1@pvamu.edu::8870cd04-3777-4fc3-9279-a31df463a017" providerId="AD" clId="Web-{AD20DBC7-66D3-48BF-AF58-D260756C8E80}" dt="2021-11-19T09:59:02.345" v="332" actId="1076"/>
        <pc:sldMkLst>
          <pc:docMk/>
          <pc:sldMk cId="2252942415" sldId="277"/>
        </pc:sldMkLst>
        <pc:spChg chg="add mod">
          <ac:chgData name="Chiebuka Victor Ejimadu" userId="S::cejimadu1@pvamu.edu::8870cd04-3777-4fc3-9279-a31df463a017" providerId="AD" clId="Web-{AD20DBC7-66D3-48BF-AF58-D260756C8E80}" dt="2021-11-19T09:45:57.519" v="4"/>
          <ac:spMkLst>
            <pc:docMk/>
            <pc:sldMk cId="2252942415" sldId="277"/>
            <ac:spMk id="3" creationId="{0A9FDD2A-B58E-40A8-86C6-633C1E035147}"/>
          </ac:spMkLst>
        </pc:spChg>
        <pc:spChg chg="add mod">
          <ac:chgData name="Chiebuka Victor Ejimadu" userId="S::cejimadu1@pvamu.edu::8870cd04-3777-4fc3-9279-a31df463a017" providerId="AD" clId="Web-{AD20DBC7-66D3-48BF-AF58-D260756C8E80}" dt="2021-11-19T09:57:06.761" v="284" actId="20577"/>
          <ac:spMkLst>
            <pc:docMk/>
            <pc:sldMk cId="2252942415" sldId="277"/>
            <ac:spMk id="4" creationId="{CE8B75C4-0160-41BC-AAD1-7D8EC93EA0D5}"/>
          </ac:spMkLst>
        </pc:spChg>
        <pc:spChg chg="add mod">
          <ac:chgData name="Chiebuka Victor Ejimadu" userId="S::cejimadu1@pvamu.edu::8870cd04-3777-4fc3-9279-a31df463a017" providerId="AD" clId="Web-{AD20DBC7-66D3-48BF-AF58-D260756C8E80}" dt="2021-11-19T09:58:26.890" v="317" actId="14100"/>
          <ac:spMkLst>
            <pc:docMk/>
            <pc:sldMk cId="2252942415" sldId="277"/>
            <ac:spMk id="6" creationId="{0030446D-41B1-4DC0-A68A-22F9B7CF07EE}"/>
          </ac:spMkLst>
        </pc:spChg>
        <pc:spChg chg="add mod">
          <ac:chgData name="Chiebuka Victor Ejimadu" userId="S::cejimadu1@pvamu.edu::8870cd04-3777-4fc3-9279-a31df463a017" providerId="AD" clId="Web-{AD20DBC7-66D3-48BF-AF58-D260756C8E80}" dt="2021-11-19T09:58:44.438" v="331" actId="14100"/>
          <ac:spMkLst>
            <pc:docMk/>
            <pc:sldMk cId="2252942415" sldId="277"/>
            <ac:spMk id="7" creationId="{C963B2D7-E415-4B0D-845C-66BED675D5C9}"/>
          </ac:spMkLst>
        </pc:spChg>
        <pc:spChg chg="add mod">
          <ac:chgData name="Chiebuka Victor Ejimadu" userId="S::cejimadu1@pvamu.edu::8870cd04-3777-4fc3-9279-a31df463a017" providerId="AD" clId="Web-{AD20DBC7-66D3-48BF-AF58-D260756C8E80}" dt="2021-11-19T09:59:02.345" v="332" actId="1076"/>
          <ac:spMkLst>
            <pc:docMk/>
            <pc:sldMk cId="2252942415" sldId="277"/>
            <ac:spMk id="8" creationId="{C181C83F-F89B-4FA6-94CF-958D6E872A86}"/>
          </ac:spMkLst>
        </pc:spChg>
        <pc:spChg chg="add mod">
          <ac:chgData name="Chiebuka Victor Ejimadu" userId="S::cejimadu1@pvamu.edu::8870cd04-3777-4fc3-9279-a31df463a017" providerId="AD" clId="Web-{AD20DBC7-66D3-48BF-AF58-D260756C8E80}" dt="2021-11-19T09:55:58.460" v="279" actId="20577"/>
          <ac:spMkLst>
            <pc:docMk/>
            <pc:sldMk cId="2252942415" sldId="277"/>
            <ac:spMk id="9" creationId="{5E8E3C7C-B628-4BDA-A312-30C7603C7345}"/>
          </ac:spMkLst>
        </pc:spChg>
        <pc:spChg chg="add del mod">
          <ac:chgData name="Chiebuka Victor Ejimadu" userId="S::cejimadu1@pvamu.edu::8870cd04-3777-4fc3-9279-a31df463a017" providerId="AD" clId="Web-{AD20DBC7-66D3-48BF-AF58-D260756C8E80}" dt="2021-11-19T09:58:07.171" v="304"/>
          <ac:spMkLst>
            <pc:docMk/>
            <pc:sldMk cId="2252942415" sldId="277"/>
            <ac:spMk id="10" creationId="{360E03BD-4AD3-4CF7-BEBC-42ED1B7E1594}"/>
          </ac:spMkLst>
        </pc:spChg>
        <pc:cxnChg chg="add del mod">
          <ac:chgData name="Chiebuka Victor Ejimadu" userId="S::cejimadu1@pvamu.edu::8870cd04-3777-4fc3-9279-a31df463a017" providerId="AD" clId="Web-{AD20DBC7-66D3-48BF-AF58-D260756C8E80}" dt="2021-11-19T09:49:53.157" v="29"/>
          <ac:cxnSpMkLst>
            <pc:docMk/>
            <pc:sldMk cId="2252942415" sldId="277"/>
            <ac:cxnSpMk id="5" creationId="{4620C9A9-D305-4724-AAE1-4D62B429DA51}"/>
          </ac:cxnSpMkLst>
        </pc:cxnChg>
      </pc:sldChg>
      <pc:sldChg chg="addSp delSp modSp mod setBg addAnim delAnim">
        <pc:chgData name="Chiebuka Victor Ejimadu" userId="S::cejimadu1@pvamu.edu::8870cd04-3777-4fc3-9279-a31df463a017" providerId="AD" clId="Web-{AD20DBC7-66D3-48BF-AF58-D260756C8E80}" dt="2021-11-19T10:44:35.429" v="786"/>
        <pc:sldMkLst>
          <pc:docMk/>
          <pc:sldMk cId="2289186335" sldId="280"/>
        </pc:sldMkLst>
        <pc:spChg chg="mod">
          <ac:chgData name="Chiebuka Victor Ejimadu" userId="S::cejimadu1@pvamu.edu::8870cd04-3777-4fc3-9279-a31df463a017" providerId="AD" clId="Web-{AD20DBC7-66D3-48BF-AF58-D260756C8E80}" dt="2021-11-19T10:44:35.429" v="786"/>
          <ac:spMkLst>
            <pc:docMk/>
            <pc:sldMk cId="2289186335" sldId="280"/>
            <ac:spMk id="2" creationId="{949AC5F7-25F2-404B-A535-AFB7263C0001}"/>
          </ac:spMkLst>
        </pc:spChg>
        <pc:spChg chg="add del">
          <ac:chgData name="Chiebuka Victor Ejimadu" userId="S::cejimadu1@pvamu.edu::8870cd04-3777-4fc3-9279-a31df463a017" providerId="AD" clId="Web-{AD20DBC7-66D3-48BF-AF58-D260756C8E80}" dt="2021-11-19T10:44:35.429" v="786"/>
          <ac:spMkLst>
            <pc:docMk/>
            <pc:sldMk cId="2289186335" sldId="280"/>
            <ac:spMk id="8" creationId="{854DEE1C-7FD6-4FA0-A96A-BDF952F199AB}"/>
          </ac:spMkLst>
        </pc:spChg>
        <pc:picChg chg="add mod">
          <ac:chgData name="Chiebuka Victor Ejimadu" userId="S::cejimadu1@pvamu.edu::8870cd04-3777-4fc3-9279-a31df463a017" providerId="AD" clId="Web-{AD20DBC7-66D3-48BF-AF58-D260756C8E80}" dt="2021-11-19T10:44:35.429" v="786"/>
          <ac:picMkLst>
            <pc:docMk/>
            <pc:sldMk cId="2289186335" sldId="280"/>
            <ac:picMk id="3" creationId="{08A926AC-699D-4438-859F-D163F2BD89C3}"/>
          </ac:picMkLst>
        </pc:picChg>
      </pc:sldChg>
      <pc:sldChg chg="modSp">
        <pc:chgData name="Chiebuka Victor Ejimadu" userId="S::cejimadu1@pvamu.edu::8870cd04-3777-4fc3-9279-a31df463a017" providerId="AD" clId="Web-{AD20DBC7-66D3-48BF-AF58-D260756C8E80}" dt="2021-11-19T10:21:51.134" v="702" actId="20577"/>
        <pc:sldMkLst>
          <pc:docMk/>
          <pc:sldMk cId="2769018543" sldId="284"/>
        </pc:sldMkLst>
        <pc:spChg chg="mod">
          <ac:chgData name="Chiebuka Victor Ejimadu" userId="S::cejimadu1@pvamu.edu::8870cd04-3777-4fc3-9279-a31df463a017" providerId="AD" clId="Web-{AD20DBC7-66D3-48BF-AF58-D260756C8E80}" dt="2021-11-19T10:21:51.134" v="702" actId="20577"/>
          <ac:spMkLst>
            <pc:docMk/>
            <pc:sldMk cId="2769018543" sldId="284"/>
            <ac:spMk id="3" creationId="{62A3E6C7-9EC7-4DBD-817A-A71616C651CB}"/>
          </ac:spMkLst>
        </pc:spChg>
      </pc:sldChg>
    </pc:docChg>
  </pc:docChgLst>
  <pc:docChgLst>
    <pc:chgData name="Chiebuka Victor Ejimadu" userId="S::cejimadu1@pvamu.edu::8870cd04-3777-4fc3-9279-a31df463a017" providerId="AD" clId="Web-{0C156315-2DBC-4731-9836-7D7E275931B4}"/>
    <pc:docChg chg="addSld delSld modSld sldOrd">
      <pc:chgData name="Chiebuka Victor Ejimadu" userId="S::cejimadu1@pvamu.edu::8870cd04-3777-4fc3-9279-a31df463a017" providerId="AD" clId="Web-{0C156315-2DBC-4731-9836-7D7E275931B4}" dt="2022-04-21T18:10:19.322" v="700" actId="20577"/>
      <pc:docMkLst>
        <pc:docMk/>
      </pc:docMkLst>
      <pc:sldChg chg="modSp">
        <pc:chgData name="Chiebuka Victor Ejimadu" userId="S::cejimadu1@pvamu.edu::8870cd04-3777-4fc3-9279-a31df463a017" providerId="AD" clId="Web-{0C156315-2DBC-4731-9836-7D7E275931B4}" dt="2022-04-21T17:44:08.123" v="314" actId="1076"/>
        <pc:sldMkLst>
          <pc:docMk/>
          <pc:sldMk cId="3802460602" sldId="266"/>
        </pc:sldMkLst>
        <pc:graphicFrameChg chg="mod modGraphic">
          <ac:chgData name="Chiebuka Victor Ejimadu" userId="S::cejimadu1@pvamu.edu::8870cd04-3777-4fc3-9279-a31df463a017" providerId="AD" clId="Web-{0C156315-2DBC-4731-9836-7D7E275931B4}" dt="2022-04-21T17:43:45.543" v="311"/>
          <ac:graphicFrameMkLst>
            <pc:docMk/>
            <pc:sldMk cId="3802460602" sldId="266"/>
            <ac:graphicFrameMk id="3" creationId="{2036F182-0731-524F-8E18-B27D43EE44B7}"/>
          </ac:graphicFrameMkLst>
        </pc:graphicFrameChg>
        <pc:picChg chg="mod">
          <ac:chgData name="Chiebuka Victor Ejimadu" userId="S::cejimadu1@pvamu.edu::8870cd04-3777-4fc3-9279-a31df463a017" providerId="AD" clId="Web-{0C156315-2DBC-4731-9836-7D7E275931B4}" dt="2022-04-21T17:44:08.123" v="314" actId="1076"/>
          <ac:picMkLst>
            <pc:docMk/>
            <pc:sldMk cId="3802460602" sldId="266"/>
            <ac:picMk id="9" creationId="{4BE1EC2D-1487-DE4A-87FF-C0337F151408}"/>
          </ac:picMkLst>
        </pc:picChg>
      </pc:sldChg>
      <pc:sldChg chg="modSp">
        <pc:chgData name="Chiebuka Victor Ejimadu" userId="S::cejimadu1@pvamu.edu::8870cd04-3777-4fc3-9279-a31df463a017" providerId="AD" clId="Web-{0C156315-2DBC-4731-9836-7D7E275931B4}" dt="2022-04-21T17:55:52.045" v="649" actId="1076"/>
        <pc:sldMkLst>
          <pc:docMk/>
          <pc:sldMk cId="707120862" sldId="282"/>
        </pc:sldMkLst>
        <pc:graphicFrameChg chg="mod modGraphic">
          <ac:chgData name="Chiebuka Victor Ejimadu" userId="S::cejimadu1@pvamu.edu::8870cd04-3777-4fc3-9279-a31df463a017" providerId="AD" clId="Web-{0C156315-2DBC-4731-9836-7D7E275931B4}" dt="2022-04-21T17:55:38.091" v="644" actId="1076"/>
          <ac:graphicFrameMkLst>
            <pc:docMk/>
            <pc:sldMk cId="707120862" sldId="282"/>
            <ac:graphicFrameMk id="3" creationId="{7C5C5E9C-16ED-4E58-B7E4-2AC8C8B19990}"/>
          </ac:graphicFrameMkLst>
        </pc:graphicFrameChg>
        <pc:picChg chg="mod">
          <ac:chgData name="Chiebuka Victor Ejimadu" userId="S::cejimadu1@pvamu.edu::8870cd04-3777-4fc3-9279-a31df463a017" providerId="AD" clId="Web-{0C156315-2DBC-4731-9836-7D7E275931B4}" dt="2022-04-21T17:55:43.404" v="646" actId="1076"/>
          <ac:picMkLst>
            <pc:docMk/>
            <pc:sldMk cId="707120862" sldId="282"/>
            <ac:picMk id="6" creationId="{A90F83F0-1D83-4997-85B9-9DC5A1D76ACF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5:47.529" v="647" actId="1076"/>
          <ac:picMkLst>
            <pc:docMk/>
            <pc:sldMk cId="707120862" sldId="282"/>
            <ac:picMk id="7" creationId="{F3F1AC0E-4D7C-4465-AE72-F9530C612514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5:41.044" v="645" actId="1076"/>
          <ac:picMkLst>
            <pc:docMk/>
            <pc:sldMk cId="707120862" sldId="282"/>
            <ac:picMk id="8" creationId="{52365738-EC0B-47C4-A4B2-E554ECF8E895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5:49.310" v="648" actId="1076"/>
          <ac:picMkLst>
            <pc:docMk/>
            <pc:sldMk cId="707120862" sldId="282"/>
            <ac:picMk id="9" creationId="{3706AD23-E7F7-4715-8AB7-E04E9E473541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5:52.045" v="649" actId="1076"/>
          <ac:picMkLst>
            <pc:docMk/>
            <pc:sldMk cId="707120862" sldId="282"/>
            <ac:picMk id="10" creationId="{123CE659-D7CD-4E72-98C9-2A1018F3E303}"/>
          </ac:picMkLst>
        </pc:picChg>
      </pc:sldChg>
      <pc:sldChg chg="modSp">
        <pc:chgData name="Chiebuka Victor Ejimadu" userId="S::cejimadu1@pvamu.edu::8870cd04-3777-4fc3-9279-a31df463a017" providerId="AD" clId="Web-{0C156315-2DBC-4731-9836-7D7E275931B4}" dt="2022-04-21T17:46:28.867" v="327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0C156315-2DBC-4731-9836-7D7E275931B4}" dt="2022-04-21T17:46:28.867" v="327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modSp">
        <pc:chgData name="Chiebuka Victor Ejimadu" userId="S::cejimadu1@pvamu.edu::8870cd04-3777-4fc3-9279-a31df463a017" providerId="AD" clId="Web-{0C156315-2DBC-4731-9836-7D7E275931B4}" dt="2022-04-21T17:53:31.161" v="609"/>
        <pc:sldMkLst>
          <pc:docMk/>
          <pc:sldMk cId="2759199833" sldId="299"/>
        </pc:sldMkLst>
        <pc:graphicFrameChg chg="mod modGraphic">
          <ac:chgData name="Chiebuka Victor Ejimadu" userId="S::cejimadu1@pvamu.edu::8870cd04-3777-4fc3-9279-a31df463a017" providerId="AD" clId="Web-{0C156315-2DBC-4731-9836-7D7E275931B4}" dt="2022-04-21T17:53:31.161" v="609"/>
          <ac:graphicFrameMkLst>
            <pc:docMk/>
            <pc:sldMk cId="2759199833" sldId="299"/>
            <ac:graphicFrameMk id="5" creationId="{842B3897-C1AF-4693-AE21-7B9C64DA50DD}"/>
          </ac:graphicFrameMkLst>
        </pc:graphicFrameChg>
        <pc:picChg chg="mod">
          <ac:chgData name="Chiebuka Victor Ejimadu" userId="S::cejimadu1@pvamu.edu::8870cd04-3777-4fc3-9279-a31df463a017" providerId="AD" clId="Web-{0C156315-2DBC-4731-9836-7D7E275931B4}" dt="2022-04-21T17:53:23.676" v="597" actId="1076"/>
          <ac:picMkLst>
            <pc:docMk/>
            <pc:sldMk cId="2759199833" sldId="299"/>
            <ac:picMk id="3" creationId="{C690981B-313A-40A0-8C24-46804247D4EA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3:15.034" v="594" actId="1076"/>
          <ac:picMkLst>
            <pc:docMk/>
            <pc:sldMk cId="2759199833" sldId="299"/>
            <ac:picMk id="6" creationId="{829BE712-89CE-4AA4-94E2-9932CF78A5A2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3:12.534" v="593" actId="1076"/>
          <ac:picMkLst>
            <pc:docMk/>
            <pc:sldMk cId="2759199833" sldId="299"/>
            <ac:picMk id="7" creationId="{14C52A53-619A-4244-821F-E730129A23C8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3:17.644" v="595" actId="1076"/>
          <ac:picMkLst>
            <pc:docMk/>
            <pc:sldMk cId="2759199833" sldId="299"/>
            <ac:picMk id="8" creationId="{CB8EF230-4E7C-4323-B331-A28E6DC88E93}"/>
          </ac:picMkLst>
        </pc:picChg>
        <pc:picChg chg="mod">
          <ac:chgData name="Chiebuka Victor Ejimadu" userId="S::cejimadu1@pvamu.edu::8870cd04-3777-4fc3-9279-a31df463a017" providerId="AD" clId="Web-{0C156315-2DBC-4731-9836-7D7E275931B4}" dt="2022-04-21T17:53:20.129" v="596" actId="1076"/>
          <ac:picMkLst>
            <pc:docMk/>
            <pc:sldMk cId="2759199833" sldId="299"/>
            <ac:picMk id="9" creationId="{E7DC4C2B-0C1A-4CC9-8325-E69BBDA5E646}"/>
          </ac:picMkLst>
        </pc:picChg>
      </pc:sldChg>
      <pc:sldChg chg="ord">
        <pc:chgData name="Chiebuka Victor Ejimadu" userId="S::cejimadu1@pvamu.edu::8870cd04-3777-4fc3-9279-a31df463a017" providerId="AD" clId="Web-{0C156315-2DBC-4731-9836-7D7E275931B4}" dt="2022-04-21T18:10:02.430" v="699"/>
        <pc:sldMkLst>
          <pc:docMk/>
          <pc:sldMk cId="3223500568" sldId="313"/>
        </pc:sldMkLst>
      </pc:sldChg>
      <pc:sldChg chg="del">
        <pc:chgData name="Chiebuka Victor Ejimadu" userId="S::cejimadu1@pvamu.edu::8870cd04-3777-4fc3-9279-a31df463a017" providerId="AD" clId="Web-{0C156315-2DBC-4731-9836-7D7E275931B4}" dt="2022-04-21T17:59:30.497" v="676"/>
        <pc:sldMkLst>
          <pc:docMk/>
          <pc:sldMk cId="805641266" sldId="321"/>
        </pc:sldMkLst>
      </pc:sldChg>
      <pc:sldChg chg="del">
        <pc:chgData name="Chiebuka Victor Ejimadu" userId="S::cejimadu1@pvamu.edu::8870cd04-3777-4fc3-9279-a31df463a017" providerId="AD" clId="Web-{0C156315-2DBC-4731-9836-7D7E275931B4}" dt="2022-04-21T18:08:34.877" v="695"/>
        <pc:sldMkLst>
          <pc:docMk/>
          <pc:sldMk cId="3793511886" sldId="323"/>
        </pc:sldMkLst>
      </pc:sldChg>
      <pc:sldChg chg="modSp">
        <pc:chgData name="Chiebuka Victor Ejimadu" userId="S::cejimadu1@pvamu.edu::8870cd04-3777-4fc3-9279-a31df463a017" providerId="AD" clId="Web-{0C156315-2DBC-4731-9836-7D7E275931B4}" dt="2022-04-21T17:36:11.513" v="74" actId="20577"/>
        <pc:sldMkLst>
          <pc:docMk/>
          <pc:sldMk cId="2813485180" sldId="326"/>
        </pc:sldMkLst>
        <pc:spChg chg="mod">
          <ac:chgData name="Chiebuka Victor Ejimadu" userId="S::cejimadu1@pvamu.edu::8870cd04-3777-4fc3-9279-a31df463a017" providerId="AD" clId="Web-{0C156315-2DBC-4731-9836-7D7E275931B4}" dt="2022-04-21T17:36:11.513" v="74" actId="20577"/>
          <ac:spMkLst>
            <pc:docMk/>
            <pc:sldMk cId="2813485180" sldId="326"/>
            <ac:spMk id="3" creationId="{F183C700-6544-4829-7490-6DAE2EFF1CD1}"/>
          </ac:spMkLst>
        </pc:spChg>
      </pc:sldChg>
      <pc:sldChg chg="del">
        <pc:chgData name="Chiebuka Victor Ejimadu" userId="S::cejimadu1@pvamu.edu::8870cd04-3777-4fc3-9279-a31df463a017" providerId="AD" clId="Web-{0C156315-2DBC-4731-9836-7D7E275931B4}" dt="2022-04-21T18:06:31.697" v="678"/>
        <pc:sldMkLst>
          <pc:docMk/>
          <pc:sldMk cId="1143845508" sldId="328"/>
        </pc:sldMkLst>
      </pc:sldChg>
      <pc:sldChg chg="modSp">
        <pc:chgData name="Chiebuka Victor Ejimadu" userId="S::cejimadu1@pvamu.edu::8870cd04-3777-4fc3-9279-a31df463a017" providerId="AD" clId="Web-{0C156315-2DBC-4731-9836-7D7E275931B4}" dt="2022-04-21T18:10:19.322" v="700" actId="20577"/>
        <pc:sldMkLst>
          <pc:docMk/>
          <pc:sldMk cId="2591359765" sldId="329"/>
        </pc:sldMkLst>
        <pc:spChg chg="mod">
          <ac:chgData name="Chiebuka Victor Ejimadu" userId="S::cejimadu1@pvamu.edu::8870cd04-3777-4fc3-9279-a31df463a017" providerId="AD" clId="Web-{0C156315-2DBC-4731-9836-7D7E275931B4}" dt="2022-04-21T18:10:19.322" v="700" actId="20577"/>
          <ac:spMkLst>
            <pc:docMk/>
            <pc:sldMk cId="2591359765" sldId="329"/>
            <ac:spMk id="2" creationId="{FE236DD1-BF85-E013-82F0-F1D44ECB5345}"/>
          </ac:spMkLst>
        </pc:spChg>
      </pc:sldChg>
      <pc:sldChg chg="del">
        <pc:chgData name="Chiebuka Victor Ejimadu" userId="S::cejimadu1@pvamu.edu::8870cd04-3777-4fc3-9279-a31df463a017" providerId="AD" clId="Web-{0C156315-2DBC-4731-9836-7D7E275931B4}" dt="2022-04-21T17:58:04.648" v="652"/>
        <pc:sldMkLst>
          <pc:docMk/>
          <pc:sldMk cId="2068990398" sldId="337"/>
        </pc:sldMkLst>
      </pc:sldChg>
      <pc:sldChg chg="modSp add ord replId">
        <pc:chgData name="Chiebuka Victor Ejimadu" userId="S::cejimadu1@pvamu.edu::8870cd04-3777-4fc3-9279-a31df463a017" providerId="AD" clId="Web-{0C156315-2DBC-4731-9836-7D7E275931B4}" dt="2022-04-21T17:58:15.898" v="657" actId="20577"/>
        <pc:sldMkLst>
          <pc:docMk/>
          <pc:sldMk cId="955437707" sldId="338"/>
        </pc:sldMkLst>
        <pc:spChg chg="mod">
          <ac:chgData name="Chiebuka Victor Ejimadu" userId="S::cejimadu1@pvamu.edu::8870cd04-3777-4fc3-9279-a31df463a017" providerId="AD" clId="Web-{0C156315-2DBC-4731-9836-7D7E275931B4}" dt="2022-04-21T17:58:15.898" v="657" actId="20577"/>
          <ac:spMkLst>
            <pc:docMk/>
            <pc:sldMk cId="955437707" sldId="338"/>
            <ac:spMk id="2" creationId="{C814A399-2AD0-834D-AC54-DBD62F09E827}"/>
          </ac:spMkLst>
        </pc:spChg>
      </pc:sldChg>
      <pc:sldChg chg="modSp add ord replId">
        <pc:chgData name="Chiebuka Victor Ejimadu" userId="S::cejimadu1@pvamu.edu::8870cd04-3777-4fc3-9279-a31df463a017" providerId="AD" clId="Web-{0C156315-2DBC-4731-9836-7D7E275931B4}" dt="2022-04-21T17:59:24.794" v="675" actId="20577"/>
        <pc:sldMkLst>
          <pc:docMk/>
          <pc:sldMk cId="3755492065" sldId="339"/>
        </pc:sldMkLst>
        <pc:spChg chg="mod">
          <ac:chgData name="Chiebuka Victor Ejimadu" userId="S::cejimadu1@pvamu.edu::8870cd04-3777-4fc3-9279-a31df463a017" providerId="AD" clId="Web-{0C156315-2DBC-4731-9836-7D7E275931B4}" dt="2022-04-21T17:59:24.794" v="675" actId="20577"/>
          <ac:spMkLst>
            <pc:docMk/>
            <pc:sldMk cId="3755492065" sldId="339"/>
            <ac:spMk id="2" creationId="{EBC0B7C6-2B2F-D63A-1D34-32C27A1A1A86}"/>
          </ac:spMkLst>
        </pc:spChg>
      </pc:sldChg>
      <pc:sldChg chg="add">
        <pc:chgData name="Chiebuka Victor Ejimadu" userId="S::cejimadu1@pvamu.edu::8870cd04-3777-4fc3-9279-a31df463a017" providerId="AD" clId="Web-{0C156315-2DBC-4731-9836-7D7E275931B4}" dt="2022-04-21T17:58:45.010" v="660"/>
        <pc:sldMkLst>
          <pc:docMk/>
          <pc:sldMk cId="706781109" sldId="340"/>
        </pc:sldMkLst>
      </pc:sldChg>
      <pc:sldChg chg="add">
        <pc:chgData name="Chiebuka Victor Ejimadu" userId="S::cejimadu1@pvamu.edu::8870cd04-3777-4fc3-9279-a31df463a017" providerId="AD" clId="Web-{0C156315-2DBC-4731-9836-7D7E275931B4}" dt="2022-04-21T18:06:11.555" v="677"/>
        <pc:sldMkLst>
          <pc:docMk/>
          <pc:sldMk cId="2185277846" sldId="341"/>
        </pc:sldMkLst>
      </pc:sldChg>
      <pc:sldChg chg="modSp add">
        <pc:chgData name="Chiebuka Victor Ejimadu" userId="S::cejimadu1@pvamu.edu::8870cd04-3777-4fc3-9279-a31df463a017" providerId="AD" clId="Web-{0C156315-2DBC-4731-9836-7D7E275931B4}" dt="2022-04-21T18:07:08.762" v="680" actId="1076"/>
        <pc:sldMkLst>
          <pc:docMk/>
          <pc:sldMk cId="454140358" sldId="342"/>
        </pc:sldMkLst>
        <pc:spChg chg="mod">
          <ac:chgData name="Chiebuka Victor Ejimadu" userId="S::cejimadu1@pvamu.edu::8870cd04-3777-4fc3-9279-a31df463a017" providerId="AD" clId="Web-{0C156315-2DBC-4731-9836-7D7E275931B4}" dt="2022-04-21T18:07:08.762" v="680" actId="1076"/>
          <ac:spMkLst>
            <pc:docMk/>
            <pc:sldMk cId="454140358" sldId="342"/>
            <ac:spMk id="2" creationId="{9DA0C972-0235-EBE6-7E94-4BAFF04BCEAF}"/>
          </ac:spMkLst>
        </pc:spChg>
      </pc:sldChg>
      <pc:sldChg chg="modSp add ord replId">
        <pc:chgData name="Chiebuka Victor Ejimadu" userId="S::cejimadu1@pvamu.edu::8870cd04-3777-4fc3-9279-a31df463a017" providerId="AD" clId="Web-{0C156315-2DBC-4731-9836-7D7E275931B4}" dt="2022-04-21T18:08:19.611" v="694" actId="20577"/>
        <pc:sldMkLst>
          <pc:docMk/>
          <pc:sldMk cId="2330206392" sldId="343"/>
        </pc:sldMkLst>
        <pc:spChg chg="mod">
          <ac:chgData name="Chiebuka Victor Ejimadu" userId="S::cejimadu1@pvamu.edu::8870cd04-3777-4fc3-9279-a31df463a017" providerId="AD" clId="Web-{0C156315-2DBC-4731-9836-7D7E275931B4}" dt="2022-04-21T18:08:19.611" v="694" actId="20577"/>
          <ac:spMkLst>
            <pc:docMk/>
            <pc:sldMk cId="2330206392" sldId="343"/>
            <ac:spMk id="2" creationId="{C814A399-2AD0-834D-AC54-DBD62F09E827}"/>
          </ac:spMkLst>
        </pc:spChg>
      </pc:sldChg>
      <pc:sldChg chg="add ord">
        <pc:chgData name="Chiebuka Victor Ejimadu" userId="S::cejimadu1@pvamu.edu::8870cd04-3777-4fc3-9279-a31df463a017" providerId="AD" clId="Web-{0C156315-2DBC-4731-9836-7D7E275931B4}" dt="2022-04-21T18:09:55.179" v="698"/>
        <pc:sldMkLst>
          <pc:docMk/>
          <pc:sldMk cId="2652420837" sldId="344"/>
        </pc:sldMkLst>
      </pc:sldChg>
    </pc:docChg>
  </pc:docChgLst>
  <pc:docChgLst>
    <pc:chgData name="Chiebuka Victor Ejimadu" userId="S::cejimadu1@pvamu.edu::8870cd04-3777-4fc3-9279-a31df463a017" providerId="AD" clId="Web-{7899C273-629F-4743-9362-7CFF02DC98C0}"/>
    <pc:docChg chg="addSld modSld">
      <pc:chgData name="Chiebuka Victor Ejimadu" userId="S::cejimadu1@pvamu.edu::8870cd04-3777-4fc3-9279-a31df463a017" providerId="AD" clId="Web-{7899C273-629F-4743-9362-7CFF02DC98C0}" dt="2021-11-20T05:49:50.878" v="344" actId="1076"/>
      <pc:docMkLst>
        <pc:docMk/>
      </pc:docMkLst>
      <pc:sldChg chg="modSp">
        <pc:chgData name="Chiebuka Victor Ejimadu" userId="S::cejimadu1@pvamu.edu::8870cd04-3777-4fc3-9279-a31df463a017" providerId="AD" clId="Web-{7899C273-629F-4743-9362-7CFF02DC98C0}" dt="2021-11-20T05:02:54.189" v="183" actId="20577"/>
        <pc:sldMkLst>
          <pc:docMk/>
          <pc:sldMk cId="3125435614" sldId="264"/>
        </pc:sldMkLst>
        <pc:spChg chg="mod">
          <ac:chgData name="Chiebuka Victor Ejimadu" userId="S::cejimadu1@pvamu.edu::8870cd04-3777-4fc3-9279-a31df463a017" providerId="AD" clId="Web-{7899C273-629F-4743-9362-7CFF02DC98C0}" dt="2021-11-20T05:02:54.189" v="183" actId="20577"/>
          <ac:spMkLst>
            <pc:docMk/>
            <pc:sldMk cId="3125435614" sldId="264"/>
            <ac:spMk id="6" creationId="{A0854ACE-F33E-034E-B129-A75B2D1CAFD5}"/>
          </ac:spMkLst>
        </pc:spChg>
      </pc:sldChg>
      <pc:sldChg chg="modSp">
        <pc:chgData name="Chiebuka Victor Ejimadu" userId="S::cejimadu1@pvamu.edu::8870cd04-3777-4fc3-9279-a31df463a017" providerId="AD" clId="Web-{7899C273-629F-4743-9362-7CFF02DC98C0}" dt="2021-11-20T05:01:38.343" v="139" actId="20577"/>
        <pc:sldMkLst>
          <pc:docMk/>
          <pc:sldMk cId="4246886613" sldId="276"/>
        </pc:sldMkLst>
        <pc:spChg chg="mod">
          <ac:chgData name="Chiebuka Victor Ejimadu" userId="S::cejimadu1@pvamu.edu::8870cd04-3777-4fc3-9279-a31df463a017" providerId="AD" clId="Web-{7899C273-629F-4743-9362-7CFF02DC98C0}" dt="2021-11-20T05:01:38.343" v="139" actId="20577"/>
          <ac:spMkLst>
            <pc:docMk/>
            <pc:sldMk cId="4246886613" sldId="276"/>
            <ac:spMk id="3" creationId="{659D8D4A-0CD5-F443-8088-CAF3530E5AF7}"/>
          </ac:spMkLst>
        </pc:spChg>
        <pc:spChg chg="mod">
          <ac:chgData name="Chiebuka Victor Ejimadu" userId="S::cejimadu1@pvamu.edu::8870cd04-3777-4fc3-9279-a31df463a017" providerId="AD" clId="Web-{7899C273-629F-4743-9362-7CFF02DC98C0}" dt="2021-11-20T05:01:14.218" v="114" actId="20577"/>
          <ac:spMkLst>
            <pc:docMk/>
            <pc:sldMk cId="4246886613" sldId="276"/>
            <ac:spMk id="11" creationId="{8A8A5096-3F01-7846-918D-D06413914B93}"/>
          </ac:spMkLst>
        </pc:spChg>
      </pc:sldChg>
      <pc:sldChg chg="modSp">
        <pc:chgData name="Chiebuka Victor Ejimadu" userId="S::cejimadu1@pvamu.edu::8870cd04-3777-4fc3-9279-a31df463a017" providerId="AD" clId="Web-{7899C273-629F-4743-9362-7CFF02DC98C0}" dt="2021-11-20T04:58:56.917" v="63"/>
        <pc:sldMkLst>
          <pc:docMk/>
          <pc:sldMk cId="707120862" sldId="282"/>
        </pc:sldMkLst>
        <pc:graphicFrameChg chg="mod modGraphic">
          <ac:chgData name="Chiebuka Victor Ejimadu" userId="S::cejimadu1@pvamu.edu::8870cd04-3777-4fc3-9279-a31df463a017" providerId="AD" clId="Web-{7899C273-629F-4743-9362-7CFF02DC98C0}" dt="2021-11-20T04:58:56.917" v="63"/>
          <ac:graphicFrameMkLst>
            <pc:docMk/>
            <pc:sldMk cId="707120862" sldId="282"/>
            <ac:graphicFrameMk id="3" creationId="{7C5C5E9C-16ED-4E58-B7E4-2AC8C8B19990}"/>
          </ac:graphicFrameMkLst>
        </pc:graphicFrameChg>
      </pc:sldChg>
      <pc:sldChg chg="modSp">
        <pc:chgData name="Chiebuka Victor Ejimadu" userId="S::cejimadu1@pvamu.edu::8870cd04-3777-4fc3-9279-a31df463a017" providerId="AD" clId="Web-{7899C273-629F-4743-9362-7CFF02DC98C0}" dt="2021-11-20T03:31:48.536" v="40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7899C273-629F-4743-9362-7CFF02DC98C0}" dt="2021-11-20T03:31:48.536" v="40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modSp">
        <pc:chgData name="Chiebuka Victor Ejimadu" userId="S::cejimadu1@pvamu.edu::8870cd04-3777-4fc3-9279-a31df463a017" providerId="AD" clId="Web-{7899C273-629F-4743-9362-7CFF02DC98C0}" dt="2021-11-20T04:31:35.499" v="41" actId="20577"/>
        <pc:sldMkLst>
          <pc:docMk/>
          <pc:sldMk cId="3263024970" sldId="286"/>
        </pc:sldMkLst>
        <pc:spChg chg="mod">
          <ac:chgData name="Chiebuka Victor Ejimadu" userId="S::cejimadu1@pvamu.edu::8870cd04-3777-4fc3-9279-a31df463a017" providerId="AD" clId="Web-{7899C273-629F-4743-9362-7CFF02DC98C0}" dt="2021-11-20T04:31:35.499" v="41" actId="20577"/>
          <ac:spMkLst>
            <pc:docMk/>
            <pc:sldMk cId="3263024970" sldId="286"/>
            <ac:spMk id="9" creationId="{73176DF6-10DF-43CF-8438-A57554E14C59}"/>
          </ac:spMkLst>
        </pc:spChg>
      </pc:sldChg>
      <pc:sldChg chg="modSp">
        <pc:chgData name="Chiebuka Victor Ejimadu" userId="S::cejimadu1@pvamu.edu::8870cd04-3777-4fc3-9279-a31df463a017" providerId="AD" clId="Web-{7899C273-629F-4743-9362-7CFF02DC98C0}" dt="2021-11-20T05:40:39.691" v="316" actId="14100"/>
        <pc:sldMkLst>
          <pc:docMk/>
          <pc:sldMk cId="1394329539" sldId="287"/>
        </pc:sldMkLst>
        <pc:spChg chg="mod">
          <ac:chgData name="Chiebuka Victor Ejimadu" userId="S::cejimadu1@pvamu.edu::8870cd04-3777-4fc3-9279-a31df463a017" providerId="AD" clId="Web-{7899C273-629F-4743-9362-7CFF02DC98C0}" dt="2021-11-20T05:40:39.691" v="316" actId="14100"/>
          <ac:spMkLst>
            <pc:docMk/>
            <pc:sldMk cId="1394329539" sldId="287"/>
            <ac:spMk id="2" creationId="{71D2DB61-92D5-4E9E-A1AA-E4571207E78F}"/>
          </ac:spMkLst>
        </pc:spChg>
        <pc:graphicFrameChg chg="mod modGraphic">
          <ac:chgData name="Chiebuka Victor Ejimadu" userId="S::cejimadu1@pvamu.edu::8870cd04-3777-4fc3-9279-a31df463a017" providerId="AD" clId="Web-{7899C273-629F-4743-9362-7CFF02DC98C0}" dt="2021-11-20T05:36:55.289" v="315"/>
          <ac:graphicFrameMkLst>
            <pc:docMk/>
            <pc:sldMk cId="1394329539" sldId="287"/>
            <ac:graphicFrameMk id="5" creationId="{06422CEF-CDA1-4320-B7C4-93B8B99058A8}"/>
          </ac:graphicFrameMkLst>
        </pc:graphicFrameChg>
      </pc:sldChg>
      <pc:sldChg chg="modSp">
        <pc:chgData name="Chiebuka Victor Ejimadu" userId="S::cejimadu1@pvamu.edu::8870cd04-3777-4fc3-9279-a31df463a017" providerId="AD" clId="Web-{7899C273-629F-4743-9362-7CFF02DC98C0}" dt="2021-11-20T05:05:56.116" v="199"/>
        <pc:sldMkLst>
          <pc:docMk/>
          <pc:sldMk cId="2759199833" sldId="299"/>
        </pc:sldMkLst>
        <pc:graphicFrameChg chg="mod modGraphic">
          <ac:chgData name="Chiebuka Victor Ejimadu" userId="S::cejimadu1@pvamu.edu::8870cd04-3777-4fc3-9279-a31df463a017" providerId="AD" clId="Web-{7899C273-629F-4743-9362-7CFF02DC98C0}" dt="2021-11-20T05:05:56.116" v="199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  <pc:sldChg chg="new">
        <pc:chgData name="Chiebuka Victor Ejimadu" userId="S::cejimadu1@pvamu.edu::8870cd04-3777-4fc3-9279-a31df463a017" providerId="AD" clId="Web-{7899C273-629F-4743-9362-7CFF02DC98C0}" dt="2021-11-20T05:49:09.830" v="317"/>
        <pc:sldMkLst>
          <pc:docMk/>
          <pc:sldMk cId="3659934548" sldId="300"/>
        </pc:sldMkLst>
      </pc:sldChg>
      <pc:sldChg chg="addSp modSp new">
        <pc:chgData name="Chiebuka Victor Ejimadu" userId="S::cejimadu1@pvamu.edu::8870cd04-3777-4fc3-9279-a31df463a017" providerId="AD" clId="Web-{7899C273-629F-4743-9362-7CFF02DC98C0}" dt="2021-11-20T05:49:50.878" v="344" actId="1076"/>
        <pc:sldMkLst>
          <pc:docMk/>
          <pc:sldMk cId="689031862" sldId="301"/>
        </pc:sldMkLst>
        <pc:spChg chg="mod">
          <ac:chgData name="Chiebuka Victor Ejimadu" userId="S::cejimadu1@pvamu.edu::8870cd04-3777-4fc3-9279-a31df463a017" providerId="AD" clId="Web-{7899C273-629F-4743-9362-7CFF02DC98C0}" dt="2021-11-20T05:49:27.783" v="339" actId="20577"/>
          <ac:spMkLst>
            <pc:docMk/>
            <pc:sldMk cId="689031862" sldId="301"/>
            <ac:spMk id="2" creationId="{38A6AC0A-B985-4586-B975-0638CEBAE13A}"/>
          </ac:spMkLst>
        </pc:spChg>
        <pc:spChg chg="add mod">
          <ac:chgData name="Chiebuka Victor Ejimadu" userId="S::cejimadu1@pvamu.edu::8870cd04-3777-4fc3-9279-a31df463a017" providerId="AD" clId="Web-{7899C273-629F-4743-9362-7CFF02DC98C0}" dt="2021-11-20T05:49:50.878" v="344" actId="1076"/>
          <ac:spMkLst>
            <pc:docMk/>
            <pc:sldMk cId="689031862" sldId="301"/>
            <ac:spMk id="3" creationId="{EEB507C1-2C05-48A6-90ED-89A725248828}"/>
          </ac:spMkLst>
        </pc:spChg>
      </pc:sldChg>
    </pc:docChg>
  </pc:docChgLst>
  <pc:docChgLst>
    <pc:chgData name="Katelynn R Inman" userId="S::kinman1@pvamu.edu::e5379682-8b4b-4315-8c12-cd7a4868f0e4" providerId="AD" clId="Web-{7B3F3A01-3447-47B3-A0F6-ABAB27D2BB0C}"/>
    <pc:docChg chg="addSld modSld">
      <pc:chgData name="Katelynn R Inman" userId="S::kinman1@pvamu.edu::e5379682-8b4b-4315-8c12-cd7a4868f0e4" providerId="AD" clId="Web-{7B3F3A01-3447-47B3-A0F6-ABAB27D2BB0C}" dt="2022-04-22T04:52:04.942" v="168" actId="20577"/>
      <pc:docMkLst>
        <pc:docMk/>
      </pc:docMkLst>
      <pc:sldChg chg="addSp delSp modSp">
        <pc:chgData name="Katelynn R Inman" userId="S::kinman1@pvamu.edu::e5379682-8b4b-4315-8c12-cd7a4868f0e4" providerId="AD" clId="Web-{7B3F3A01-3447-47B3-A0F6-ABAB27D2BB0C}" dt="2022-04-22T04:52:04.942" v="168" actId="20577"/>
        <pc:sldMkLst>
          <pc:docMk/>
          <pc:sldMk cId="2847642204" sldId="332"/>
        </pc:sldMkLst>
        <pc:spChg chg="add mod">
          <ac:chgData name="Katelynn R Inman" userId="S::kinman1@pvamu.edu::e5379682-8b4b-4315-8c12-cd7a4868f0e4" providerId="AD" clId="Web-{7B3F3A01-3447-47B3-A0F6-ABAB27D2BB0C}" dt="2022-04-22T04:51:27.128" v="139" actId="1076"/>
          <ac:spMkLst>
            <pc:docMk/>
            <pc:sldMk cId="2847642204" sldId="332"/>
            <ac:spMk id="3" creationId="{8690056A-5EFB-2DE5-4B45-8F2470C94C63}"/>
          </ac:spMkLst>
        </pc:spChg>
        <pc:spChg chg="add del">
          <ac:chgData name="Katelynn R Inman" userId="S::kinman1@pvamu.edu::e5379682-8b4b-4315-8c12-cd7a4868f0e4" providerId="AD" clId="Web-{7B3F3A01-3447-47B3-A0F6-ABAB27D2BB0C}" dt="2022-04-22T04:51:06.393" v="130"/>
          <ac:spMkLst>
            <pc:docMk/>
            <pc:sldMk cId="2847642204" sldId="332"/>
            <ac:spMk id="4" creationId="{CB6642FE-B2C4-F4A5-E830-3F421348E84E}"/>
          </ac:spMkLst>
        </pc:spChg>
        <pc:spChg chg="mod">
          <ac:chgData name="Katelynn R Inman" userId="S::kinman1@pvamu.edu::e5379682-8b4b-4315-8c12-cd7a4868f0e4" providerId="AD" clId="Web-{7B3F3A01-3447-47B3-A0F6-ABAB27D2BB0C}" dt="2022-04-22T04:52:04.942" v="168" actId="20577"/>
          <ac:spMkLst>
            <pc:docMk/>
            <pc:sldMk cId="2847642204" sldId="332"/>
            <ac:spMk id="10" creationId="{EAB76D67-CAF0-20F9-31F6-CC5069E79F23}"/>
          </ac:spMkLst>
        </pc:spChg>
      </pc:sldChg>
      <pc:sldChg chg="addSp delSp modSp">
        <pc:chgData name="Katelynn R Inman" userId="S::kinman1@pvamu.edu::e5379682-8b4b-4315-8c12-cd7a4868f0e4" providerId="AD" clId="Web-{7B3F3A01-3447-47B3-A0F6-ABAB27D2BB0C}" dt="2022-04-22T04:32:08.211" v="11" actId="14100"/>
        <pc:sldMkLst>
          <pc:docMk/>
          <pc:sldMk cId="2054051591" sldId="333"/>
        </pc:sldMkLst>
        <pc:picChg chg="del">
          <ac:chgData name="Katelynn R Inman" userId="S::kinman1@pvamu.edu::e5379682-8b4b-4315-8c12-cd7a4868f0e4" providerId="AD" clId="Web-{7B3F3A01-3447-47B3-A0F6-ABAB27D2BB0C}" dt="2022-04-22T04:31:31.460" v="0"/>
          <ac:picMkLst>
            <pc:docMk/>
            <pc:sldMk cId="2054051591" sldId="333"/>
            <ac:picMk id="2" creationId="{A172DE65-7C71-6051-92F9-731961B6AD5C}"/>
          </ac:picMkLst>
        </pc:picChg>
        <pc:picChg chg="add mod ord modCrop">
          <ac:chgData name="Katelynn R Inman" userId="S::kinman1@pvamu.edu::e5379682-8b4b-4315-8c12-cd7a4868f0e4" providerId="AD" clId="Web-{7B3F3A01-3447-47B3-A0F6-ABAB27D2BB0C}" dt="2022-04-22T04:32:08.211" v="11" actId="14100"/>
          <ac:picMkLst>
            <pc:docMk/>
            <pc:sldMk cId="2054051591" sldId="333"/>
            <ac:picMk id="3" creationId="{C3F8855C-DECB-A9BF-D1D1-E6BC113B1F18}"/>
          </ac:picMkLst>
        </pc:picChg>
      </pc:sldChg>
      <pc:sldChg chg="addSp delSp modSp new mod modClrScheme chgLayout">
        <pc:chgData name="Katelynn R Inman" userId="S::kinman1@pvamu.edu::e5379682-8b4b-4315-8c12-cd7a4868f0e4" providerId="AD" clId="Web-{7B3F3A01-3447-47B3-A0F6-ABAB27D2BB0C}" dt="2022-04-22T04:49:26.219" v="62" actId="20577"/>
        <pc:sldMkLst>
          <pc:docMk/>
          <pc:sldMk cId="4058787585" sldId="351"/>
        </pc:sldMkLst>
        <pc:spChg chg="del mod ord">
          <ac:chgData name="Katelynn R Inman" userId="S::kinman1@pvamu.edu::e5379682-8b4b-4315-8c12-cd7a4868f0e4" providerId="AD" clId="Web-{7B3F3A01-3447-47B3-A0F6-ABAB27D2BB0C}" dt="2022-04-22T04:46:56.512" v="14"/>
          <ac:spMkLst>
            <pc:docMk/>
            <pc:sldMk cId="4058787585" sldId="351"/>
            <ac:spMk id="2" creationId="{E3FC8214-6FBB-185D-5295-4ECBA1B10877}"/>
          </ac:spMkLst>
        </pc:spChg>
        <pc:spChg chg="del">
          <ac:chgData name="Katelynn R Inman" userId="S::kinman1@pvamu.edu::e5379682-8b4b-4315-8c12-cd7a4868f0e4" providerId="AD" clId="Web-{7B3F3A01-3447-47B3-A0F6-ABAB27D2BB0C}" dt="2022-04-22T04:46:52.949" v="13"/>
          <ac:spMkLst>
            <pc:docMk/>
            <pc:sldMk cId="4058787585" sldId="351"/>
            <ac:spMk id="3" creationId="{4C3D4C3F-D7A5-74F6-973E-64B89719EFE3}"/>
          </ac:spMkLst>
        </pc:spChg>
        <pc:spChg chg="add mod">
          <ac:chgData name="Katelynn R Inman" userId="S::kinman1@pvamu.edu::e5379682-8b4b-4315-8c12-cd7a4868f0e4" providerId="AD" clId="Web-{7B3F3A01-3447-47B3-A0F6-ABAB27D2BB0C}" dt="2022-04-22T04:48:35.452" v="50" actId="1076"/>
          <ac:spMkLst>
            <pc:docMk/>
            <pc:sldMk cId="4058787585" sldId="351"/>
            <ac:spMk id="5" creationId="{94828316-2AA4-4920-6F2A-13B6B48AE550}"/>
          </ac:spMkLst>
        </pc:spChg>
        <pc:spChg chg="add del">
          <ac:chgData name="Katelynn R Inman" userId="S::kinman1@pvamu.edu::e5379682-8b4b-4315-8c12-cd7a4868f0e4" providerId="AD" clId="Web-{7B3F3A01-3447-47B3-A0F6-ABAB27D2BB0C}" dt="2022-04-22T04:47:45.045" v="29"/>
          <ac:spMkLst>
            <pc:docMk/>
            <pc:sldMk cId="4058787585" sldId="351"/>
            <ac:spMk id="6" creationId="{958F38FE-780A-9996-0183-72FAEF167D82}"/>
          </ac:spMkLst>
        </pc:spChg>
        <pc:spChg chg="add mod">
          <ac:chgData name="Katelynn R Inman" userId="S::kinman1@pvamu.edu::e5379682-8b4b-4315-8c12-cd7a4868f0e4" providerId="AD" clId="Web-{7B3F3A01-3447-47B3-A0F6-ABAB27D2BB0C}" dt="2022-04-22T04:49:26.219" v="62" actId="20577"/>
          <ac:spMkLst>
            <pc:docMk/>
            <pc:sldMk cId="4058787585" sldId="351"/>
            <ac:spMk id="8" creationId="{5CAFCD61-29D2-6924-0E23-F158BD566E94}"/>
          </ac:spMkLst>
        </pc:spChg>
        <pc:picChg chg="add mod modCrop">
          <ac:chgData name="Katelynn R Inman" userId="S::kinman1@pvamu.edu::e5379682-8b4b-4315-8c12-cd7a4868f0e4" providerId="AD" clId="Web-{7B3F3A01-3447-47B3-A0F6-ABAB27D2BB0C}" dt="2022-04-22T04:47:36.107" v="26" actId="1076"/>
          <ac:picMkLst>
            <pc:docMk/>
            <pc:sldMk cId="4058787585" sldId="351"/>
            <ac:picMk id="4" creationId="{3CF78494-E38B-EAAA-A57D-5A91CA8BC559}"/>
          </ac:picMkLst>
        </pc:picChg>
      </pc:sldChg>
    </pc:docChg>
  </pc:docChgLst>
  <pc:docChgLst>
    <pc:chgData name="Chiebuka Victor Ejimadu" userId="S::cejimadu1@pvamu.edu::8870cd04-3777-4fc3-9279-a31df463a017" providerId="AD" clId="Web-{B88B2121-9223-4A9A-92A9-19E50C73305E}"/>
    <pc:docChg chg="modSld">
      <pc:chgData name="Chiebuka Victor Ejimadu" userId="S::cejimadu1@pvamu.edu::8870cd04-3777-4fc3-9279-a31df463a017" providerId="AD" clId="Web-{B88B2121-9223-4A9A-92A9-19E50C73305E}" dt="2021-11-18T05:31:53.413" v="19" actId="20577"/>
      <pc:docMkLst>
        <pc:docMk/>
      </pc:docMkLst>
      <pc:sldChg chg="modSp">
        <pc:chgData name="Chiebuka Victor Ejimadu" userId="S::cejimadu1@pvamu.edu::8870cd04-3777-4fc3-9279-a31df463a017" providerId="AD" clId="Web-{B88B2121-9223-4A9A-92A9-19E50C73305E}" dt="2021-11-18T05:30:52.521" v="0" actId="20577"/>
        <pc:sldMkLst>
          <pc:docMk/>
          <pc:sldMk cId="4079506045" sldId="265"/>
        </pc:sldMkLst>
        <pc:spChg chg="mod">
          <ac:chgData name="Chiebuka Victor Ejimadu" userId="S::cejimadu1@pvamu.edu::8870cd04-3777-4fc3-9279-a31df463a017" providerId="AD" clId="Web-{B88B2121-9223-4A9A-92A9-19E50C73305E}" dt="2021-11-18T05:30:52.521" v="0" actId="20577"/>
          <ac:spMkLst>
            <pc:docMk/>
            <pc:sldMk cId="4079506045" sldId="265"/>
            <ac:spMk id="3" creationId="{8C7A0FDD-8CEC-6A4E-AB33-B7C342A121D5}"/>
          </ac:spMkLst>
        </pc:spChg>
      </pc:sldChg>
      <pc:sldChg chg="modSp">
        <pc:chgData name="Chiebuka Victor Ejimadu" userId="S::cejimadu1@pvamu.edu::8870cd04-3777-4fc3-9279-a31df463a017" providerId="AD" clId="Web-{B88B2121-9223-4A9A-92A9-19E50C73305E}" dt="2021-11-18T05:31:53.413" v="19" actId="20577"/>
        <pc:sldMkLst>
          <pc:docMk/>
          <pc:sldMk cId="3146406463" sldId="268"/>
        </pc:sldMkLst>
        <pc:spChg chg="mod">
          <ac:chgData name="Chiebuka Victor Ejimadu" userId="S::cejimadu1@pvamu.edu::8870cd04-3777-4fc3-9279-a31df463a017" providerId="AD" clId="Web-{B88B2121-9223-4A9A-92A9-19E50C73305E}" dt="2021-11-18T05:31:53.413" v="19" actId="20577"/>
          <ac:spMkLst>
            <pc:docMk/>
            <pc:sldMk cId="3146406463" sldId="268"/>
            <ac:spMk id="3" creationId="{05205560-2FF9-BA45-8E43-9D20CF73738A}"/>
          </ac:spMkLst>
        </pc:spChg>
      </pc:sldChg>
    </pc:docChg>
  </pc:docChgLst>
  <pc:docChgLst>
    <pc:chgData name="Caleb Malik Myers" userId="S::cmyers5@pvamu.edu::0d1fbd79-30bf-40b2-a025-42166d34aae7" providerId="AD" clId="Web-{FDFD8420-5581-47D0-A740-D1AEDBBD2160}"/>
    <pc:docChg chg="modSld">
      <pc:chgData name="Caleb Malik Myers" userId="S::cmyers5@pvamu.edu::0d1fbd79-30bf-40b2-a025-42166d34aae7" providerId="AD" clId="Web-{FDFD8420-5581-47D0-A740-D1AEDBBD2160}" dt="2022-04-22T01:53:23.348" v="3" actId="14100"/>
      <pc:docMkLst>
        <pc:docMk/>
      </pc:docMkLst>
      <pc:sldChg chg="addSp modSp">
        <pc:chgData name="Caleb Malik Myers" userId="S::cmyers5@pvamu.edu::0d1fbd79-30bf-40b2-a025-42166d34aae7" providerId="AD" clId="Web-{FDFD8420-5581-47D0-A740-D1AEDBBD2160}" dt="2022-04-22T01:53:23.348" v="3" actId="14100"/>
        <pc:sldMkLst>
          <pc:docMk/>
          <pc:sldMk cId="4230473059" sldId="350"/>
        </pc:sldMkLst>
        <pc:picChg chg="add mod">
          <ac:chgData name="Caleb Malik Myers" userId="S::cmyers5@pvamu.edu::0d1fbd79-30bf-40b2-a025-42166d34aae7" providerId="AD" clId="Web-{FDFD8420-5581-47D0-A740-D1AEDBBD2160}" dt="2022-04-22T01:53:23.348" v="3" actId="14100"/>
          <ac:picMkLst>
            <pc:docMk/>
            <pc:sldMk cId="4230473059" sldId="350"/>
            <ac:picMk id="2" creationId="{2134869E-06DC-6961-482A-F9AA4C6E5A1B}"/>
          </ac:picMkLst>
        </pc:picChg>
      </pc:sldChg>
    </pc:docChg>
  </pc:docChgLst>
  <pc:docChgLst>
    <pc:chgData name="Caleb Malik Myers" userId="0d1fbd79-30bf-40b2-a025-42166d34aae7" providerId="ADAL" clId="{B5ACFB4E-354E-7245-928C-9BD92687931B}"/>
    <pc:docChg chg="undo custSel addSld delSld modSld">
      <pc:chgData name="Caleb Malik Myers" userId="0d1fbd79-30bf-40b2-a025-42166d34aae7" providerId="ADAL" clId="{B5ACFB4E-354E-7245-928C-9BD92687931B}" dt="2022-04-21T22:26:19.923" v="821" actId="207"/>
      <pc:docMkLst>
        <pc:docMk/>
      </pc:docMkLst>
      <pc:sldChg chg="modSp">
        <pc:chgData name="Caleb Malik Myers" userId="0d1fbd79-30bf-40b2-a025-42166d34aae7" providerId="ADAL" clId="{B5ACFB4E-354E-7245-928C-9BD92687931B}" dt="2022-04-21T20:00:10.837" v="705" actId="20577"/>
        <pc:sldMkLst>
          <pc:docMk/>
          <pc:sldMk cId="3463353986" sldId="294"/>
        </pc:sldMkLst>
        <pc:spChg chg="mod">
          <ac:chgData name="Caleb Malik Myers" userId="0d1fbd79-30bf-40b2-a025-42166d34aae7" providerId="ADAL" clId="{B5ACFB4E-354E-7245-928C-9BD92687931B}" dt="2022-04-21T20:00:10.837" v="705" actId="20577"/>
          <ac:spMkLst>
            <pc:docMk/>
            <pc:sldMk cId="3463353986" sldId="294"/>
            <ac:spMk id="3" creationId="{C4A66243-2C89-4152-90EB-7A6DF55E0721}"/>
          </ac:spMkLst>
        </pc:spChg>
      </pc:sldChg>
      <pc:sldChg chg="modSp">
        <pc:chgData name="Caleb Malik Myers" userId="0d1fbd79-30bf-40b2-a025-42166d34aae7" providerId="ADAL" clId="{B5ACFB4E-354E-7245-928C-9BD92687931B}" dt="2022-04-21T22:26:19.923" v="821" actId="207"/>
        <pc:sldMkLst>
          <pc:docMk/>
          <pc:sldMk cId="3223500568" sldId="313"/>
        </pc:sldMkLst>
        <pc:graphicFrameChg chg="mod modGraphic">
          <ac:chgData name="Caleb Malik Myers" userId="0d1fbd79-30bf-40b2-a025-42166d34aae7" providerId="ADAL" clId="{B5ACFB4E-354E-7245-928C-9BD92687931B}" dt="2022-04-21T22:26:19.923" v="821" actId="207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  <pc:sldChg chg="addSp delSp modSp">
        <pc:chgData name="Caleb Malik Myers" userId="0d1fbd79-30bf-40b2-a025-42166d34aae7" providerId="ADAL" clId="{B5ACFB4E-354E-7245-928C-9BD92687931B}" dt="2022-04-21T19:52:51.371" v="650" actId="207"/>
        <pc:sldMkLst>
          <pc:docMk/>
          <pc:sldMk cId="2353967138" sldId="320"/>
        </pc:sldMkLst>
        <pc:spChg chg="mod">
          <ac:chgData name="Caleb Malik Myers" userId="0d1fbd79-30bf-40b2-a025-42166d34aae7" providerId="ADAL" clId="{B5ACFB4E-354E-7245-928C-9BD92687931B}" dt="2022-04-21T18:07:50.217" v="371" actId="2711"/>
          <ac:spMkLst>
            <pc:docMk/>
            <pc:sldMk cId="2353967138" sldId="320"/>
            <ac:spMk id="2" creationId="{EBC0B7C6-2B2F-D63A-1D34-32C27A1A1A86}"/>
          </ac:spMkLst>
        </pc:spChg>
        <pc:spChg chg="del mod">
          <ac:chgData name="Caleb Malik Myers" userId="0d1fbd79-30bf-40b2-a025-42166d34aae7" providerId="ADAL" clId="{B5ACFB4E-354E-7245-928C-9BD92687931B}" dt="2022-04-21T18:13:07.805" v="373" actId="478"/>
          <ac:spMkLst>
            <pc:docMk/>
            <pc:sldMk cId="2353967138" sldId="320"/>
            <ac:spMk id="3" creationId="{F9DEBF52-DD0A-AA5D-1896-1FDAAECEC124}"/>
          </ac:spMkLst>
        </pc:spChg>
        <pc:spChg chg="add mod">
          <ac:chgData name="Caleb Malik Myers" userId="0d1fbd79-30bf-40b2-a025-42166d34aae7" providerId="ADAL" clId="{B5ACFB4E-354E-7245-928C-9BD92687931B}" dt="2022-04-21T19:52:44.310" v="649" actId="207"/>
          <ac:spMkLst>
            <pc:docMk/>
            <pc:sldMk cId="2353967138" sldId="320"/>
            <ac:spMk id="8" creationId="{3ACB8EA2-E7F1-634F-BADA-FCE506058D4D}"/>
          </ac:spMkLst>
        </pc:spChg>
        <pc:spChg chg="add mod">
          <ac:chgData name="Caleb Malik Myers" userId="0d1fbd79-30bf-40b2-a025-42166d34aae7" providerId="ADAL" clId="{B5ACFB4E-354E-7245-928C-9BD92687931B}" dt="2022-04-21T19:52:51.371" v="650" actId="207"/>
          <ac:spMkLst>
            <pc:docMk/>
            <pc:sldMk cId="2353967138" sldId="320"/>
            <ac:spMk id="11" creationId="{A35BB15E-375C-8F4A-AE38-5F40D1124C94}"/>
          </ac:spMkLst>
        </pc:spChg>
        <pc:spChg chg="add mod ord">
          <ac:chgData name="Caleb Malik Myers" userId="0d1fbd79-30bf-40b2-a025-42166d34aae7" providerId="ADAL" clId="{B5ACFB4E-354E-7245-928C-9BD92687931B}" dt="2022-04-21T19:48:33.894" v="642" actId="1076"/>
          <ac:spMkLst>
            <pc:docMk/>
            <pc:sldMk cId="2353967138" sldId="320"/>
            <ac:spMk id="18" creationId="{7C5B01E4-817F-A041-BA2B-549571215242}"/>
          </ac:spMkLst>
        </pc:spChg>
        <pc:picChg chg="add del mod">
          <ac:chgData name="Caleb Malik Myers" userId="0d1fbd79-30bf-40b2-a025-42166d34aae7" providerId="ADAL" clId="{B5ACFB4E-354E-7245-928C-9BD92687931B}" dt="2022-04-21T18:54:42.108" v="569" actId="478"/>
          <ac:picMkLst>
            <pc:docMk/>
            <pc:sldMk cId="2353967138" sldId="320"/>
            <ac:picMk id="4" creationId="{70B2FF84-C6FB-464B-A818-82F7749D8580}"/>
          </ac:picMkLst>
        </pc:picChg>
        <pc:picChg chg="add mod">
          <ac:chgData name="Caleb Malik Myers" userId="0d1fbd79-30bf-40b2-a025-42166d34aae7" providerId="ADAL" clId="{B5ACFB4E-354E-7245-928C-9BD92687931B}" dt="2022-04-21T19:48:25.462" v="641" actId="1076"/>
          <ac:picMkLst>
            <pc:docMk/>
            <pc:sldMk cId="2353967138" sldId="320"/>
            <ac:picMk id="6" creationId="{1915C6C8-0044-EE4C-8418-8E0CFC2849CD}"/>
          </ac:picMkLst>
        </pc:picChg>
        <pc:picChg chg="add del mod">
          <ac:chgData name="Caleb Malik Myers" userId="0d1fbd79-30bf-40b2-a025-42166d34aae7" providerId="ADAL" clId="{B5ACFB4E-354E-7245-928C-9BD92687931B}" dt="2022-04-21T18:45:12.510" v="497" actId="478"/>
          <ac:picMkLst>
            <pc:docMk/>
            <pc:sldMk cId="2353967138" sldId="320"/>
            <ac:picMk id="9" creationId="{899B18FC-A284-6B49-8AFF-018FA7DBEE48}"/>
          </ac:picMkLst>
        </pc:picChg>
        <pc:picChg chg="add del mod">
          <ac:chgData name="Caleb Malik Myers" userId="0d1fbd79-30bf-40b2-a025-42166d34aae7" providerId="ADAL" clId="{B5ACFB4E-354E-7245-928C-9BD92687931B}" dt="2022-04-21T18:38:16.043" v="489" actId="478"/>
          <ac:picMkLst>
            <pc:docMk/>
            <pc:sldMk cId="2353967138" sldId="320"/>
            <ac:picMk id="12" creationId="{04E45D40-BC9B-4D40-A3D0-7CC46434DBB2}"/>
          </ac:picMkLst>
        </pc:picChg>
        <pc:picChg chg="add mod">
          <ac:chgData name="Caleb Malik Myers" userId="0d1fbd79-30bf-40b2-a025-42166d34aae7" providerId="ADAL" clId="{B5ACFB4E-354E-7245-928C-9BD92687931B}" dt="2022-04-21T19:47:48.874" v="633" actId="1076"/>
          <ac:picMkLst>
            <pc:docMk/>
            <pc:sldMk cId="2353967138" sldId="320"/>
            <ac:picMk id="14" creationId="{70C5E523-3743-4B44-93C0-0AFE482D9489}"/>
          </ac:picMkLst>
        </pc:picChg>
        <pc:picChg chg="add mod">
          <ac:chgData name="Caleb Malik Myers" userId="0d1fbd79-30bf-40b2-a025-42166d34aae7" providerId="ADAL" clId="{B5ACFB4E-354E-7245-928C-9BD92687931B}" dt="2022-04-21T19:48:54.764" v="644" actId="1076"/>
          <ac:picMkLst>
            <pc:docMk/>
            <pc:sldMk cId="2353967138" sldId="320"/>
            <ac:picMk id="16" creationId="{0C2230CD-6690-094C-A48C-B0635142B4A0}"/>
          </ac:picMkLst>
        </pc:picChg>
        <pc:picChg chg="add mod">
          <ac:chgData name="Caleb Malik Myers" userId="0d1fbd79-30bf-40b2-a025-42166d34aae7" providerId="ADAL" clId="{B5ACFB4E-354E-7245-928C-9BD92687931B}" dt="2022-04-21T19:47:44.073" v="632" actId="1076"/>
          <ac:picMkLst>
            <pc:docMk/>
            <pc:sldMk cId="2353967138" sldId="320"/>
            <ac:picMk id="19" creationId="{6163D9A6-CA6F-CC41-9ADB-549C16E5B161}"/>
          </ac:picMkLst>
        </pc:picChg>
        <pc:picChg chg="add del mod">
          <ac:chgData name="Caleb Malik Myers" userId="0d1fbd79-30bf-40b2-a025-42166d34aae7" providerId="ADAL" clId="{B5ACFB4E-354E-7245-928C-9BD92687931B}" dt="2022-04-21T19:43:57.846" v="603" actId="478"/>
          <ac:picMkLst>
            <pc:docMk/>
            <pc:sldMk cId="2353967138" sldId="320"/>
            <ac:picMk id="21" creationId="{DE323D5B-8821-7C49-BB47-0A34E2030783}"/>
          </ac:picMkLst>
        </pc:picChg>
        <pc:picChg chg="add mod">
          <ac:chgData name="Caleb Malik Myers" userId="0d1fbd79-30bf-40b2-a025-42166d34aae7" providerId="ADAL" clId="{B5ACFB4E-354E-7245-928C-9BD92687931B}" dt="2022-04-21T19:49:08.272" v="645" actId="1076"/>
          <ac:picMkLst>
            <pc:docMk/>
            <pc:sldMk cId="2353967138" sldId="320"/>
            <ac:picMk id="23" creationId="{6F6B9449-0264-514D-B3C8-610859BAAFF5}"/>
          </ac:picMkLst>
        </pc:picChg>
      </pc:sldChg>
      <pc:sldChg chg="del">
        <pc:chgData name="Caleb Malik Myers" userId="0d1fbd79-30bf-40b2-a025-42166d34aae7" providerId="ADAL" clId="{B5ACFB4E-354E-7245-928C-9BD92687931B}" dt="2022-04-21T17:51:29.713" v="274" actId="2696"/>
        <pc:sldMkLst>
          <pc:docMk/>
          <pc:sldMk cId="846198085" sldId="327"/>
        </pc:sldMkLst>
      </pc:sldChg>
      <pc:sldChg chg="add">
        <pc:chgData name="Caleb Malik Myers" userId="0d1fbd79-30bf-40b2-a025-42166d34aae7" providerId="ADAL" clId="{B5ACFB4E-354E-7245-928C-9BD92687931B}" dt="2022-04-21T17:51:25.950" v="273" actId="22"/>
        <pc:sldMkLst>
          <pc:docMk/>
          <pc:sldMk cId="4151702079" sldId="334"/>
        </pc:sldMkLst>
      </pc:sldChg>
      <pc:sldChg chg="modSp add">
        <pc:chgData name="Caleb Malik Myers" userId="0d1fbd79-30bf-40b2-a025-42166d34aae7" providerId="ADAL" clId="{B5ACFB4E-354E-7245-928C-9BD92687931B}" dt="2022-04-21T18:04:47.774" v="346" actId="20577"/>
        <pc:sldMkLst>
          <pc:docMk/>
          <pc:sldMk cId="3915869757" sldId="335"/>
        </pc:sldMkLst>
        <pc:spChg chg="mod">
          <ac:chgData name="Caleb Malik Myers" userId="0d1fbd79-30bf-40b2-a025-42166d34aae7" providerId="ADAL" clId="{B5ACFB4E-354E-7245-928C-9BD92687931B}" dt="2022-04-21T18:04:47.774" v="346" actId="20577"/>
          <ac:spMkLst>
            <pc:docMk/>
            <pc:sldMk cId="3915869757" sldId="335"/>
            <ac:spMk id="2" creationId="{46F73564-336B-CA4D-9F7C-3170C2FC4085}"/>
          </ac:spMkLst>
        </pc:spChg>
      </pc:sldChg>
      <pc:sldChg chg="new del">
        <pc:chgData name="Caleb Malik Myers" userId="0d1fbd79-30bf-40b2-a025-42166d34aae7" providerId="ADAL" clId="{B5ACFB4E-354E-7245-928C-9BD92687931B}" dt="2022-04-21T17:56:19.176" v="278" actId="2696"/>
        <pc:sldMkLst>
          <pc:docMk/>
          <pc:sldMk cId="1148667210" sldId="336"/>
        </pc:sldMkLst>
      </pc:sldChg>
      <pc:sldChg chg="modSp add">
        <pc:chgData name="Caleb Malik Myers" userId="0d1fbd79-30bf-40b2-a025-42166d34aae7" providerId="ADAL" clId="{B5ACFB4E-354E-7245-928C-9BD92687931B}" dt="2022-04-21T17:56:31.831" v="289" actId="20577"/>
        <pc:sldMkLst>
          <pc:docMk/>
          <pc:sldMk cId="2068990398" sldId="337"/>
        </pc:sldMkLst>
        <pc:spChg chg="mod">
          <ac:chgData name="Caleb Malik Myers" userId="0d1fbd79-30bf-40b2-a025-42166d34aae7" providerId="ADAL" clId="{B5ACFB4E-354E-7245-928C-9BD92687931B}" dt="2022-04-21T17:56:31.831" v="289" actId="20577"/>
          <ac:spMkLst>
            <pc:docMk/>
            <pc:sldMk cId="2068990398" sldId="337"/>
            <ac:spMk id="2" creationId="{C814A399-2AD0-834D-AC54-DBD62F09E827}"/>
          </ac:spMkLst>
        </pc:spChg>
      </pc:sldChg>
      <pc:sldChg chg="modSp">
        <pc:chgData name="Caleb Malik Myers" userId="0d1fbd79-30bf-40b2-a025-42166d34aae7" providerId="ADAL" clId="{B5ACFB4E-354E-7245-928C-9BD92687931B}" dt="2022-04-21T18:07:32.722" v="370" actId="113"/>
        <pc:sldMkLst>
          <pc:docMk/>
          <pc:sldMk cId="3755492065" sldId="339"/>
        </pc:sldMkLst>
        <pc:spChg chg="mod">
          <ac:chgData name="Caleb Malik Myers" userId="0d1fbd79-30bf-40b2-a025-42166d34aae7" providerId="ADAL" clId="{B5ACFB4E-354E-7245-928C-9BD92687931B}" dt="2022-04-21T18:07:32.722" v="370" actId="113"/>
          <ac:spMkLst>
            <pc:docMk/>
            <pc:sldMk cId="3755492065" sldId="339"/>
            <ac:spMk id="2" creationId="{EBC0B7C6-2B2F-D63A-1D34-32C27A1A1A86}"/>
          </ac:spMkLst>
        </pc:spChg>
      </pc:sldChg>
      <pc:sldChg chg="add del">
        <pc:chgData name="Caleb Malik Myers" userId="0d1fbd79-30bf-40b2-a025-42166d34aae7" providerId="ADAL" clId="{B5ACFB4E-354E-7245-928C-9BD92687931B}" dt="2022-04-21T18:13:11.323" v="375" actId="22"/>
        <pc:sldMkLst>
          <pc:docMk/>
          <pc:sldMk cId="606425087" sldId="345"/>
        </pc:sldMkLst>
      </pc:sldChg>
      <pc:sldChg chg="modSp new">
        <pc:chgData name="Caleb Malik Myers" userId="0d1fbd79-30bf-40b2-a025-42166d34aae7" providerId="ADAL" clId="{B5ACFB4E-354E-7245-928C-9BD92687931B}" dt="2022-04-21T20:00:42.483" v="731" actId="255"/>
        <pc:sldMkLst>
          <pc:docMk/>
          <pc:sldMk cId="2385797228" sldId="345"/>
        </pc:sldMkLst>
        <pc:spChg chg="mod">
          <ac:chgData name="Caleb Malik Myers" userId="0d1fbd79-30bf-40b2-a025-42166d34aae7" providerId="ADAL" clId="{B5ACFB4E-354E-7245-928C-9BD92687931B}" dt="2022-04-21T20:00:42.483" v="731" actId="255"/>
          <ac:spMkLst>
            <pc:docMk/>
            <pc:sldMk cId="2385797228" sldId="345"/>
            <ac:spMk id="2" creationId="{A113A203-2444-2F4A-8EF6-BC04C2ECBEBF}"/>
          </ac:spMkLst>
        </pc:spChg>
      </pc:sldChg>
      <pc:sldChg chg="addSp modSp new">
        <pc:chgData name="Caleb Malik Myers" userId="0d1fbd79-30bf-40b2-a025-42166d34aae7" providerId="ADAL" clId="{B5ACFB4E-354E-7245-928C-9BD92687931B}" dt="2022-04-21T20:56:07.211" v="818" actId="20577"/>
        <pc:sldMkLst>
          <pc:docMk/>
          <pc:sldMk cId="4106671868" sldId="346"/>
        </pc:sldMkLst>
        <pc:spChg chg="mod">
          <ac:chgData name="Caleb Malik Myers" userId="0d1fbd79-30bf-40b2-a025-42166d34aae7" providerId="ADAL" clId="{B5ACFB4E-354E-7245-928C-9BD92687931B}" dt="2022-04-21T20:56:07.211" v="818" actId="20577"/>
          <ac:spMkLst>
            <pc:docMk/>
            <pc:sldMk cId="4106671868" sldId="346"/>
            <ac:spMk id="2" creationId="{2C00EADC-2B7F-4944-BEEC-974E4634D2EB}"/>
          </ac:spMkLst>
        </pc:spChg>
        <pc:picChg chg="add mod">
          <ac:chgData name="Caleb Malik Myers" userId="0d1fbd79-30bf-40b2-a025-42166d34aae7" providerId="ADAL" clId="{B5ACFB4E-354E-7245-928C-9BD92687931B}" dt="2022-04-21T20:54:23.841" v="801" actId="1076"/>
          <ac:picMkLst>
            <pc:docMk/>
            <pc:sldMk cId="4106671868" sldId="346"/>
            <ac:picMk id="3" creationId="{27C8A3F5-E1E6-404E-BF61-5EF56EE667FB}"/>
          </ac:picMkLst>
        </pc:picChg>
      </pc:sldChg>
    </pc:docChg>
  </pc:docChgLst>
  <pc:docChgLst>
    <pc:chgData name="Tiarra M Rodrigues" userId="2218129b-acb1-46f7-801e-1fba4db8d33d" providerId="ADAL" clId="{FD5FD7AB-1C1A-4FDF-9F56-0FCC5D58332D}"/>
    <pc:docChg chg="undo custSel addSld delSld">
      <pc:chgData name="Tiarra M Rodrigues" userId="2218129b-acb1-46f7-801e-1fba4db8d33d" providerId="ADAL" clId="{FD5FD7AB-1C1A-4FDF-9F56-0FCC5D58332D}" dt="2021-11-28T05:10:43.043" v="5" actId="680"/>
      <pc:docMkLst>
        <pc:docMk/>
      </pc:docMkLst>
      <pc:sldChg chg="new del">
        <pc:chgData name="Tiarra M Rodrigues" userId="2218129b-acb1-46f7-801e-1fba4db8d33d" providerId="ADAL" clId="{FD5FD7AB-1C1A-4FDF-9F56-0FCC5D58332D}" dt="2021-11-28T05:10:37.720" v="1" actId="680"/>
        <pc:sldMkLst>
          <pc:docMk/>
          <pc:sldMk cId="1359202895" sldId="316"/>
        </pc:sldMkLst>
      </pc:sldChg>
      <pc:sldChg chg="new del">
        <pc:chgData name="Tiarra M Rodrigues" userId="2218129b-acb1-46f7-801e-1fba4db8d33d" providerId="ADAL" clId="{FD5FD7AB-1C1A-4FDF-9F56-0FCC5D58332D}" dt="2021-11-28T05:10:43.043" v="5" actId="680"/>
        <pc:sldMkLst>
          <pc:docMk/>
          <pc:sldMk cId="1559453205" sldId="316"/>
        </pc:sldMkLst>
      </pc:sldChg>
      <pc:sldChg chg="new del">
        <pc:chgData name="Tiarra M Rodrigues" userId="2218129b-acb1-46f7-801e-1fba4db8d33d" providerId="ADAL" clId="{FD5FD7AB-1C1A-4FDF-9F56-0FCC5D58332D}" dt="2021-11-28T05:10:42.458" v="4" actId="680"/>
        <pc:sldMkLst>
          <pc:docMk/>
          <pc:sldMk cId="182158608" sldId="317"/>
        </pc:sldMkLst>
      </pc:sldChg>
    </pc:docChg>
  </pc:docChgLst>
  <pc:docChgLst>
    <pc:chgData name="Caleb Malik Myers" userId="S::cmyers5@pvamu.edu::0d1fbd79-30bf-40b2-a025-42166d34aae7" providerId="AD" clId="Web-{4D0B4627-D647-4B27-AB5A-D074D49A9ABF}"/>
    <pc:docChg chg="mod addSld delSld modSld sldOrd">
      <pc:chgData name="Caleb Malik Myers" userId="S::cmyers5@pvamu.edu::0d1fbd79-30bf-40b2-a025-42166d34aae7" providerId="AD" clId="Web-{4D0B4627-D647-4B27-AB5A-D074D49A9ABF}" dt="2021-11-19T22:11:26.832" v="552"/>
      <pc:docMkLst>
        <pc:docMk/>
      </pc:docMkLst>
      <pc:sldChg chg="modSp">
        <pc:chgData name="Caleb Malik Myers" userId="S::cmyers5@pvamu.edu::0d1fbd79-30bf-40b2-a025-42166d34aae7" providerId="AD" clId="Web-{4D0B4627-D647-4B27-AB5A-D074D49A9ABF}" dt="2021-11-19T21:40:24.158" v="398" actId="20577"/>
        <pc:sldMkLst>
          <pc:docMk/>
          <pc:sldMk cId="2484236200" sldId="258"/>
        </pc:sldMkLst>
        <pc:spChg chg="mod">
          <ac:chgData name="Caleb Malik Myers" userId="S::cmyers5@pvamu.edu::0d1fbd79-30bf-40b2-a025-42166d34aae7" providerId="AD" clId="Web-{4D0B4627-D647-4B27-AB5A-D074D49A9ABF}" dt="2021-11-19T21:40:24.158" v="398" actId="20577"/>
          <ac:spMkLst>
            <pc:docMk/>
            <pc:sldMk cId="2484236200" sldId="258"/>
            <ac:spMk id="2" creationId="{A50CB065-EF42-C34B-8A19-FB47AD51A9A7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1:40:34.002" v="399" actId="20577"/>
        <pc:sldMkLst>
          <pc:docMk/>
          <pc:sldMk cId="3328406491" sldId="261"/>
        </pc:sldMkLst>
        <pc:spChg chg="mod">
          <ac:chgData name="Caleb Malik Myers" userId="S::cmyers5@pvamu.edu::0d1fbd79-30bf-40b2-a025-42166d34aae7" providerId="AD" clId="Web-{4D0B4627-D647-4B27-AB5A-D074D49A9ABF}" dt="2021-11-19T21:40:34.002" v="399" actId="20577"/>
          <ac:spMkLst>
            <pc:docMk/>
            <pc:sldMk cId="3328406491" sldId="261"/>
            <ac:spMk id="2" creationId="{6C634CE2-8033-394E-86B6-07B91EEBBD63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1:40:53.144" v="401" actId="20577"/>
        <pc:sldMkLst>
          <pc:docMk/>
          <pc:sldMk cId="3146406463" sldId="268"/>
        </pc:sldMkLst>
        <pc:spChg chg="mod">
          <ac:chgData name="Caleb Malik Myers" userId="S::cmyers5@pvamu.edu::0d1fbd79-30bf-40b2-a025-42166d34aae7" providerId="AD" clId="Web-{4D0B4627-D647-4B27-AB5A-D074D49A9ABF}" dt="2021-11-19T21:40:53.144" v="401" actId="20577"/>
          <ac:spMkLst>
            <pc:docMk/>
            <pc:sldMk cId="3146406463" sldId="268"/>
            <ac:spMk id="2" creationId="{110B9419-D057-DA45-9F77-4E93F7517142}"/>
          </ac:spMkLst>
        </pc:spChg>
      </pc:sldChg>
      <pc:sldChg chg="addSp delSp modSp mod setBg">
        <pc:chgData name="Caleb Malik Myers" userId="S::cmyers5@pvamu.edu::0d1fbd79-30bf-40b2-a025-42166d34aae7" providerId="AD" clId="Web-{4D0B4627-D647-4B27-AB5A-D074D49A9ABF}" dt="2021-11-19T22:10:33.922" v="551" actId="1076"/>
        <pc:sldMkLst>
          <pc:docMk/>
          <pc:sldMk cId="818937235" sldId="269"/>
        </pc:sldMkLst>
        <pc:spChg chg="mod">
          <ac:chgData name="Caleb Malik Myers" userId="S::cmyers5@pvamu.edu::0d1fbd79-30bf-40b2-a025-42166d34aae7" providerId="AD" clId="Web-{4D0B4627-D647-4B27-AB5A-D074D49A9ABF}" dt="2021-11-19T22:03:11.130" v="448" actId="1076"/>
          <ac:spMkLst>
            <pc:docMk/>
            <pc:sldMk cId="818937235" sldId="269"/>
            <ac:spMk id="2" creationId="{8967AD89-7470-7E46-AEEF-45995C784EED}"/>
          </ac:spMkLst>
        </pc:spChg>
        <pc:spChg chg="add mod">
          <ac:chgData name="Caleb Malik Myers" userId="S::cmyers5@pvamu.edu::0d1fbd79-30bf-40b2-a025-42166d34aae7" providerId="AD" clId="Web-{4D0B4627-D647-4B27-AB5A-D074D49A9ABF}" dt="2021-11-19T22:08:27.102" v="525" actId="20577"/>
          <ac:spMkLst>
            <pc:docMk/>
            <pc:sldMk cId="818937235" sldId="269"/>
            <ac:spMk id="7" creationId="{9B33250E-89DB-44EE-ACFB-84C0D48242C6}"/>
          </ac:spMkLst>
        </pc:spChg>
        <pc:spChg chg="add mod">
          <ac:chgData name="Caleb Malik Myers" userId="S::cmyers5@pvamu.edu::0d1fbd79-30bf-40b2-a025-42166d34aae7" providerId="AD" clId="Web-{4D0B4627-D647-4B27-AB5A-D074D49A9ABF}" dt="2021-11-19T22:10:33.922" v="551" actId="1076"/>
          <ac:spMkLst>
            <pc:docMk/>
            <pc:sldMk cId="818937235" sldId="269"/>
            <ac:spMk id="8" creationId="{2D00305B-1991-4BB6-9646-C85C77CF2AB7}"/>
          </ac:spMkLst>
        </pc:spChg>
        <pc:picChg chg="add del mod">
          <ac:chgData name="Caleb Malik Myers" userId="S::cmyers5@pvamu.edu::0d1fbd79-30bf-40b2-a025-42166d34aae7" providerId="AD" clId="Web-{4D0B4627-D647-4B27-AB5A-D074D49A9ABF}" dt="2021-11-19T21:58:04.284" v="439"/>
          <ac:picMkLst>
            <pc:docMk/>
            <pc:sldMk cId="818937235" sldId="269"/>
            <ac:picMk id="4" creationId="{0E63DB3C-0AA5-41BB-9484-49D6AC3B2920}"/>
          </ac:picMkLst>
        </pc:picChg>
        <pc:picChg chg="add del mod">
          <ac:chgData name="Caleb Malik Myers" userId="S::cmyers5@pvamu.edu::0d1fbd79-30bf-40b2-a025-42166d34aae7" providerId="AD" clId="Web-{4D0B4627-D647-4B27-AB5A-D074D49A9ABF}" dt="2021-11-19T21:59:18.882" v="444"/>
          <ac:picMkLst>
            <pc:docMk/>
            <pc:sldMk cId="818937235" sldId="269"/>
            <ac:picMk id="5" creationId="{43A7D538-1E67-4A1E-B097-3396B70F89CF}"/>
          </ac:picMkLst>
        </pc:picChg>
      </pc:sldChg>
      <pc:sldChg chg="modSp">
        <pc:chgData name="Caleb Malik Myers" userId="S::cmyers5@pvamu.edu::0d1fbd79-30bf-40b2-a025-42166d34aae7" providerId="AD" clId="Web-{4D0B4627-D647-4B27-AB5A-D074D49A9ABF}" dt="2021-11-19T21:47:59.810" v="428" actId="20577"/>
        <pc:sldMkLst>
          <pc:docMk/>
          <pc:sldMk cId="164331052" sldId="270"/>
        </pc:sldMkLst>
        <pc:spChg chg="mod">
          <ac:chgData name="Caleb Malik Myers" userId="S::cmyers5@pvamu.edu::0d1fbd79-30bf-40b2-a025-42166d34aae7" providerId="AD" clId="Web-{4D0B4627-D647-4B27-AB5A-D074D49A9ABF}" dt="2021-11-19T21:41:12.535" v="404" actId="20577"/>
          <ac:spMkLst>
            <pc:docMk/>
            <pc:sldMk cId="164331052" sldId="270"/>
            <ac:spMk id="2" creationId="{AA56F2AF-9D2A-3A43-A759-6E0C20D91CC6}"/>
          </ac:spMkLst>
        </pc:spChg>
        <pc:spChg chg="mod">
          <ac:chgData name="Caleb Malik Myers" userId="S::cmyers5@pvamu.edu::0d1fbd79-30bf-40b2-a025-42166d34aae7" providerId="AD" clId="Web-{4D0B4627-D647-4B27-AB5A-D074D49A9ABF}" dt="2021-11-19T21:47:59.810" v="428" actId="20577"/>
          <ac:spMkLst>
            <pc:docMk/>
            <pc:sldMk cId="164331052" sldId="270"/>
            <ac:spMk id="11" creationId="{B22FF7CA-F479-5A4E-99AF-CA4F809CBB71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1:48:06.232" v="430" actId="20577"/>
        <pc:sldMkLst>
          <pc:docMk/>
          <pc:sldMk cId="811154532" sldId="271"/>
        </pc:sldMkLst>
        <pc:spChg chg="mod">
          <ac:chgData name="Caleb Malik Myers" userId="S::cmyers5@pvamu.edu::0d1fbd79-30bf-40b2-a025-42166d34aae7" providerId="AD" clId="Web-{4D0B4627-D647-4B27-AB5A-D074D49A9ABF}" dt="2021-11-19T21:41:23.099" v="407" actId="14100"/>
          <ac:spMkLst>
            <pc:docMk/>
            <pc:sldMk cId="811154532" sldId="271"/>
            <ac:spMk id="2" creationId="{E8E3133A-4F26-DB4F-9232-9BE50CB38E48}"/>
          </ac:spMkLst>
        </pc:spChg>
        <pc:spChg chg="mod">
          <ac:chgData name="Caleb Malik Myers" userId="S::cmyers5@pvamu.edu::0d1fbd79-30bf-40b2-a025-42166d34aae7" providerId="AD" clId="Web-{4D0B4627-D647-4B27-AB5A-D074D49A9ABF}" dt="2021-11-19T21:48:06.232" v="430" actId="20577"/>
          <ac:spMkLst>
            <pc:docMk/>
            <pc:sldMk cId="811154532" sldId="271"/>
            <ac:spMk id="8" creationId="{A52062CD-DD85-4B32-AC99-2DB6873C3947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0:58:26.303" v="50" actId="20577"/>
        <pc:sldMkLst>
          <pc:docMk/>
          <pc:sldMk cId="4246886613" sldId="276"/>
        </pc:sldMkLst>
        <pc:spChg chg="mod">
          <ac:chgData name="Caleb Malik Myers" userId="S::cmyers5@pvamu.edu::0d1fbd79-30bf-40b2-a025-42166d34aae7" providerId="AD" clId="Web-{4D0B4627-D647-4B27-AB5A-D074D49A9ABF}" dt="2021-11-19T20:58:26.303" v="50" actId="20577"/>
          <ac:spMkLst>
            <pc:docMk/>
            <pc:sldMk cId="4246886613" sldId="276"/>
            <ac:spMk id="16" creationId="{F4EBF901-9032-3842-82F6-843C390C6762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1:49:06.642" v="433" actId="1076"/>
        <pc:sldMkLst>
          <pc:docMk/>
          <pc:sldMk cId="2252942415" sldId="277"/>
        </pc:sldMkLst>
        <pc:spChg chg="mod">
          <ac:chgData name="Caleb Malik Myers" userId="S::cmyers5@pvamu.edu::0d1fbd79-30bf-40b2-a025-42166d34aae7" providerId="AD" clId="Web-{4D0B4627-D647-4B27-AB5A-D074D49A9ABF}" dt="2021-11-19T21:49:02.064" v="432" actId="20577"/>
          <ac:spMkLst>
            <pc:docMk/>
            <pc:sldMk cId="2252942415" sldId="277"/>
            <ac:spMk id="12" creationId="{633F1AE4-935B-EF4B-8592-83165E4DBD68}"/>
          </ac:spMkLst>
        </pc:spChg>
        <pc:cxnChg chg="mod">
          <ac:chgData name="Caleb Malik Myers" userId="S::cmyers5@pvamu.edu::0d1fbd79-30bf-40b2-a025-42166d34aae7" providerId="AD" clId="Web-{4D0B4627-D647-4B27-AB5A-D074D49A9ABF}" dt="2021-11-19T21:49:06.642" v="433" actId="1076"/>
          <ac:cxnSpMkLst>
            <pc:docMk/>
            <pc:sldMk cId="2252942415" sldId="277"/>
            <ac:cxnSpMk id="14" creationId="{3745B674-95A8-8249-A1EB-C240241C3A0C}"/>
          </ac:cxnSpMkLst>
        </pc:cxnChg>
      </pc:sldChg>
      <pc:sldChg chg="modSp">
        <pc:chgData name="Caleb Malik Myers" userId="S::cmyers5@pvamu.edu::0d1fbd79-30bf-40b2-a025-42166d34aae7" providerId="AD" clId="Web-{4D0B4627-D647-4B27-AB5A-D074D49A9ABF}" dt="2021-11-19T20:54:02.741" v="46" actId="20577"/>
        <pc:sldMkLst>
          <pc:docMk/>
          <pc:sldMk cId="1917475431" sldId="281"/>
        </pc:sldMkLst>
        <pc:spChg chg="mod">
          <ac:chgData name="Caleb Malik Myers" userId="S::cmyers5@pvamu.edu::0d1fbd79-30bf-40b2-a025-42166d34aae7" providerId="AD" clId="Web-{4D0B4627-D647-4B27-AB5A-D074D49A9ABF}" dt="2021-11-19T20:54:02.741" v="46" actId="20577"/>
          <ac:spMkLst>
            <pc:docMk/>
            <pc:sldMk cId="1917475431" sldId="281"/>
            <ac:spMk id="2" creationId="{55DCACF0-F5EB-8348-ADA2-AC043A3E0E8B}"/>
          </ac:spMkLst>
        </pc:spChg>
      </pc:sldChg>
      <pc:sldChg chg="modCm">
        <pc:chgData name="Caleb Malik Myers" userId="S::cmyers5@pvamu.edu::0d1fbd79-30bf-40b2-a025-42166d34aae7" providerId="AD" clId="Web-{4D0B4627-D647-4B27-AB5A-D074D49A9ABF}" dt="2021-11-19T21:06:48.427" v="94"/>
        <pc:sldMkLst>
          <pc:docMk/>
          <pc:sldMk cId="707120862" sldId="282"/>
        </pc:sldMkLst>
      </pc:sldChg>
      <pc:sldChg chg="modSp">
        <pc:chgData name="Caleb Malik Myers" userId="S::cmyers5@pvamu.edu::0d1fbd79-30bf-40b2-a025-42166d34aae7" providerId="AD" clId="Web-{4D0B4627-D647-4B27-AB5A-D074D49A9ABF}" dt="2021-11-19T21:40:42.690" v="400" actId="20577"/>
        <pc:sldMkLst>
          <pc:docMk/>
          <pc:sldMk cId="2769018543" sldId="284"/>
        </pc:sldMkLst>
        <pc:spChg chg="mod">
          <ac:chgData name="Caleb Malik Myers" userId="S::cmyers5@pvamu.edu::0d1fbd79-30bf-40b2-a025-42166d34aae7" providerId="AD" clId="Web-{4D0B4627-D647-4B27-AB5A-D074D49A9ABF}" dt="2021-11-19T21:40:42.690" v="400" actId="20577"/>
          <ac:spMkLst>
            <pc:docMk/>
            <pc:sldMk cId="2769018543" sldId="284"/>
            <ac:spMk id="2" creationId="{AB032889-AE01-499F-8952-AE827A0D1C28}"/>
          </ac:spMkLst>
        </pc:spChg>
      </pc:sldChg>
      <pc:sldChg chg="modSp">
        <pc:chgData name="Caleb Malik Myers" userId="S::cmyers5@pvamu.edu::0d1fbd79-30bf-40b2-a025-42166d34aae7" providerId="AD" clId="Web-{4D0B4627-D647-4B27-AB5A-D074D49A9ABF}" dt="2021-11-19T21:41:05.363" v="403" actId="14100"/>
        <pc:sldMkLst>
          <pc:docMk/>
          <pc:sldMk cId="2634633507" sldId="285"/>
        </pc:sldMkLst>
        <pc:spChg chg="mod">
          <ac:chgData name="Caleb Malik Myers" userId="S::cmyers5@pvamu.edu::0d1fbd79-30bf-40b2-a025-42166d34aae7" providerId="AD" clId="Web-{4D0B4627-D647-4B27-AB5A-D074D49A9ABF}" dt="2021-11-19T21:41:05.363" v="403" actId="14100"/>
          <ac:spMkLst>
            <pc:docMk/>
            <pc:sldMk cId="2634633507" sldId="285"/>
            <ac:spMk id="2" creationId="{B4498538-9DBA-4391-90FA-ECEEFEE9AA73}"/>
          </ac:spMkLst>
        </pc:spChg>
      </pc:sldChg>
      <pc:sldChg chg="addSp delSp modSp mod setClrOvrMap">
        <pc:chgData name="Caleb Malik Myers" userId="S::cmyers5@pvamu.edu::0d1fbd79-30bf-40b2-a025-42166d34aae7" providerId="AD" clId="Web-{4D0B4627-D647-4B27-AB5A-D074D49A9ABF}" dt="2021-11-19T21:38:18.431" v="393"/>
        <pc:sldMkLst>
          <pc:docMk/>
          <pc:sldMk cId="3263024970" sldId="286"/>
        </pc:sldMkLst>
        <pc:spChg chg="mod">
          <ac:chgData name="Caleb Malik Myers" userId="S::cmyers5@pvamu.edu::0d1fbd79-30bf-40b2-a025-42166d34aae7" providerId="AD" clId="Web-{4D0B4627-D647-4B27-AB5A-D074D49A9ABF}" dt="2021-11-19T21:10:37.222" v="112" actId="20577"/>
          <ac:spMkLst>
            <pc:docMk/>
            <pc:sldMk cId="3263024970" sldId="286"/>
            <ac:spMk id="2" creationId="{1E64987B-1529-48DA-80C3-F02247BC9981}"/>
          </ac:spMkLst>
        </pc:spChg>
        <pc:spChg chg="mod">
          <ac:chgData name="Caleb Malik Myers" userId="S::cmyers5@pvamu.edu::0d1fbd79-30bf-40b2-a025-42166d34aae7" providerId="AD" clId="Web-{4D0B4627-D647-4B27-AB5A-D074D49A9ABF}" dt="2021-11-19T21:36:56.208" v="381" actId="20577"/>
          <ac:spMkLst>
            <pc:docMk/>
            <pc:sldMk cId="3263024970" sldId="286"/>
            <ac:spMk id="3" creationId="{AA9EECB9-C7E6-4010-8484-2CD9EE645802}"/>
          </ac:spMkLst>
        </pc:spChg>
        <pc:spChg chg="add mod">
          <ac:chgData name="Caleb Malik Myers" userId="S::cmyers5@pvamu.edu::0d1fbd79-30bf-40b2-a025-42166d34aae7" providerId="AD" clId="Web-{4D0B4627-D647-4B27-AB5A-D074D49A9ABF}" dt="2021-11-19T21:24:15.225" v="268" actId="1076"/>
          <ac:spMkLst>
            <pc:docMk/>
            <pc:sldMk cId="3263024970" sldId="286"/>
            <ac:spMk id="5" creationId="{6ABF4876-B76D-4522-84D4-3A403FCF3BBF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6" creationId="{9AA72BD9-2C5A-4EDC-931F-5AA08EACA0F3}"/>
          </ac:spMkLst>
        </pc:spChg>
        <pc:spChg chg="add mod">
          <ac:chgData name="Caleb Malik Myers" userId="S::cmyers5@pvamu.edu::0d1fbd79-30bf-40b2-a025-42166d34aae7" providerId="AD" clId="Web-{4D0B4627-D647-4B27-AB5A-D074D49A9ABF}" dt="2021-11-19T21:21:00.744" v="197" actId="1076"/>
          <ac:spMkLst>
            <pc:docMk/>
            <pc:sldMk cId="3263024970" sldId="286"/>
            <ac:spMk id="8" creationId="{A74BA8FC-EAB5-4751-A053-FDB4043EC452}"/>
          </ac:spMkLst>
        </pc:spChg>
        <pc:spChg chg="add mod">
          <ac:chgData name="Caleb Malik Myers" userId="S::cmyers5@pvamu.edu::0d1fbd79-30bf-40b2-a025-42166d34aae7" providerId="AD" clId="Web-{4D0B4627-D647-4B27-AB5A-D074D49A9ABF}" dt="2021-11-19T21:21:48.638" v="229" actId="1076"/>
          <ac:spMkLst>
            <pc:docMk/>
            <pc:sldMk cId="3263024970" sldId="286"/>
            <ac:spMk id="9" creationId="{73176DF6-10DF-43CF-8438-A57554E14C5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11" creationId="{DD3981AC-7B61-4947-BCF3-F7AA7FA385B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13" creationId="{55D4142C-5077-457F-A6AD-3FECFDB39685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15" creationId="{7A5F0580-5EE9-419F-96EE-B6529EF6E7D0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0.110" v="89"/>
          <ac:spMkLst>
            <pc:docMk/>
            <pc:sldMk cId="3263024970" sldId="286"/>
            <ac:spMk id="17" creationId="{C5E6CFF1-2F42-4E10-9A97-F116F46F53FE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42" v="91"/>
          <ac:spMkLst>
            <pc:docMk/>
            <pc:sldMk cId="3263024970" sldId="286"/>
            <ac:spMk id="19" creationId="{7C432AFE-B3D2-4BFF-BF8F-96C27AFF1AC7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23.282" v="87"/>
          <ac:spMkLst>
            <pc:docMk/>
            <pc:sldMk cId="3263024970" sldId="286"/>
            <ac:spMk id="20" creationId="{8FC9BE17-9A7B-462D-AE50-3D8777387304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42" v="91"/>
          <ac:spMkLst>
            <pc:docMk/>
            <pc:sldMk cId="3263024970" sldId="286"/>
            <ac:spMk id="21" creationId="{AF2F604E-43BE-4DC3-B983-E071523364F8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23.282" v="87"/>
          <ac:spMkLst>
            <pc:docMk/>
            <pc:sldMk cId="3263024970" sldId="286"/>
            <ac:spMk id="22" creationId="{3EBE8569-6AEC-4B8C-8D53-2DE337CDBA65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33.642" v="91"/>
          <ac:spMkLst>
            <pc:docMk/>
            <pc:sldMk cId="3263024970" sldId="286"/>
            <ac:spMk id="23" creationId="{08C9B587-E65E-4B52-B37C-ABEBB6E87928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23.282" v="87"/>
          <ac:spMkLst>
            <pc:docMk/>
            <pc:sldMk cId="3263024970" sldId="286"/>
            <ac:spMk id="24" creationId="{55D4142C-5077-457F-A6AD-3FECFDB39685}"/>
          </ac:spMkLst>
        </pc:spChg>
        <pc:spChg chg="add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25" creationId="{9AA72BD9-2C5A-4EDC-931F-5AA08EACA0F3}"/>
          </ac:spMkLst>
        </pc:spChg>
        <pc:spChg chg="add del">
          <ac:chgData name="Caleb Malik Myers" userId="S::cmyers5@pvamu.edu::0d1fbd79-30bf-40b2-a025-42166d34aae7" providerId="AD" clId="Web-{4D0B4627-D647-4B27-AB5A-D074D49A9ABF}" dt="2021-11-19T21:05:23.282" v="87"/>
          <ac:spMkLst>
            <pc:docMk/>
            <pc:sldMk cId="3263024970" sldId="286"/>
            <ac:spMk id="26" creationId="{7A5F0580-5EE9-419F-96EE-B6529EF6E7D0}"/>
          </ac:spMkLst>
        </pc:spChg>
        <pc:spChg chg="add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27" creationId="{DD3981AC-7B61-4947-BCF3-F7AA7FA385B9}"/>
          </ac:spMkLst>
        </pc:spChg>
        <pc:spChg chg="add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28" creationId="{55D4142C-5077-457F-A6AD-3FECFDB39685}"/>
          </ac:spMkLst>
        </pc:spChg>
        <pc:spChg chg="add">
          <ac:chgData name="Caleb Malik Myers" userId="S::cmyers5@pvamu.edu::0d1fbd79-30bf-40b2-a025-42166d34aae7" providerId="AD" clId="Web-{4D0B4627-D647-4B27-AB5A-D074D49A9ABF}" dt="2021-11-19T21:05:33.657" v="92"/>
          <ac:spMkLst>
            <pc:docMk/>
            <pc:sldMk cId="3263024970" sldId="286"/>
            <ac:spMk id="29" creationId="{7A5F0580-5EE9-419F-96EE-B6529EF6E7D0}"/>
          </ac:spMkLst>
        </pc:spChg>
        <pc:picChg chg="mod">
          <ac:chgData name="Caleb Malik Myers" userId="S::cmyers5@pvamu.edu::0d1fbd79-30bf-40b2-a025-42166d34aae7" providerId="AD" clId="Web-{4D0B4627-D647-4B27-AB5A-D074D49A9ABF}" dt="2021-11-19T21:05:33.642" v="91"/>
          <ac:picMkLst>
            <pc:docMk/>
            <pc:sldMk cId="3263024970" sldId="286"/>
            <ac:picMk id="4" creationId="{63B99F6B-0B95-40C5-BC68-2E9E35219F2B}"/>
          </ac:picMkLst>
        </pc:picChg>
        <pc:picChg chg="add del mod">
          <ac:chgData name="Caleb Malik Myers" userId="S::cmyers5@pvamu.edu::0d1fbd79-30bf-40b2-a025-42166d34aae7" providerId="AD" clId="Web-{4D0B4627-D647-4B27-AB5A-D074D49A9ABF}" dt="2021-11-19T21:17:03.902" v="135"/>
          <ac:picMkLst>
            <pc:docMk/>
            <pc:sldMk cId="3263024970" sldId="286"/>
            <ac:picMk id="7" creationId="{9BC198FD-F0F5-4FBB-9144-920913CCBD07}"/>
          </ac:picMkLst>
        </pc:picChg>
        <pc:picChg chg="add mod">
          <ac:chgData name="Caleb Malik Myers" userId="S::cmyers5@pvamu.edu::0d1fbd79-30bf-40b2-a025-42166d34aae7" providerId="AD" clId="Web-{4D0B4627-D647-4B27-AB5A-D074D49A9ABF}" dt="2021-11-19T21:38:18.431" v="393"/>
          <ac:picMkLst>
            <pc:docMk/>
            <pc:sldMk cId="3263024970" sldId="286"/>
            <ac:picMk id="10" creationId="{F1A272C5-9BE8-44C2-9741-7AD596626055}"/>
          </ac:picMkLst>
        </pc:picChg>
        <pc:picChg chg="add mod modCrop">
          <ac:chgData name="Caleb Malik Myers" userId="S::cmyers5@pvamu.edu::0d1fbd79-30bf-40b2-a025-42166d34aae7" providerId="AD" clId="Web-{4D0B4627-D647-4B27-AB5A-D074D49A9ABF}" dt="2021-11-19T21:38:04.759" v="392"/>
          <ac:picMkLst>
            <pc:docMk/>
            <pc:sldMk cId="3263024970" sldId="286"/>
            <ac:picMk id="12" creationId="{7BEB19B3-97F6-476D-8E19-20900827CF94}"/>
          </ac:picMkLst>
        </pc:picChg>
        <pc:cxnChg chg="add del">
          <ac:chgData name="Caleb Malik Myers" userId="S::cmyers5@pvamu.edu::0d1fbd79-30bf-40b2-a025-42166d34aae7" providerId="AD" clId="Web-{4D0B4627-D647-4B27-AB5A-D074D49A9ABF}" dt="2021-11-19T21:05:30.110" v="89"/>
          <ac:cxnSpMkLst>
            <pc:docMk/>
            <pc:sldMk cId="3263024970" sldId="286"/>
            <ac:cxnSpMk id="18" creationId="{67182200-4859-4C8D-BCBB-55B245C28BA3}"/>
          </ac:cxnSpMkLst>
        </pc:cxnChg>
      </pc:sldChg>
      <pc:sldChg chg="ord">
        <pc:chgData name="Caleb Malik Myers" userId="S::cmyers5@pvamu.edu::0d1fbd79-30bf-40b2-a025-42166d34aae7" providerId="AD" clId="Web-{4D0B4627-D647-4B27-AB5A-D074D49A9ABF}" dt="2021-11-19T21:39:46.124" v="395"/>
        <pc:sldMkLst>
          <pc:docMk/>
          <pc:sldMk cId="1126358570" sldId="289"/>
        </pc:sldMkLst>
      </pc:sldChg>
      <pc:sldChg chg="ord">
        <pc:chgData name="Caleb Malik Myers" userId="S::cmyers5@pvamu.edu::0d1fbd79-30bf-40b2-a025-42166d34aae7" providerId="AD" clId="Web-{4D0B4627-D647-4B27-AB5A-D074D49A9ABF}" dt="2021-11-19T21:39:48.280" v="396"/>
        <pc:sldMkLst>
          <pc:docMk/>
          <pc:sldMk cId="1666617778" sldId="290"/>
        </pc:sldMkLst>
      </pc:sldChg>
      <pc:sldChg chg="addSp delSp modSp mod ord setBg">
        <pc:chgData name="Caleb Malik Myers" userId="S::cmyers5@pvamu.edu::0d1fbd79-30bf-40b2-a025-42166d34aae7" providerId="AD" clId="Web-{4D0B4627-D647-4B27-AB5A-D074D49A9ABF}" dt="2021-11-19T22:11:26.832" v="552"/>
        <pc:sldMkLst>
          <pc:docMk/>
          <pc:sldMk cId="3463353986" sldId="294"/>
        </pc:sldMkLst>
        <pc:spChg chg="add del">
          <ac:chgData name="Caleb Malik Myers" userId="S::cmyers5@pvamu.edu::0d1fbd79-30bf-40b2-a025-42166d34aae7" providerId="AD" clId="Web-{4D0B4627-D647-4B27-AB5A-D074D49A9ABF}" dt="2021-11-19T20:50:16.524" v="18"/>
          <ac:spMkLst>
            <pc:docMk/>
            <pc:sldMk cId="3463353986" sldId="294"/>
            <ac:spMk id="5" creationId="{32BC26D8-82FB-445E-AA49-62A77D7C1EE0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7" creationId="{F3060C83-F051-4F0E-ABAD-AA0DFC48B218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9" creationId="{83C98ABE-055B-441F-B07E-44F97F083C3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6.524" v="18"/>
          <ac:spMkLst>
            <pc:docMk/>
            <pc:sldMk cId="3463353986" sldId="294"/>
            <ac:spMk id="10" creationId="{CB44330D-EA18-4254-AA95-EB49948539B8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11" creationId="{29FDB030-9B49-4CED-8CCD-4D99382388AC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9.102" v="20"/>
          <ac:spMkLst>
            <pc:docMk/>
            <pc:sldMk cId="3463353986" sldId="294"/>
            <ac:spMk id="12" creationId="{AB8C311F-7253-4AED-9701-7FC0708C41C7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13" creationId="{3783CA14-24A1-485C-8B30-D6A5D87987AD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9.102" v="20"/>
          <ac:spMkLst>
            <pc:docMk/>
            <pc:sldMk cId="3463353986" sldId="294"/>
            <ac:spMk id="14" creationId="{E2384209-CB15-4CDF-9D31-C44FD9A3F20D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15" creationId="{9A97C86A-04D6-40F7-AE84-31AB43E6A846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9.102" v="20"/>
          <ac:spMkLst>
            <pc:docMk/>
            <pc:sldMk cId="3463353986" sldId="294"/>
            <ac:spMk id="16" creationId="{2633B3B5-CC90-43F0-8714-D31D1F3F020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17" creationId="{FF9F2414-84E8-453E-B1F3-389FDE8192D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9.102" v="20"/>
          <ac:spMkLst>
            <pc:docMk/>
            <pc:sldMk cId="3463353986" sldId="294"/>
            <ac:spMk id="18" creationId="{A8D57A06-A426-446D-B02C-A2DC6B62E45E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14.446" v="16"/>
          <ac:spMkLst>
            <pc:docMk/>
            <pc:sldMk cId="3463353986" sldId="294"/>
            <ac:spMk id="19" creationId="{3ECA69A1-7536-43AC-85EF-C7106179F5ED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0.774" v="22"/>
          <ac:spMkLst>
            <pc:docMk/>
            <pc:sldMk cId="3463353986" sldId="294"/>
            <ac:spMk id="20" creationId="{32BC26D8-82FB-445E-AA49-62A77D7C1EE0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0.774" v="22"/>
          <ac:spMkLst>
            <pc:docMk/>
            <pc:sldMk cId="3463353986" sldId="294"/>
            <ac:spMk id="21" creationId="{CB44330D-EA18-4254-AA95-EB49948539B8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2.509" v="24"/>
          <ac:spMkLst>
            <pc:docMk/>
            <pc:sldMk cId="3463353986" sldId="294"/>
            <ac:spMk id="22" creationId="{AB8C311F-7253-4AED-9701-7FC0708C41C7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2.509" v="24"/>
          <ac:spMkLst>
            <pc:docMk/>
            <pc:sldMk cId="3463353986" sldId="294"/>
            <ac:spMk id="23" creationId="{E2384209-CB15-4CDF-9D31-C44FD9A3F20D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2.509" v="24"/>
          <ac:spMkLst>
            <pc:docMk/>
            <pc:sldMk cId="3463353986" sldId="294"/>
            <ac:spMk id="24" creationId="{2633B3B5-CC90-43F0-8714-D31D1F3F0209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2.509" v="24"/>
          <ac:spMkLst>
            <pc:docMk/>
            <pc:sldMk cId="3463353986" sldId="294"/>
            <ac:spMk id="25" creationId="{A8D57A06-A426-446D-B02C-A2DC6B62E45E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4.321" v="26"/>
          <ac:spMkLst>
            <pc:docMk/>
            <pc:sldMk cId="3463353986" sldId="294"/>
            <ac:spMk id="26" creationId="{01D0AF59-99C3-4251-AB9A-C966C6AD4400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4.321" v="26"/>
          <ac:spMkLst>
            <pc:docMk/>
            <pc:sldMk cId="3463353986" sldId="294"/>
            <ac:spMk id="27" creationId="{1855405F-37A2-4869-9154-F8BE3BECE6C3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6.681" v="28"/>
          <ac:spMkLst>
            <pc:docMk/>
            <pc:sldMk cId="3463353986" sldId="294"/>
            <ac:spMk id="28" creationId="{86FF76B9-219D-4469-AF87-0236D29032F1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9.228" v="30"/>
          <ac:spMkLst>
            <pc:docMk/>
            <pc:sldMk cId="3463353986" sldId="294"/>
            <ac:spMk id="30" creationId="{AB8C311F-7253-4AED-9701-7FC0708C41C7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9.228" v="30"/>
          <ac:spMkLst>
            <pc:docMk/>
            <pc:sldMk cId="3463353986" sldId="294"/>
            <ac:spMk id="31" creationId="{FD073016-B734-483B-8953-5BADEE145112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6.681" v="28"/>
          <ac:spMkLst>
            <pc:docMk/>
            <pc:sldMk cId="3463353986" sldId="294"/>
            <ac:spMk id="32" creationId="{2E80C965-DB6D-4F81-9E9E-B027384D0BD6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6.681" v="28"/>
          <ac:spMkLst>
            <pc:docMk/>
            <pc:sldMk cId="3463353986" sldId="294"/>
            <ac:spMk id="33" creationId="{633C5E46-DAC5-4661-9C87-22B08E2A512F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9.228" v="30"/>
          <ac:spMkLst>
            <pc:docMk/>
            <pc:sldMk cId="3463353986" sldId="294"/>
            <ac:spMk id="34" creationId="{90A7EAB6-59D3-4325-8DE6-E0CA4009CE53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29.228" v="30"/>
          <ac:spMkLst>
            <pc:docMk/>
            <pc:sldMk cId="3463353986" sldId="294"/>
            <ac:spMk id="35" creationId="{A8D57A06-A426-446D-B02C-A2DC6B62E45E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36.807" v="32"/>
          <ac:spMkLst>
            <pc:docMk/>
            <pc:sldMk cId="3463353986" sldId="294"/>
            <ac:spMk id="36" creationId="{2D2B266D-3625-4584-A5C3-7D3F672CFF30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36.807" v="32"/>
          <ac:spMkLst>
            <pc:docMk/>
            <pc:sldMk cId="3463353986" sldId="294"/>
            <ac:spMk id="37" creationId="{C463B99A-73EE-4FBB-B7C4-F9F9BCC25C65}"/>
          </ac:spMkLst>
        </pc:spChg>
        <pc:spChg chg="add del">
          <ac:chgData name="Caleb Malik Myers" userId="S::cmyers5@pvamu.edu::0d1fbd79-30bf-40b2-a025-42166d34aae7" providerId="AD" clId="Web-{4D0B4627-D647-4B27-AB5A-D074D49A9ABF}" dt="2021-11-19T20:50:36.807" v="32"/>
          <ac:spMkLst>
            <pc:docMk/>
            <pc:sldMk cId="3463353986" sldId="294"/>
            <ac:spMk id="38" creationId="{A5D2A5D1-BA0D-47D3-B051-DA7743C46E28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39" creationId="{F3060C83-F051-4F0E-ABAD-AA0DFC48B218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0" creationId="{83C98ABE-055B-441F-B07E-44F97F083C39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1" creationId="{29FDB030-9B49-4CED-8CCD-4D99382388AC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2" creationId="{3783CA14-24A1-485C-8B30-D6A5D87987AD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3" creationId="{9A97C86A-04D6-40F7-AE84-31AB43E6A846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4" creationId="{FF9F2414-84E8-453E-B1F3-389FDE8192D9}"/>
          </ac:spMkLst>
        </pc:spChg>
        <pc:spChg chg="add">
          <ac:chgData name="Caleb Malik Myers" userId="S::cmyers5@pvamu.edu::0d1fbd79-30bf-40b2-a025-42166d34aae7" providerId="AD" clId="Web-{4D0B4627-D647-4B27-AB5A-D074D49A9ABF}" dt="2021-11-19T20:50:36.822" v="33"/>
          <ac:spMkLst>
            <pc:docMk/>
            <pc:sldMk cId="3463353986" sldId="294"/>
            <ac:spMk id="45" creationId="{3ECA69A1-7536-43AC-85EF-C7106179F5ED}"/>
          </ac:spMkLst>
        </pc:spChg>
        <pc:grpChg chg="add del">
          <ac:chgData name="Caleb Malik Myers" userId="S::cmyers5@pvamu.edu::0d1fbd79-30bf-40b2-a025-42166d34aae7" providerId="AD" clId="Web-{4D0B4627-D647-4B27-AB5A-D074D49A9ABF}" dt="2021-11-19T20:50:26.681" v="28"/>
          <ac:grpSpMkLst>
            <pc:docMk/>
            <pc:sldMk cId="3463353986" sldId="294"/>
            <ac:grpSpMk id="29" creationId="{DB88BD78-87E1-424D-B479-C37D8E41B12E}"/>
          </ac:grpSpMkLst>
        </pc:grpChg>
        <pc:picChg chg="add del mod modCrop">
          <ac:chgData name="Caleb Malik Myers" userId="S::cmyers5@pvamu.edu::0d1fbd79-30bf-40b2-a025-42166d34aae7" providerId="AD" clId="Web-{4D0B4627-D647-4B27-AB5A-D074D49A9ABF}" dt="2021-11-19T22:11:26.832" v="552"/>
          <ac:picMkLst>
            <pc:docMk/>
            <pc:sldMk cId="3463353986" sldId="294"/>
            <ac:picMk id="2" creationId="{0C6032AA-3F82-47E7-8431-4A93E9F818B6}"/>
          </ac:picMkLst>
        </pc:picChg>
        <pc:picChg chg="del">
          <ac:chgData name="Caleb Malik Myers" userId="S::cmyers5@pvamu.edu::0d1fbd79-30bf-40b2-a025-42166d34aae7" providerId="AD" clId="Web-{4D0B4627-D647-4B27-AB5A-D074D49A9ABF}" dt="2021-11-19T20:49:06.395" v="2"/>
          <ac:picMkLst>
            <pc:docMk/>
            <pc:sldMk cId="3463353986" sldId="294"/>
            <ac:picMk id="4" creationId="{6A7F742E-1D1A-4E35-95FE-A77BF97306FB}"/>
          </ac:picMkLst>
        </pc:picChg>
        <pc:picChg chg="del">
          <ac:chgData name="Caleb Malik Myers" userId="S::cmyers5@pvamu.edu::0d1fbd79-30bf-40b2-a025-42166d34aae7" providerId="AD" clId="Web-{4D0B4627-D647-4B27-AB5A-D074D49A9ABF}" dt="2021-11-19T20:49:03.707" v="0"/>
          <ac:picMkLst>
            <pc:docMk/>
            <pc:sldMk cId="3463353986" sldId="294"/>
            <ac:picMk id="6" creationId="{413C40F2-D9AF-42FC-9443-171A66851869}"/>
          </ac:picMkLst>
        </pc:picChg>
        <pc:picChg chg="del">
          <ac:chgData name="Caleb Malik Myers" userId="S::cmyers5@pvamu.edu::0d1fbd79-30bf-40b2-a025-42166d34aae7" providerId="AD" clId="Web-{4D0B4627-D647-4B27-AB5A-D074D49A9ABF}" dt="2021-11-19T20:49:05.161" v="1"/>
          <ac:picMkLst>
            <pc:docMk/>
            <pc:sldMk cId="3463353986" sldId="294"/>
            <ac:picMk id="8" creationId="{33412FBE-B388-4E7D-9B18-580710649E3A}"/>
          </ac:picMkLst>
        </pc:picChg>
      </pc:sldChg>
      <pc:sldChg chg="modSp new del">
        <pc:chgData name="Caleb Malik Myers" userId="S::cmyers5@pvamu.edu::0d1fbd79-30bf-40b2-a025-42166d34aae7" providerId="AD" clId="Web-{4D0B4627-D647-4B27-AB5A-D074D49A9ABF}" dt="2021-11-19T21:39:12.810" v="394"/>
        <pc:sldMkLst>
          <pc:docMk/>
          <pc:sldMk cId="1550764192" sldId="295"/>
        </pc:sldMkLst>
        <pc:spChg chg="mod">
          <ac:chgData name="Caleb Malik Myers" userId="S::cmyers5@pvamu.edu::0d1fbd79-30bf-40b2-a025-42166d34aae7" providerId="AD" clId="Web-{4D0B4627-D647-4B27-AB5A-D074D49A9ABF}" dt="2021-11-19T21:02:24.302" v="60" actId="20577"/>
          <ac:spMkLst>
            <pc:docMk/>
            <pc:sldMk cId="1550764192" sldId="295"/>
            <ac:spMk id="3" creationId="{ACC5DEFE-C299-4BC3-BD98-29611418A724}"/>
          </ac:spMkLst>
        </pc:spChg>
      </pc:sldChg>
    </pc:docChg>
  </pc:docChgLst>
  <pc:docChgLst>
    <pc:chgData name="Tiarra M Rodrigues" userId="S::trodrigues1@pvamu.edu::2218129b-acb1-46f7-801e-1fba4db8d33d" providerId="AD" clId="Web-{2C4EBDD2-66F0-4D0D-9E35-7E3FA5D6BF33}"/>
    <pc:docChg chg="modSld">
      <pc:chgData name="Tiarra M Rodrigues" userId="S::trodrigues1@pvamu.edu::2218129b-acb1-46f7-801e-1fba4db8d33d" providerId="AD" clId="Web-{2C4EBDD2-66F0-4D0D-9E35-7E3FA5D6BF33}" dt="2022-04-19T01:47:58.686" v="13" actId="20577"/>
      <pc:docMkLst>
        <pc:docMk/>
      </pc:docMkLst>
      <pc:sldChg chg="modSp">
        <pc:chgData name="Tiarra M Rodrigues" userId="S::trodrigues1@pvamu.edu::2218129b-acb1-46f7-801e-1fba4db8d33d" providerId="AD" clId="Web-{2C4EBDD2-66F0-4D0D-9E35-7E3FA5D6BF33}" dt="2022-04-19T01:47:58.686" v="13" actId="20577"/>
        <pc:sldMkLst>
          <pc:docMk/>
          <pc:sldMk cId="3793511886" sldId="323"/>
        </pc:sldMkLst>
        <pc:spChg chg="mod">
          <ac:chgData name="Tiarra M Rodrigues" userId="S::trodrigues1@pvamu.edu::2218129b-acb1-46f7-801e-1fba4db8d33d" providerId="AD" clId="Web-{2C4EBDD2-66F0-4D0D-9E35-7E3FA5D6BF33}" dt="2022-04-19T01:47:58.686" v="13" actId="20577"/>
          <ac:spMkLst>
            <pc:docMk/>
            <pc:sldMk cId="3793511886" sldId="323"/>
            <ac:spMk id="3" creationId="{55160B24-81F8-4C45-543C-A4D569D5404C}"/>
          </ac:spMkLst>
        </pc:spChg>
      </pc:sldChg>
    </pc:docChg>
  </pc:docChgLst>
  <pc:docChgLst>
    <pc:chgData name="Caleb Malik Myers" userId="S::cmyers5@pvamu.edu::0d1fbd79-30bf-40b2-a025-42166d34aae7" providerId="AD" clId="Web-{EC94D625-F75F-4776-95B5-AA49D9E29EAD}"/>
    <pc:docChg chg="modSld">
      <pc:chgData name="Caleb Malik Myers" userId="S::cmyers5@pvamu.edu::0d1fbd79-30bf-40b2-a025-42166d34aae7" providerId="AD" clId="Web-{EC94D625-F75F-4776-95B5-AA49D9E29EAD}" dt="2021-12-04T00:02:38.113" v="0" actId="20577"/>
      <pc:docMkLst>
        <pc:docMk/>
      </pc:docMkLst>
      <pc:sldChg chg="modSp">
        <pc:chgData name="Caleb Malik Myers" userId="S::cmyers5@pvamu.edu::0d1fbd79-30bf-40b2-a025-42166d34aae7" providerId="AD" clId="Web-{EC94D625-F75F-4776-95B5-AA49D9E29EAD}" dt="2021-12-04T00:02:38.113" v="0" actId="20577"/>
        <pc:sldMkLst>
          <pc:docMk/>
          <pc:sldMk cId="1394329539" sldId="287"/>
        </pc:sldMkLst>
        <pc:spChg chg="mod">
          <ac:chgData name="Caleb Malik Myers" userId="S::cmyers5@pvamu.edu::0d1fbd79-30bf-40b2-a025-42166d34aae7" providerId="AD" clId="Web-{EC94D625-F75F-4776-95B5-AA49D9E29EAD}" dt="2021-12-04T00:02:38.113" v="0" actId="20577"/>
          <ac:spMkLst>
            <pc:docMk/>
            <pc:sldMk cId="1394329539" sldId="287"/>
            <ac:spMk id="4" creationId="{60BC7BA3-D304-479D-9E69-08C12F1E32D9}"/>
          </ac:spMkLst>
        </pc:spChg>
      </pc:sldChg>
    </pc:docChg>
  </pc:docChgLst>
  <pc:docChgLst>
    <pc:chgData name="Chiebuka Victor Ejimadu" userId="S::cejimadu1@pvamu.edu::8870cd04-3777-4fc3-9279-a31df463a017" providerId="AD" clId="Web-{523AF67F-9F9A-4D88-9FBB-2D541A2C6FCA}"/>
    <pc:docChg chg="addSld modSld sldOrd">
      <pc:chgData name="Chiebuka Victor Ejimadu" userId="S::cejimadu1@pvamu.edu::8870cd04-3777-4fc3-9279-a31df463a017" providerId="AD" clId="Web-{523AF67F-9F9A-4D88-9FBB-2D541A2C6FCA}" dt="2022-04-22T18:04:34.286" v="94" actId="20577"/>
      <pc:docMkLst>
        <pc:docMk/>
      </pc:docMkLst>
      <pc:sldChg chg="mod modShow">
        <pc:chgData name="Chiebuka Victor Ejimadu" userId="S::cejimadu1@pvamu.edu::8870cd04-3777-4fc3-9279-a31df463a017" providerId="AD" clId="Web-{523AF67F-9F9A-4D88-9FBB-2D541A2C6FCA}" dt="2022-04-22T17:58:45.916" v="65"/>
        <pc:sldMkLst>
          <pc:docMk/>
          <pc:sldMk cId="1012923329" sldId="267"/>
        </pc:sldMkLst>
      </pc:sldChg>
      <pc:sldChg chg="mod modShow">
        <pc:chgData name="Chiebuka Victor Ejimadu" userId="S::cejimadu1@pvamu.edu::8870cd04-3777-4fc3-9279-a31df463a017" providerId="AD" clId="Web-{523AF67F-9F9A-4D88-9FBB-2D541A2C6FCA}" dt="2022-04-22T17:55:03.330" v="58"/>
        <pc:sldMkLst>
          <pc:docMk/>
          <pc:sldMk cId="818937235" sldId="269"/>
        </pc:sldMkLst>
      </pc:sldChg>
      <pc:sldChg chg="modSp ord">
        <pc:chgData name="Chiebuka Victor Ejimadu" userId="S::cejimadu1@pvamu.edu::8870cd04-3777-4fc3-9279-a31df463a017" providerId="AD" clId="Web-{523AF67F-9F9A-4D88-9FBB-2D541A2C6FCA}" dt="2022-04-22T17:55:57.441" v="62"/>
        <pc:sldMkLst>
          <pc:docMk/>
          <pc:sldMk cId="164331052" sldId="270"/>
        </pc:sldMkLst>
        <pc:spChg chg="mod">
          <ac:chgData name="Chiebuka Victor Ejimadu" userId="S::cejimadu1@pvamu.edu::8870cd04-3777-4fc3-9279-a31df463a017" providerId="AD" clId="Web-{523AF67F-9F9A-4D88-9FBB-2D541A2C6FCA}" dt="2022-04-22T17:54:37.923" v="57" actId="20577"/>
          <ac:spMkLst>
            <pc:docMk/>
            <pc:sldMk cId="164331052" sldId="270"/>
            <ac:spMk id="11" creationId="{B22FF7CA-F479-5A4E-99AF-CA4F809CBB71}"/>
          </ac:spMkLst>
        </pc:spChg>
      </pc:sldChg>
      <pc:sldChg chg="ord">
        <pc:chgData name="Chiebuka Victor Ejimadu" userId="S::cejimadu1@pvamu.edu::8870cd04-3777-4fc3-9279-a31df463a017" providerId="AD" clId="Web-{523AF67F-9F9A-4D88-9FBB-2D541A2C6FCA}" dt="2022-04-22T17:58:36.556" v="63"/>
        <pc:sldMkLst>
          <pc:docMk/>
          <pc:sldMk cId="2347384940" sldId="273"/>
        </pc:sldMkLst>
      </pc:sldChg>
      <pc:sldChg chg="ord">
        <pc:chgData name="Chiebuka Victor Ejimadu" userId="S::cejimadu1@pvamu.edu::8870cd04-3777-4fc3-9279-a31df463a017" providerId="AD" clId="Web-{523AF67F-9F9A-4D88-9FBB-2D541A2C6FCA}" dt="2022-04-22T17:58:43.009" v="64"/>
        <pc:sldMkLst>
          <pc:docMk/>
          <pc:sldMk cId="2060409295" sldId="274"/>
        </pc:sldMkLst>
      </pc:sldChg>
      <pc:sldChg chg="mod modShow">
        <pc:chgData name="Chiebuka Victor Ejimadu" userId="S::cejimadu1@pvamu.edu::8870cd04-3777-4fc3-9279-a31df463a017" providerId="AD" clId="Web-{523AF67F-9F9A-4D88-9FBB-2D541A2C6FCA}" dt="2022-04-22T17:59:41.105" v="66"/>
        <pc:sldMkLst>
          <pc:docMk/>
          <pc:sldMk cId="707120862" sldId="282"/>
        </pc:sldMkLst>
      </pc:sldChg>
      <pc:sldChg chg="mod modShow">
        <pc:chgData name="Chiebuka Victor Ejimadu" userId="S::cejimadu1@pvamu.edu::8870cd04-3777-4fc3-9279-a31df463a017" providerId="AD" clId="Web-{523AF67F-9F9A-4D88-9FBB-2D541A2C6FCA}" dt="2022-04-22T17:59:50.480" v="68"/>
        <pc:sldMkLst>
          <pc:docMk/>
          <pc:sldMk cId="3269242756" sldId="295"/>
        </pc:sldMkLst>
      </pc:sldChg>
      <pc:sldChg chg="ord">
        <pc:chgData name="Chiebuka Victor Ejimadu" userId="S::cejimadu1@pvamu.edu::8870cd04-3777-4fc3-9279-a31df463a017" providerId="AD" clId="Web-{523AF67F-9F9A-4D88-9FBB-2D541A2C6FCA}" dt="2022-04-22T17:55:51.051" v="61"/>
        <pc:sldMkLst>
          <pc:docMk/>
          <pc:sldMk cId="1831694672" sldId="297"/>
        </pc:sldMkLst>
      </pc:sldChg>
      <pc:sldChg chg="mod modShow">
        <pc:chgData name="Chiebuka Victor Ejimadu" userId="S::cejimadu1@pvamu.edu::8870cd04-3777-4fc3-9279-a31df463a017" providerId="AD" clId="Web-{523AF67F-9F9A-4D88-9FBB-2D541A2C6FCA}" dt="2022-04-22T17:59:43.558" v="67"/>
        <pc:sldMkLst>
          <pc:docMk/>
          <pc:sldMk cId="2759199833" sldId="299"/>
        </pc:sldMkLst>
      </pc:sldChg>
      <pc:sldChg chg="modSp">
        <pc:chgData name="Chiebuka Victor Ejimadu" userId="S::cejimadu1@pvamu.edu::8870cd04-3777-4fc3-9279-a31df463a017" providerId="AD" clId="Web-{523AF67F-9F9A-4D88-9FBB-2D541A2C6FCA}" dt="2022-04-22T17:48:05.208" v="10" actId="20577"/>
        <pc:sldMkLst>
          <pc:docMk/>
          <pc:sldMk cId="4058787585" sldId="351"/>
        </pc:sldMkLst>
        <pc:spChg chg="mod">
          <ac:chgData name="Chiebuka Victor Ejimadu" userId="S::cejimadu1@pvamu.edu::8870cd04-3777-4fc3-9279-a31df463a017" providerId="AD" clId="Web-{523AF67F-9F9A-4D88-9FBB-2D541A2C6FCA}" dt="2022-04-22T17:48:05.208" v="10" actId="20577"/>
          <ac:spMkLst>
            <pc:docMk/>
            <pc:sldMk cId="4058787585" sldId="351"/>
            <ac:spMk id="5" creationId="{94828316-2AA4-4920-6F2A-13B6B48AE550}"/>
          </ac:spMkLst>
        </pc:spChg>
      </pc:sldChg>
      <pc:sldChg chg="addSp delSp modSp new mod ord setBg">
        <pc:chgData name="Chiebuka Victor Ejimadu" userId="S::cejimadu1@pvamu.edu::8870cd04-3777-4fc3-9279-a31df463a017" providerId="AD" clId="Web-{523AF67F-9F9A-4D88-9FBB-2D541A2C6FCA}" dt="2022-04-22T18:04:34.286" v="94" actId="20577"/>
        <pc:sldMkLst>
          <pc:docMk/>
          <pc:sldMk cId="485701754" sldId="352"/>
        </pc:sldMkLst>
        <pc:spChg chg="mod">
          <ac:chgData name="Chiebuka Victor Ejimadu" userId="S::cejimadu1@pvamu.edu::8870cd04-3777-4fc3-9279-a31df463a017" providerId="AD" clId="Web-{523AF67F-9F9A-4D88-9FBB-2D541A2C6FCA}" dt="2022-04-22T18:04:34.286" v="94" actId="20577"/>
          <ac:spMkLst>
            <pc:docMk/>
            <pc:sldMk cId="485701754" sldId="352"/>
            <ac:spMk id="2" creationId="{F69D82A1-8F70-1CB9-B3FB-B99A4E0456BB}"/>
          </ac:spMkLst>
        </pc:spChg>
        <pc:spChg chg="del">
          <ac:chgData name="Chiebuka Victor Ejimadu" userId="S::cejimadu1@pvamu.edu::8870cd04-3777-4fc3-9279-a31df463a017" providerId="AD" clId="Web-{523AF67F-9F9A-4D88-9FBB-2D541A2C6FCA}" dt="2022-04-22T18:02:38.845" v="70"/>
          <ac:spMkLst>
            <pc:docMk/>
            <pc:sldMk cId="485701754" sldId="352"/>
            <ac:spMk id="3" creationId="{449FAF50-3A37-96FA-AF2A-BA5517ECAA9B}"/>
          </ac:spMkLst>
        </pc:spChg>
        <pc:spChg chg="add del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9" creationId="{D12DDE76-C203-4047-9998-63900085B5E8}"/>
          </ac:spMkLst>
        </pc:spChg>
        <pc:spChg chg="add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14" creationId="{5DCB5928-DC7D-4612-9922-441966E15627}"/>
          </ac:spMkLst>
        </pc:spChg>
        <pc:spChg chg="add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16" creationId="{682C1161-1736-45EC-99B7-33F3CAE9D517}"/>
          </ac:spMkLst>
        </pc:spChg>
        <pc:spChg chg="add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18" creationId="{84D4DDB8-B68F-45B0-9F62-C4279996F672}"/>
          </ac:spMkLst>
        </pc:spChg>
        <pc:spChg chg="add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20" creationId="{AF2F604E-43BE-4DC3-B983-E071523364F8}"/>
          </ac:spMkLst>
        </pc:spChg>
        <pc:spChg chg="add">
          <ac:chgData name="Chiebuka Victor Ejimadu" userId="S::cejimadu1@pvamu.edu::8870cd04-3777-4fc3-9279-a31df463a017" providerId="AD" clId="Web-{523AF67F-9F9A-4D88-9FBB-2D541A2C6FCA}" dt="2022-04-22T18:04:22.176" v="92"/>
          <ac:spMkLst>
            <pc:docMk/>
            <pc:sldMk cId="485701754" sldId="352"/>
            <ac:spMk id="22" creationId="{08C9B587-E65E-4B52-B37C-ABEBB6E87928}"/>
          </ac:spMkLst>
        </pc:spChg>
        <pc:picChg chg="add mod">
          <ac:chgData name="Chiebuka Victor Ejimadu" userId="S::cejimadu1@pvamu.edu::8870cd04-3777-4fc3-9279-a31df463a017" providerId="AD" clId="Web-{523AF67F-9F9A-4D88-9FBB-2D541A2C6FCA}" dt="2022-04-22T18:04:22.176" v="92"/>
          <ac:picMkLst>
            <pc:docMk/>
            <pc:sldMk cId="485701754" sldId="352"/>
            <ac:picMk id="4" creationId="{150517D6-D9B0-2EFC-1974-5D218441AD58}"/>
          </ac:picMkLst>
        </pc:picChg>
      </pc:sldChg>
      <pc:sldChg chg="new">
        <pc:chgData name="Chiebuka Victor Ejimadu" userId="S::cejimadu1@pvamu.edu::8870cd04-3777-4fc3-9279-a31df463a017" providerId="AD" clId="Web-{523AF67F-9F9A-4D88-9FBB-2D541A2C6FCA}" dt="2022-04-22T17:51:15.620" v="12"/>
        <pc:sldMkLst>
          <pc:docMk/>
          <pc:sldMk cId="2475334750" sldId="353"/>
        </pc:sldMkLst>
      </pc:sldChg>
    </pc:docChg>
  </pc:docChgLst>
  <pc:docChgLst>
    <pc:chgData name="Chiebuka Victor Ejimadu" userId="S::cejimadu1@pvamu.edu::8870cd04-3777-4fc3-9279-a31df463a017" providerId="AD" clId="Web-{DE745035-9D50-4E7D-A6AE-AEC2EB12485A}"/>
    <pc:docChg chg="modSld">
      <pc:chgData name="Chiebuka Victor Ejimadu" userId="S::cejimadu1@pvamu.edu::8870cd04-3777-4fc3-9279-a31df463a017" providerId="AD" clId="Web-{DE745035-9D50-4E7D-A6AE-AEC2EB12485A}" dt="2022-03-10T05:46:19.928" v="1" actId="20577"/>
      <pc:docMkLst>
        <pc:docMk/>
      </pc:docMkLst>
      <pc:sldChg chg="modSp">
        <pc:chgData name="Chiebuka Victor Ejimadu" userId="S::cejimadu1@pvamu.edu::8870cd04-3777-4fc3-9279-a31df463a017" providerId="AD" clId="Web-{DE745035-9D50-4E7D-A6AE-AEC2EB12485A}" dt="2022-03-10T05:46:19.928" v="1" actId="20577"/>
        <pc:sldMkLst>
          <pc:docMk/>
          <pc:sldMk cId="689031862" sldId="301"/>
        </pc:sldMkLst>
        <pc:spChg chg="mod">
          <ac:chgData name="Chiebuka Victor Ejimadu" userId="S::cejimadu1@pvamu.edu::8870cd04-3777-4fc3-9279-a31df463a017" providerId="AD" clId="Web-{DE745035-9D50-4E7D-A6AE-AEC2EB12485A}" dt="2022-03-10T05:46:19.928" v="1" actId="20577"/>
          <ac:spMkLst>
            <pc:docMk/>
            <pc:sldMk cId="689031862" sldId="301"/>
            <ac:spMk id="16" creationId="{1A4178CB-3E7F-4057-8F80-98D8D55CC51B}"/>
          </ac:spMkLst>
        </pc:spChg>
      </pc:sldChg>
    </pc:docChg>
  </pc:docChgLst>
  <pc:docChgLst>
    <pc:chgData name="Tiarra M Rodrigues" userId="S::trodrigues1@pvamu.edu::2218129b-acb1-46f7-801e-1fba4db8d33d" providerId="AD" clId="Web-{D1400FAB-6307-4377-9496-AD22F143EFB5}"/>
    <pc:docChg chg="modSld">
      <pc:chgData name="Tiarra M Rodrigues" userId="S::trodrigues1@pvamu.edu::2218129b-acb1-46f7-801e-1fba4db8d33d" providerId="AD" clId="Web-{D1400FAB-6307-4377-9496-AD22F143EFB5}" dt="2021-11-18T20:56:18.428" v="309" actId="20577"/>
      <pc:docMkLst>
        <pc:docMk/>
      </pc:docMkLst>
      <pc:sldChg chg="addSp delSp modSp">
        <pc:chgData name="Tiarra M Rodrigues" userId="S::trodrigues1@pvamu.edu::2218129b-acb1-46f7-801e-1fba4db8d33d" providerId="AD" clId="Web-{D1400FAB-6307-4377-9496-AD22F143EFB5}" dt="2021-11-18T20:42:56.858" v="288" actId="1076"/>
        <pc:sldMkLst>
          <pc:docMk/>
          <pc:sldMk cId="811154532" sldId="271"/>
        </pc:sldMkLst>
        <pc:spChg chg="add mod">
          <ac:chgData name="Tiarra M Rodrigues" userId="S::trodrigues1@pvamu.edu::2218129b-acb1-46f7-801e-1fba4db8d33d" providerId="AD" clId="Web-{D1400FAB-6307-4377-9496-AD22F143EFB5}" dt="2021-11-18T20:42:53.701" v="287" actId="20577"/>
          <ac:spMkLst>
            <pc:docMk/>
            <pc:sldMk cId="811154532" sldId="271"/>
            <ac:spMk id="5" creationId="{D651DEF0-E62E-4CC7-A95A-544D7C3E9E0D}"/>
          </ac:spMkLst>
        </pc:spChg>
        <pc:spChg chg="add del mod">
          <ac:chgData name="Tiarra M Rodrigues" userId="S::trodrigues1@pvamu.edu::2218129b-acb1-46f7-801e-1fba4db8d33d" providerId="AD" clId="Web-{D1400FAB-6307-4377-9496-AD22F143EFB5}" dt="2021-11-18T20:14:23.589" v="39"/>
          <ac:spMkLst>
            <pc:docMk/>
            <pc:sldMk cId="811154532" sldId="271"/>
            <ac:spMk id="8" creationId="{1F25A696-A606-4FEC-81EC-1D93D71C3DD9}"/>
          </ac:spMkLst>
        </pc:spChg>
        <pc:graphicFrameChg chg="del">
          <ac:chgData name="Tiarra M Rodrigues" userId="S::trodrigues1@pvamu.edu::2218129b-acb1-46f7-801e-1fba4db8d33d" providerId="AD" clId="Web-{D1400FAB-6307-4377-9496-AD22F143EFB5}" dt="2021-11-18T20:12:17.148" v="14"/>
          <ac:graphicFrameMkLst>
            <pc:docMk/>
            <pc:sldMk cId="811154532" sldId="271"/>
            <ac:graphicFrameMk id="4" creationId="{9E95204F-0485-46CC-949C-C5C36C336514}"/>
          </ac:graphicFrameMkLst>
        </pc:graphicFrameChg>
        <pc:graphicFrameChg chg="add del mod">
          <ac:chgData name="Tiarra M Rodrigues" userId="S::trodrigues1@pvamu.edu::2218129b-acb1-46f7-801e-1fba4db8d33d" providerId="AD" clId="Web-{D1400FAB-6307-4377-9496-AD22F143EFB5}" dt="2021-11-18T20:14:23.589" v="40"/>
          <ac:graphicFrameMkLst>
            <pc:docMk/>
            <pc:sldMk cId="811154532" sldId="271"/>
            <ac:graphicFrameMk id="7" creationId="{8D27488A-CCBC-4062-B123-F49D73AE9E8B}"/>
          </ac:graphicFrameMkLst>
        </pc:graphicFrameChg>
        <pc:picChg chg="add mod">
          <ac:chgData name="Tiarra M Rodrigues" userId="S::trodrigues1@pvamu.edu::2218129b-acb1-46f7-801e-1fba4db8d33d" providerId="AD" clId="Web-{D1400FAB-6307-4377-9496-AD22F143EFB5}" dt="2021-11-18T20:40:09.415" v="269" actId="14100"/>
          <ac:picMkLst>
            <pc:docMk/>
            <pc:sldMk cId="811154532" sldId="271"/>
            <ac:picMk id="9" creationId="{76C87C89-5405-4B16-BABB-9B2081A29979}"/>
          </ac:picMkLst>
        </pc:picChg>
        <pc:picChg chg="add mod">
          <ac:chgData name="Tiarra M Rodrigues" userId="S::trodrigues1@pvamu.edu::2218129b-acb1-46f7-801e-1fba4db8d33d" providerId="AD" clId="Web-{D1400FAB-6307-4377-9496-AD22F143EFB5}" dt="2021-11-18T20:42:56.858" v="288" actId="1076"/>
          <ac:picMkLst>
            <pc:docMk/>
            <pc:sldMk cId="811154532" sldId="271"/>
            <ac:picMk id="10" creationId="{2E707164-D81A-4190-8831-42E6C1A18E51}"/>
          </ac:picMkLst>
        </pc:picChg>
      </pc:sldChg>
      <pc:sldChg chg="modSp">
        <pc:chgData name="Tiarra M Rodrigues" userId="S::trodrigues1@pvamu.edu::2218129b-acb1-46f7-801e-1fba4db8d33d" providerId="AD" clId="Web-{D1400FAB-6307-4377-9496-AD22F143EFB5}" dt="2021-11-18T20:56:18.428" v="309" actId="20577"/>
        <pc:sldMkLst>
          <pc:docMk/>
          <pc:sldMk cId="1150173084" sldId="272"/>
        </pc:sldMkLst>
        <pc:spChg chg="mod">
          <ac:chgData name="Tiarra M Rodrigues" userId="S::trodrigues1@pvamu.edu::2218129b-acb1-46f7-801e-1fba4db8d33d" providerId="AD" clId="Web-{D1400FAB-6307-4377-9496-AD22F143EFB5}" dt="2021-11-18T20:56:18.428" v="309" actId="20577"/>
          <ac:spMkLst>
            <pc:docMk/>
            <pc:sldMk cId="1150173084" sldId="272"/>
            <ac:spMk id="3" creationId="{811EE2F7-682D-2043-B610-D338D19961F6}"/>
          </ac:spMkLst>
        </pc:spChg>
      </pc:sldChg>
    </pc:docChg>
  </pc:docChgLst>
  <pc:docChgLst>
    <pc:chgData name="Chiebuka Victor Ejimadu" userId="S::cejimadu1@pvamu.edu::8870cd04-3777-4fc3-9279-a31df463a017" providerId="AD" clId="Web-{D26B9797-42FB-4E26-822F-9364EE0B8505}"/>
    <pc:docChg chg="addSld delSld modSld sldOrd">
      <pc:chgData name="Chiebuka Victor Ejimadu" userId="S::cejimadu1@pvamu.edu::8870cd04-3777-4fc3-9279-a31df463a017" providerId="AD" clId="Web-{D26B9797-42FB-4E26-822F-9364EE0B8505}" dt="2022-04-22T22:51:21.235" v="45" actId="20577"/>
      <pc:docMkLst>
        <pc:docMk/>
      </pc:docMkLst>
      <pc:sldChg chg="ord">
        <pc:chgData name="Chiebuka Victor Ejimadu" userId="S::cejimadu1@pvamu.edu::8870cd04-3777-4fc3-9279-a31df463a017" providerId="AD" clId="Web-{D26B9797-42FB-4E26-822F-9364EE0B8505}" dt="2022-04-22T22:49:28.213" v="43"/>
        <pc:sldMkLst>
          <pc:docMk/>
          <pc:sldMk cId="707120862" sldId="282"/>
        </pc:sldMkLst>
      </pc:sldChg>
      <pc:sldChg chg="mod ord modShow">
        <pc:chgData name="Chiebuka Victor Ejimadu" userId="S::cejimadu1@pvamu.edu::8870cd04-3777-4fc3-9279-a31df463a017" providerId="AD" clId="Web-{D26B9797-42FB-4E26-822F-9364EE0B8505}" dt="2022-04-22T22:45:59.045" v="40"/>
        <pc:sldMkLst>
          <pc:docMk/>
          <pc:sldMk cId="3463353986" sldId="294"/>
        </pc:sldMkLst>
      </pc:sldChg>
      <pc:sldChg chg="ord">
        <pc:chgData name="Chiebuka Victor Ejimadu" userId="S::cejimadu1@pvamu.edu::8870cd04-3777-4fc3-9279-a31df463a017" providerId="AD" clId="Web-{D26B9797-42FB-4E26-822F-9364EE0B8505}" dt="2022-04-22T22:49:36.651" v="44"/>
        <pc:sldMkLst>
          <pc:docMk/>
          <pc:sldMk cId="2759199833" sldId="299"/>
        </pc:sldMkLst>
      </pc:sldChg>
      <pc:sldChg chg="mod modShow">
        <pc:chgData name="Chiebuka Victor Ejimadu" userId="S::cejimadu1@pvamu.edu::8870cd04-3777-4fc3-9279-a31df463a017" providerId="AD" clId="Web-{D26B9797-42FB-4E26-822F-9364EE0B8505}" dt="2022-04-22T22:46:13.171" v="41"/>
        <pc:sldMkLst>
          <pc:docMk/>
          <pc:sldMk cId="3223500568" sldId="313"/>
        </pc:sldMkLst>
      </pc:sldChg>
      <pc:sldChg chg="modSp">
        <pc:chgData name="Chiebuka Victor Ejimadu" userId="S::cejimadu1@pvamu.edu::8870cd04-3777-4fc3-9279-a31df463a017" providerId="AD" clId="Web-{D26B9797-42FB-4E26-822F-9364EE0B8505}" dt="2022-04-22T22:51:21.235" v="45" actId="20577"/>
        <pc:sldMkLst>
          <pc:docMk/>
          <pc:sldMk cId="955437707" sldId="338"/>
        </pc:sldMkLst>
        <pc:spChg chg="mod">
          <ac:chgData name="Chiebuka Victor Ejimadu" userId="S::cejimadu1@pvamu.edu::8870cd04-3777-4fc3-9279-a31df463a017" providerId="AD" clId="Web-{D26B9797-42FB-4E26-822F-9364EE0B8505}" dt="2022-04-22T22:51:21.235" v="45" actId="20577"/>
          <ac:spMkLst>
            <pc:docMk/>
            <pc:sldMk cId="955437707" sldId="338"/>
            <ac:spMk id="2" creationId="{C814A399-2AD0-834D-AC54-DBD62F09E827}"/>
          </ac:spMkLst>
        </pc:spChg>
      </pc:sldChg>
      <pc:sldChg chg="del">
        <pc:chgData name="Chiebuka Victor Ejimadu" userId="S::cejimadu1@pvamu.edu::8870cd04-3777-4fc3-9279-a31df463a017" providerId="AD" clId="Web-{D26B9797-42FB-4E26-822F-9364EE0B8505}" dt="2022-04-22T22:43:04.831" v="33"/>
        <pc:sldMkLst>
          <pc:docMk/>
          <pc:sldMk cId="2185277846" sldId="341"/>
        </pc:sldMkLst>
      </pc:sldChg>
      <pc:sldChg chg="mod modShow">
        <pc:chgData name="Chiebuka Victor Ejimadu" userId="S::cejimadu1@pvamu.edu::8870cd04-3777-4fc3-9279-a31df463a017" providerId="AD" clId="Web-{D26B9797-42FB-4E26-822F-9364EE0B8505}" dt="2022-04-22T22:46:16.108" v="42"/>
        <pc:sldMkLst>
          <pc:docMk/>
          <pc:sldMk cId="2652420837" sldId="344"/>
        </pc:sldMkLst>
      </pc:sldChg>
      <pc:sldChg chg="ord">
        <pc:chgData name="Chiebuka Victor Ejimadu" userId="S::cejimadu1@pvamu.edu::8870cd04-3777-4fc3-9279-a31df463a017" providerId="AD" clId="Web-{D26B9797-42FB-4E26-822F-9364EE0B8505}" dt="2022-04-22T22:43:35.192" v="35"/>
        <pc:sldMkLst>
          <pc:docMk/>
          <pc:sldMk cId="4077259132" sldId="355"/>
        </pc:sldMkLst>
      </pc:sldChg>
      <pc:sldChg chg="ord">
        <pc:chgData name="Chiebuka Victor Ejimadu" userId="S::cejimadu1@pvamu.edu::8870cd04-3777-4fc3-9279-a31df463a017" providerId="AD" clId="Web-{D26B9797-42FB-4E26-822F-9364EE0B8505}" dt="2022-04-22T22:43:44.255" v="36"/>
        <pc:sldMkLst>
          <pc:docMk/>
          <pc:sldMk cId="2374598165" sldId="357"/>
        </pc:sldMkLst>
      </pc:sldChg>
      <pc:sldChg chg="ord">
        <pc:chgData name="Chiebuka Victor Ejimadu" userId="S::cejimadu1@pvamu.edu::8870cd04-3777-4fc3-9279-a31df463a017" providerId="AD" clId="Web-{D26B9797-42FB-4E26-822F-9364EE0B8505}" dt="2022-04-22T22:43:51.443" v="37"/>
        <pc:sldMkLst>
          <pc:docMk/>
          <pc:sldMk cId="1354054435" sldId="358"/>
        </pc:sldMkLst>
      </pc:sldChg>
      <pc:sldChg chg="ord">
        <pc:chgData name="Chiebuka Victor Ejimadu" userId="S::cejimadu1@pvamu.edu::8870cd04-3777-4fc3-9279-a31df463a017" providerId="AD" clId="Web-{D26B9797-42FB-4E26-822F-9364EE0B8505}" dt="2022-04-22T22:43:57.896" v="38"/>
        <pc:sldMkLst>
          <pc:docMk/>
          <pc:sldMk cId="3011873147" sldId="359"/>
        </pc:sldMkLst>
      </pc:sldChg>
      <pc:sldChg chg="mod ord modShow">
        <pc:chgData name="Chiebuka Victor Ejimadu" userId="S::cejimadu1@pvamu.edu::8870cd04-3777-4fc3-9279-a31df463a017" providerId="AD" clId="Web-{D26B9797-42FB-4E26-822F-9364EE0B8505}" dt="2022-04-22T22:43:18.081" v="34"/>
        <pc:sldMkLst>
          <pc:docMk/>
          <pc:sldMk cId="2204134242" sldId="360"/>
        </pc:sldMkLst>
      </pc:sldChg>
      <pc:sldChg chg="addSp delSp modSp new mod setBg addAnim delAnim">
        <pc:chgData name="Chiebuka Victor Ejimadu" userId="S::cejimadu1@pvamu.edu::8870cd04-3777-4fc3-9279-a31df463a017" providerId="AD" clId="Web-{D26B9797-42FB-4E26-822F-9364EE0B8505}" dt="2022-04-22T22:42:40.689" v="32" actId="1076"/>
        <pc:sldMkLst>
          <pc:docMk/>
          <pc:sldMk cId="1603625934" sldId="361"/>
        </pc:sldMkLst>
        <pc:spChg chg="mod">
          <ac:chgData name="Chiebuka Victor Ejimadu" userId="S::cejimadu1@pvamu.edu::8870cd04-3777-4fc3-9279-a31df463a017" providerId="AD" clId="Web-{D26B9797-42FB-4E26-822F-9364EE0B8505}" dt="2022-04-22T22:36:27.245" v="23"/>
          <ac:spMkLst>
            <pc:docMk/>
            <pc:sldMk cId="1603625934" sldId="361"/>
            <ac:spMk id="2" creationId="{C373285D-4295-2411-75C5-2B9F974C85EA}"/>
          </ac:spMkLst>
        </pc:spChg>
        <pc:spChg chg="del">
          <ac:chgData name="Chiebuka Victor Ejimadu" userId="S::cejimadu1@pvamu.edu::8870cd04-3777-4fc3-9279-a31df463a017" providerId="AD" clId="Web-{D26B9797-42FB-4E26-822F-9364EE0B8505}" dt="2022-04-22T22:34:53.787" v="9"/>
          <ac:spMkLst>
            <pc:docMk/>
            <pc:sldMk cId="1603625934" sldId="361"/>
            <ac:spMk id="3" creationId="{C45D26B7-691B-8670-D0B0-428A88B0C3D9}"/>
          </ac:spMkLst>
        </pc:spChg>
        <pc:spChg chg="add mod">
          <ac:chgData name="Chiebuka Victor Ejimadu" userId="S::cejimadu1@pvamu.edu::8870cd04-3777-4fc3-9279-a31df463a017" providerId="AD" clId="Web-{D26B9797-42FB-4E26-822F-9364EE0B8505}" dt="2022-04-22T22:42:19.125" v="30" actId="14100"/>
          <ac:spMkLst>
            <pc:docMk/>
            <pc:sldMk cId="1603625934" sldId="361"/>
            <ac:spMk id="5" creationId="{BA1E1097-66D1-0562-48D2-ECC874F8F231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2.651" v="20"/>
          <ac:spMkLst>
            <pc:docMk/>
            <pc:sldMk cId="1603625934" sldId="361"/>
            <ac:spMk id="6" creationId="{20D5D19D-0789-4518-B5DC-D47ADF69D25A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5:53.087" v="12"/>
          <ac:spMkLst>
            <pc:docMk/>
            <pc:sldMk cId="1603625934" sldId="361"/>
            <ac:spMk id="9" creationId="{68AF5748-FED8-45BA-8631-26D1D10F3246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2.651" v="20"/>
          <ac:spMkLst>
            <pc:docMk/>
            <pc:sldMk cId="1603625934" sldId="361"/>
            <ac:spMk id="10" creationId="{B81933D1-5615-42C7-9C0B-4EB7105CCE2D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5:53.087" v="12"/>
          <ac:spMkLst>
            <pc:docMk/>
            <pc:sldMk cId="1603625934" sldId="361"/>
            <ac:spMk id="11" creationId="{AF2F604E-43BE-4DC3-B983-E071523364F8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5:53.087" v="12"/>
          <ac:spMkLst>
            <pc:docMk/>
            <pc:sldMk cId="1603625934" sldId="361"/>
            <ac:spMk id="13" creationId="{08C9B587-E65E-4B52-B37C-ABEBB6E87928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17.682" v="14"/>
          <ac:spMkLst>
            <pc:docMk/>
            <pc:sldMk cId="1603625934" sldId="361"/>
            <ac:spMk id="15" creationId="{47942995-B07F-4636-9A06-C6A104B260A8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17.682" v="14"/>
          <ac:spMkLst>
            <pc:docMk/>
            <pc:sldMk cId="1603625934" sldId="361"/>
            <ac:spMk id="16" creationId="{B81933D1-5615-42C7-9C0B-4EB7105CCE2D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17.682" v="14"/>
          <ac:spMkLst>
            <pc:docMk/>
            <pc:sldMk cId="1603625934" sldId="361"/>
            <ac:spMk id="18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2.651" v="20"/>
          <ac:spMkLst>
            <pc:docMk/>
            <pc:sldMk cId="1603625934" sldId="361"/>
            <ac:spMk id="19" creationId="{19C9EAEA-39D0-4B0E-A0EB-51E7B26740B1}"/>
          </ac:spMkLst>
        </pc:spChg>
        <pc:spChg chg="add mod">
          <ac:chgData name="Chiebuka Victor Ejimadu" userId="S::cejimadu1@pvamu.edu::8870cd04-3777-4fc3-9279-a31df463a017" providerId="AD" clId="Web-{D26B9797-42FB-4E26-822F-9364EE0B8505}" dt="2022-04-22T22:42:40.689" v="32" actId="1076"/>
          <ac:spMkLst>
            <pc:docMk/>
            <pc:sldMk cId="1603625934" sldId="361"/>
            <ac:spMk id="20" creationId="{A399232A-0E5B-1509-562B-45DF0F205566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7.245" v="22"/>
          <ac:spMkLst>
            <pc:docMk/>
            <pc:sldMk cId="1603625934" sldId="361"/>
            <ac:spMk id="21" creationId="{5DCB5928-DC7D-4612-9922-441966E15627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7.245" v="22"/>
          <ac:spMkLst>
            <pc:docMk/>
            <pc:sldMk cId="1603625934" sldId="361"/>
            <ac:spMk id="22" creationId="{682C1161-1736-45EC-99B7-33F3CAE9D517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7.245" v="22"/>
          <ac:spMkLst>
            <pc:docMk/>
            <pc:sldMk cId="1603625934" sldId="361"/>
            <ac:spMk id="23" creationId="{84D4DDB8-B68F-45B0-9F62-C4279996F672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7.245" v="22"/>
          <ac:spMkLst>
            <pc:docMk/>
            <pc:sldMk cId="1603625934" sldId="361"/>
            <ac:spMk id="24" creationId="{AF2F604E-43BE-4DC3-B983-E071523364F8}"/>
          </ac:spMkLst>
        </pc:spChg>
        <pc:spChg chg="add del">
          <ac:chgData name="Chiebuka Victor Ejimadu" userId="S::cejimadu1@pvamu.edu::8870cd04-3777-4fc3-9279-a31df463a017" providerId="AD" clId="Web-{D26B9797-42FB-4E26-822F-9364EE0B8505}" dt="2022-04-22T22:36:27.245" v="22"/>
          <ac:spMkLst>
            <pc:docMk/>
            <pc:sldMk cId="1603625934" sldId="361"/>
            <ac:spMk id="25" creationId="{08C9B587-E65E-4B52-B37C-ABEBB6E87928}"/>
          </ac:spMkLst>
        </pc:spChg>
        <pc:spChg chg="add">
          <ac:chgData name="Chiebuka Victor Ejimadu" userId="S::cejimadu1@pvamu.edu::8870cd04-3777-4fc3-9279-a31df463a017" providerId="AD" clId="Web-{D26B9797-42FB-4E26-822F-9364EE0B8505}" dt="2022-04-22T22:36:27.245" v="23"/>
          <ac:spMkLst>
            <pc:docMk/>
            <pc:sldMk cId="1603625934" sldId="361"/>
            <ac:spMk id="27" creationId="{A4AC5506-6312-4701-8D3C-40187889A947}"/>
          </ac:spMkLst>
        </pc:spChg>
        <pc:grpChg chg="add del">
          <ac:chgData name="Chiebuka Victor Ejimadu" userId="S::cejimadu1@pvamu.edu::8870cd04-3777-4fc3-9279-a31df463a017" providerId="AD" clId="Web-{D26B9797-42FB-4E26-822F-9364EE0B8505}" dt="2022-04-22T22:36:22.651" v="20"/>
          <ac:grpSpMkLst>
            <pc:docMk/>
            <pc:sldMk cId="1603625934" sldId="361"/>
            <ac:grpSpMk id="7" creationId="{032D8612-31EB-44CF-A1D0-14FD4C705424}"/>
          </ac:grpSpMkLst>
        </pc:grpChg>
        <pc:grpChg chg="add del">
          <ac:chgData name="Chiebuka Victor Ejimadu" userId="S::cejimadu1@pvamu.edu::8870cd04-3777-4fc3-9279-a31df463a017" providerId="AD" clId="Web-{D26B9797-42FB-4E26-822F-9364EE0B8505}" dt="2022-04-22T22:36:17.682" v="14"/>
          <ac:grpSpMkLst>
            <pc:docMk/>
            <pc:sldMk cId="1603625934" sldId="361"/>
            <ac:grpSpMk id="17" creationId="{032D8612-31EB-44CF-A1D0-14FD4C705424}"/>
          </ac:grpSpMkLst>
        </pc:grpChg>
        <pc:picChg chg="add mod">
          <ac:chgData name="Chiebuka Victor Ejimadu" userId="S::cejimadu1@pvamu.edu::8870cd04-3777-4fc3-9279-a31df463a017" providerId="AD" clId="Web-{D26B9797-42FB-4E26-822F-9364EE0B8505}" dt="2022-04-22T22:36:27.245" v="23"/>
          <ac:picMkLst>
            <pc:docMk/>
            <pc:sldMk cId="1603625934" sldId="361"/>
            <ac:picMk id="4" creationId="{C8D02898-6985-5085-9AC0-02475C2BE5E7}"/>
          </ac:picMkLst>
        </pc:picChg>
      </pc:sldChg>
    </pc:docChg>
  </pc:docChgLst>
  <pc:docChgLst>
    <pc:chgData name="Caleb Malik Myers" userId="S::cmyers5@pvamu.edu::0d1fbd79-30bf-40b2-a025-42166d34aae7" providerId="AD" clId="Web-{DE2AE376-5D59-40E2-B611-11275A5F59DF}"/>
    <pc:docChg chg="modSld">
      <pc:chgData name="Caleb Malik Myers" userId="S::cmyers5@pvamu.edu::0d1fbd79-30bf-40b2-a025-42166d34aae7" providerId="AD" clId="Web-{DE2AE376-5D59-40E2-B611-11275A5F59DF}" dt="2021-11-17T22:53:33.761" v="13"/>
      <pc:docMkLst>
        <pc:docMk/>
      </pc:docMkLst>
      <pc:sldChg chg="addSp modSp mod setBg">
        <pc:chgData name="Caleb Malik Myers" userId="S::cmyers5@pvamu.edu::0d1fbd79-30bf-40b2-a025-42166d34aae7" providerId="AD" clId="Web-{DE2AE376-5D59-40E2-B611-11275A5F59DF}" dt="2021-11-17T22:53:33.761" v="13"/>
        <pc:sldMkLst>
          <pc:docMk/>
          <pc:sldMk cId="68992041" sldId="262"/>
        </pc:sldMkLst>
        <pc:spChg chg="mod">
          <ac:chgData name="Caleb Malik Myers" userId="S::cmyers5@pvamu.edu::0d1fbd79-30bf-40b2-a025-42166d34aae7" providerId="AD" clId="Web-{DE2AE376-5D59-40E2-B611-11275A5F59DF}" dt="2021-11-17T22:53:33.761" v="13"/>
          <ac:spMkLst>
            <pc:docMk/>
            <pc:sldMk cId="68992041" sldId="262"/>
            <ac:spMk id="2" creationId="{EFB2F000-2F7D-0C4E-A3C1-81D2275CA472}"/>
          </ac:spMkLst>
        </pc:spChg>
        <pc:spChg chg="add">
          <ac:chgData name="Caleb Malik Myers" userId="S::cmyers5@pvamu.edu::0d1fbd79-30bf-40b2-a025-42166d34aae7" providerId="AD" clId="Web-{DE2AE376-5D59-40E2-B611-11275A5F59DF}" dt="2021-11-17T22:53:33.761" v="13"/>
          <ac:spMkLst>
            <pc:docMk/>
            <pc:sldMk cId="68992041" sldId="262"/>
            <ac:spMk id="8" creationId="{665DBBEF-238B-476B-96AB-8AAC3224ECEA}"/>
          </ac:spMkLst>
        </pc:spChg>
        <pc:spChg chg="add">
          <ac:chgData name="Caleb Malik Myers" userId="S::cmyers5@pvamu.edu::0d1fbd79-30bf-40b2-a025-42166d34aae7" providerId="AD" clId="Web-{DE2AE376-5D59-40E2-B611-11275A5F59DF}" dt="2021-11-17T22:53:33.761" v="13"/>
          <ac:spMkLst>
            <pc:docMk/>
            <pc:sldMk cId="68992041" sldId="262"/>
            <ac:spMk id="10" creationId="{3FCFB1DE-0B7E-48CC-BA90-B2AB0889F9D6}"/>
          </ac:spMkLst>
        </pc:spChg>
        <pc:picChg chg="add mod">
          <ac:chgData name="Caleb Malik Myers" userId="S::cmyers5@pvamu.edu::0d1fbd79-30bf-40b2-a025-42166d34aae7" providerId="AD" clId="Web-{DE2AE376-5D59-40E2-B611-11275A5F59DF}" dt="2021-11-17T22:53:33.761" v="13"/>
          <ac:picMkLst>
            <pc:docMk/>
            <pc:sldMk cId="68992041" sldId="262"/>
            <ac:picMk id="3" creationId="{9F0160BB-6E2D-4618-BDEA-616AAE2DE8E8}"/>
          </ac:picMkLst>
        </pc:picChg>
      </pc:sldChg>
    </pc:docChg>
  </pc:docChgLst>
  <pc:docChgLst>
    <pc:chgData name="Chiebuka Victor Ejimadu" userId="S::cejimadu1@pvamu.edu::8870cd04-3777-4fc3-9279-a31df463a017" providerId="AD" clId="Web-{7887E117-B58C-44C2-B642-FA136B5C69F6}"/>
    <pc:docChg chg="addSld modSld">
      <pc:chgData name="Chiebuka Victor Ejimadu" userId="S::cejimadu1@pvamu.edu::8870cd04-3777-4fc3-9279-a31df463a017" providerId="AD" clId="Web-{7887E117-B58C-44C2-B642-FA136B5C69F6}" dt="2021-12-10T06:30:53.931" v="1"/>
      <pc:docMkLst>
        <pc:docMk/>
      </pc:docMkLst>
      <pc:sldChg chg="delSp add replId">
        <pc:chgData name="Chiebuka Victor Ejimadu" userId="S::cejimadu1@pvamu.edu::8870cd04-3777-4fc3-9279-a31df463a017" providerId="AD" clId="Web-{7887E117-B58C-44C2-B642-FA136B5C69F6}" dt="2021-12-10T06:30:53.931" v="1"/>
        <pc:sldMkLst>
          <pc:docMk/>
          <pc:sldMk cId="680455788" sldId="316"/>
        </pc:sldMkLst>
        <pc:spChg chg="del">
          <ac:chgData name="Chiebuka Victor Ejimadu" userId="S::cejimadu1@pvamu.edu::8870cd04-3777-4fc3-9279-a31df463a017" providerId="AD" clId="Web-{7887E117-B58C-44C2-B642-FA136B5C69F6}" dt="2021-12-10T06:30:53.931" v="1"/>
          <ac:spMkLst>
            <pc:docMk/>
            <pc:sldMk cId="680455788" sldId="316"/>
            <ac:spMk id="4" creationId="{CE8B75C4-0160-41BC-AAD1-7D8EC93EA0D5}"/>
          </ac:spMkLst>
        </pc:spChg>
      </pc:sldChg>
    </pc:docChg>
  </pc:docChgLst>
  <pc:docChgLst>
    <pc:chgData name="Caleb Malik Myers" userId="S::cmyers5@pvamu.edu::0d1fbd79-30bf-40b2-a025-42166d34aae7" providerId="AD" clId="Web-{63EBA530-FCB4-4F19-B988-D40532026710}"/>
    <pc:docChg chg="addSld modSld">
      <pc:chgData name="Caleb Malik Myers" userId="S::cmyers5@pvamu.edu::0d1fbd79-30bf-40b2-a025-42166d34aae7" providerId="AD" clId="Web-{63EBA530-FCB4-4F19-B988-D40532026710}" dt="2021-11-19T22:54:06.712" v="50" actId="20577"/>
      <pc:docMkLst>
        <pc:docMk/>
      </pc:docMkLst>
      <pc:sldChg chg="addSp delSp modSp">
        <pc:chgData name="Caleb Malik Myers" userId="S::cmyers5@pvamu.edu::0d1fbd79-30bf-40b2-a025-42166d34aae7" providerId="AD" clId="Web-{63EBA530-FCB4-4F19-B988-D40532026710}" dt="2021-11-19T22:54:06.712" v="50" actId="20577"/>
        <pc:sldMkLst>
          <pc:docMk/>
          <pc:sldMk cId="818937235" sldId="269"/>
        </pc:sldMkLst>
        <pc:spChg chg="del mod">
          <ac:chgData name="Caleb Malik Myers" userId="S::cmyers5@pvamu.edu::0d1fbd79-30bf-40b2-a025-42166d34aae7" providerId="AD" clId="Web-{63EBA530-FCB4-4F19-B988-D40532026710}" dt="2021-11-19T22:42:15.374" v="4"/>
          <ac:spMkLst>
            <pc:docMk/>
            <pc:sldMk cId="818937235" sldId="269"/>
            <ac:spMk id="3" creationId="{6B86988F-90C7-4F44-81C9-86A5F8C4A1A3}"/>
          </ac:spMkLst>
        </pc:spChg>
        <pc:spChg chg="add mod">
          <ac:chgData name="Caleb Malik Myers" userId="S::cmyers5@pvamu.edu::0d1fbd79-30bf-40b2-a025-42166d34aae7" providerId="AD" clId="Web-{63EBA530-FCB4-4F19-B988-D40532026710}" dt="2021-11-19T22:54:06.712" v="50" actId="20577"/>
          <ac:spMkLst>
            <pc:docMk/>
            <pc:sldMk cId="818937235" sldId="269"/>
            <ac:spMk id="13" creationId="{B7FC98CA-24C3-41D9-B4CC-E3ABE42CD1C8}"/>
          </ac:spMkLst>
        </pc:spChg>
        <pc:picChg chg="add mod">
          <ac:chgData name="Caleb Malik Myers" userId="S::cmyers5@pvamu.edu::0d1fbd79-30bf-40b2-a025-42166d34aae7" providerId="AD" clId="Web-{63EBA530-FCB4-4F19-B988-D40532026710}" dt="2021-11-19T22:42:27.921" v="8" actId="1076"/>
          <ac:picMkLst>
            <pc:docMk/>
            <pc:sldMk cId="818937235" sldId="269"/>
            <ac:picMk id="6" creationId="{785C4299-B193-412B-89AA-87797FB070B2}"/>
          </ac:picMkLst>
        </pc:picChg>
        <pc:picChg chg="add mod">
          <ac:chgData name="Caleb Malik Myers" userId="S::cmyers5@pvamu.edu::0d1fbd79-30bf-40b2-a025-42166d34aae7" providerId="AD" clId="Web-{63EBA530-FCB4-4F19-B988-D40532026710}" dt="2021-11-19T22:42:46.157" v="12" actId="1076"/>
          <ac:picMkLst>
            <pc:docMk/>
            <pc:sldMk cId="818937235" sldId="269"/>
            <ac:picMk id="9" creationId="{C597F2F9-ECFE-488D-8362-2A218CC4D7EB}"/>
          </ac:picMkLst>
        </pc:picChg>
        <pc:picChg chg="add mod">
          <ac:chgData name="Caleb Malik Myers" userId="S::cmyers5@pvamu.edu::0d1fbd79-30bf-40b2-a025-42166d34aae7" providerId="AD" clId="Web-{63EBA530-FCB4-4F19-B988-D40532026710}" dt="2021-11-19T22:43:58.942" v="16" actId="1076"/>
          <ac:picMkLst>
            <pc:docMk/>
            <pc:sldMk cId="818937235" sldId="269"/>
            <ac:picMk id="10" creationId="{FCEB2967-BE54-46B7-9617-039A277BA970}"/>
          </ac:picMkLst>
        </pc:picChg>
        <pc:picChg chg="add mod">
          <ac:chgData name="Caleb Malik Myers" userId="S::cmyers5@pvamu.edu::0d1fbd79-30bf-40b2-a025-42166d34aae7" providerId="AD" clId="Web-{63EBA530-FCB4-4F19-B988-D40532026710}" dt="2021-11-19T22:47:19.626" v="20" actId="1076"/>
          <ac:picMkLst>
            <pc:docMk/>
            <pc:sldMk cId="818937235" sldId="269"/>
            <ac:picMk id="11" creationId="{A5CA6F9C-473A-4BA2-B0E1-C3BE89EC2920}"/>
          </ac:picMkLst>
        </pc:picChg>
        <pc:picChg chg="add mod">
          <ac:chgData name="Caleb Malik Myers" userId="S::cmyers5@pvamu.edu::0d1fbd79-30bf-40b2-a025-42166d34aae7" providerId="AD" clId="Web-{63EBA530-FCB4-4F19-B988-D40532026710}" dt="2021-11-19T22:52:00.970" v="27" actId="1076"/>
          <ac:picMkLst>
            <pc:docMk/>
            <pc:sldMk cId="818937235" sldId="269"/>
            <ac:picMk id="12" creationId="{6AC3183A-EA05-4C21-B667-D5E0C8C33C01}"/>
          </ac:picMkLst>
        </pc:picChg>
      </pc:sldChg>
      <pc:sldChg chg="modSp new">
        <pc:chgData name="Caleb Malik Myers" userId="S::cmyers5@pvamu.edu::0d1fbd79-30bf-40b2-a025-42166d34aae7" providerId="AD" clId="Web-{63EBA530-FCB4-4F19-B988-D40532026710}" dt="2021-11-19T22:42:06.139" v="3" actId="20577"/>
        <pc:sldMkLst>
          <pc:docMk/>
          <pc:sldMk cId="2161474118" sldId="296"/>
        </pc:sldMkLst>
        <pc:spChg chg="mod">
          <ac:chgData name="Caleb Malik Myers" userId="S::cmyers5@pvamu.edu::0d1fbd79-30bf-40b2-a025-42166d34aae7" providerId="AD" clId="Web-{63EBA530-FCB4-4F19-B988-D40532026710}" dt="2021-11-19T22:42:06.139" v="3" actId="20577"/>
          <ac:spMkLst>
            <pc:docMk/>
            <pc:sldMk cId="2161474118" sldId="296"/>
            <ac:spMk id="3" creationId="{0A8B4327-4367-4A81-92E6-719B6C76CE02}"/>
          </ac:spMkLst>
        </pc:spChg>
      </pc:sldChg>
    </pc:docChg>
  </pc:docChgLst>
  <pc:docChgLst>
    <pc:chgData name="Chiebuka Victor Ejimadu" userId="S::cejimadu1@pvamu.edu::8870cd04-3777-4fc3-9279-a31df463a017" providerId="AD" clId="Web-{1F6898C1-BBA1-4A0F-9150-B4B51C249607}"/>
    <pc:docChg chg="addSld delSld modSld sldOrd">
      <pc:chgData name="Chiebuka Victor Ejimadu" userId="S::cejimadu1@pvamu.edu::8870cd04-3777-4fc3-9279-a31df463a017" providerId="AD" clId="Web-{1F6898C1-BBA1-4A0F-9150-B4B51C249607}" dt="2022-04-19T01:03:04.522" v="331"/>
      <pc:docMkLst>
        <pc:docMk/>
      </pc:docMkLst>
      <pc:sldChg chg="modSp">
        <pc:chgData name="Chiebuka Victor Ejimadu" userId="S::cejimadu1@pvamu.edu::8870cd04-3777-4fc3-9279-a31df463a017" providerId="AD" clId="Web-{1F6898C1-BBA1-4A0F-9150-B4B51C249607}" dt="2022-04-19T00:13:59.535" v="5" actId="20577"/>
        <pc:sldMkLst>
          <pc:docMk/>
          <pc:sldMk cId="2012841745" sldId="256"/>
        </pc:sldMkLst>
        <pc:spChg chg="mod">
          <ac:chgData name="Chiebuka Victor Ejimadu" userId="S::cejimadu1@pvamu.edu::8870cd04-3777-4fc3-9279-a31df463a017" providerId="AD" clId="Web-{1F6898C1-BBA1-4A0F-9150-B4B51C249607}" dt="2022-04-19T00:13:59.535" v="5" actId="20577"/>
          <ac:spMkLst>
            <pc:docMk/>
            <pc:sldMk cId="2012841745" sldId="256"/>
            <ac:spMk id="3" creationId="{E6F24540-2429-FE4B-8693-51EA3D7310C7}"/>
          </ac:spMkLst>
        </pc:spChg>
      </pc:sldChg>
      <pc:sldChg chg="mod modShow">
        <pc:chgData name="Chiebuka Victor Ejimadu" userId="S::cejimadu1@pvamu.edu::8870cd04-3777-4fc3-9279-a31df463a017" providerId="AD" clId="Web-{1F6898C1-BBA1-4A0F-9150-B4B51C249607}" dt="2022-04-19T00:40:31.284" v="297"/>
        <pc:sldMkLst>
          <pc:docMk/>
          <pc:sldMk cId="3125435614" sldId="264"/>
        </pc:sldMkLst>
      </pc:sldChg>
      <pc:sldChg chg="ord">
        <pc:chgData name="Chiebuka Victor Ejimadu" userId="S::cejimadu1@pvamu.edu::8870cd04-3777-4fc3-9279-a31df463a017" providerId="AD" clId="Web-{1F6898C1-BBA1-4A0F-9150-B4B51C249607}" dt="2022-04-19T01:01:35.266" v="329"/>
        <pc:sldMkLst>
          <pc:docMk/>
          <pc:sldMk cId="3802460602" sldId="266"/>
        </pc:sldMkLst>
      </pc:sldChg>
      <pc:sldChg chg="ord">
        <pc:chgData name="Chiebuka Victor Ejimadu" userId="S::cejimadu1@pvamu.edu::8870cd04-3777-4fc3-9279-a31df463a017" providerId="AD" clId="Web-{1F6898C1-BBA1-4A0F-9150-B4B51C249607}" dt="2022-04-19T01:01:31.860" v="328"/>
        <pc:sldMkLst>
          <pc:docMk/>
          <pc:sldMk cId="164331052" sldId="270"/>
        </pc:sldMkLst>
      </pc:sldChg>
      <pc:sldChg chg="mod modShow">
        <pc:chgData name="Chiebuka Victor Ejimadu" userId="S::cejimadu1@pvamu.edu::8870cd04-3777-4fc3-9279-a31df463a017" providerId="AD" clId="Web-{1F6898C1-BBA1-4A0F-9150-B4B51C249607}" dt="2022-04-19T00:40:34.081" v="298"/>
        <pc:sldMkLst>
          <pc:docMk/>
          <pc:sldMk cId="2769018543" sldId="284"/>
        </pc:sldMkLst>
      </pc:sldChg>
      <pc:sldChg chg="mod modShow">
        <pc:chgData name="Chiebuka Victor Ejimadu" userId="S::cejimadu1@pvamu.edu::8870cd04-3777-4fc3-9279-a31df463a017" providerId="AD" clId="Web-{1F6898C1-BBA1-4A0F-9150-B4B51C249607}" dt="2022-04-19T01:01:25.531" v="327"/>
        <pc:sldMkLst>
          <pc:docMk/>
          <pc:sldMk cId="2634633507" sldId="285"/>
        </pc:sldMkLst>
      </pc:sldChg>
      <pc:sldChg chg="mod modShow">
        <pc:chgData name="Chiebuka Victor Ejimadu" userId="S::cejimadu1@pvamu.edu::8870cd04-3777-4fc3-9279-a31df463a017" providerId="AD" clId="Web-{1F6898C1-BBA1-4A0F-9150-B4B51C249607}" dt="2022-04-19T00:40:37.316" v="299"/>
        <pc:sldMkLst>
          <pc:docMk/>
          <pc:sldMk cId="3263024970" sldId="286"/>
        </pc:sldMkLst>
      </pc:sldChg>
      <pc:sldChg chg="ord">
        <pc:chgData name="Chiebuka Victor Ejimadu" userId="S::cejimadu1@pvamu.edu::8870cd04-3777-4fc3-9279-a31df463a017" providerId="AD" clId="Web-{1F6898C1-BBA1-4A0F-9150-B4B51C249607}" dt="2022-04-19T01:01:40.767" v="330"/>
        <pc:sldMkLst>
          <pc:docMk/>
          <pc:sldMk cId="3463353986" sldId="294"/>
        </pc:sldMkLst>
      </pc:sldChg>
      <pc:sldChg chg="mod modShow">
        <pc:chgData name="Chiebuka Victor Ejimadu" userId="S::cejimadu1@pvamu.edu::8870cd04-3777-4fc3-9279-a31df463a017" providerId="AD" clId="Web-{1F6898C1-BBA1-4A0F-9150-B4B51C249607}" dt="2022-04-19T01:03:04.522" v="331"/>
        <pc:sldMkLst>
          <pc:docMk/>
          <pc:sldMk cId="3269242756" sldId="295"/>
        </pc:sldMkLst>
      </pc:sldChg>
      <pc:sldChg chg="new del">
        <pc:chgData name="Chiebuka Victor Ejimadu" userId="S::cejimadu1@pvamu.edu::8870cd04-3777-4fc3-9279-a31df463a017" providerId="AD" clId="Web-{1F6898C1-BBA1-4A0F-9150-B4B51C249607}" dt="2022-04-19T00:19:24.835" v="7"/>
        <pc:sldMkLst>
          <pc:docMk/>
          <pc:sldMk cId="3559251928" sldId="325"/>
        </pc:sldMkLst>
      </pc:sldChg>
      <pc:sldChg chg="modSp new del">
        <pc:chgData name="Chiebuka Victor Ejimadu" userId="S::cejimadu1@pvamu.edu::8870cd04-3777-4fc3-9279-a31df463a017" providerId="AD" clId="Web-{1F6898C1-BBA1-4A0F-9150-B4B51C249607}" dt="2022-04-19T00:21:28.217" v="30"/>
        <pc:sldMkLst>
          <pc:docMk/>
          <pc:sldMk cId="4009906853" sldId="325"/>
        </pc:sldMkLst>
        <pc:spChg chg="mod">
          <ac:chgData name="Chiebuka Victor Ejimadu" userId="S::cejimadu1@pvamu.edu::8870cd04-3777-4fc3-9279-a31df463a017" providerId="AD" clId="Web-{1F6898C1-BBA1-4A0F-9150-B4B51C249607}" dt="2022-04-19T00:19:48.883" v="16" actId="20577"/>
          <ac:spMkLst>
            <pc:docMk/>
            <pc:sldMk cId="4009906853" sldId="325"/>
            <ac:spMk id="2" creationId="{E29E205A-A15C-A396-677D-4669AC75AB79}"/>
          </ac:spMkLst>
        </pc:spChg>
        <pc:spChg chg="mod">
          <ac:chgData name="Chiebuka Victor Ejimadu" userId="S::cejimadu1@pvamu.edu::8870cd04-3777-4fc3-9279-a31df463a017" providerId="AD" clId="Web-{1F6898C1-BBA1-4A0F-9150-B4B51C249607}" dt="2022-04-19T00:20:41.215" v="20" actId="20577"/>
          <ac:spMkLst>
            <pc:docMk/>
            <pc:sldMk cId="4009906853" sldId="325"/>
            <ac:spMk id="3" creationId="{2CAC9E64-8C1E-FDA4-AE42-9661EFB0B7E1}"/>
          </ac:spMkLst>
        </pc:spChg>
      </pc:sldChg>
      <pc:sldChg chg="addSp delSp modSp new mod ord setBg setClrOvrMap">
        <pc:chgData name="Chiebuka Victor Ejimadu" userId="S::cejimadu1@pvamu.edu::8870cd04-3777-4fc3-9279-a31df463a017" providerId="AD" clId="Web-{1F6898C1-BBA1-4A0F-9150-B4B51C249607}" dt="2022-04-19T01:01:16.843" v="326" actId="20577"/>
        <pc:sldMkLst>
          <pc:docMk/>
          <pc:sldMk cId="2813485180" sldId="326"/>
        </pc:sldMkLst>
        <pc:spChg chg="mod">
          <ac:chgData name="Chiebuka Victor Ejimadu" userId="S::cejimadu1@pvamu.edu::8870cd04-3777-4fc3-9279-a31df463a017" providerId="AD" clId="Web-{1F6898C1-BBA1-4A0F-9150-B4B51C249607}" dt="2022-04-19T00:40:09.720" v="296" actId="20577"/>
          <ac:spMkLst>
            <pc:docMk/>
            <pc:sldMk cId="2813485180" sldId="326"/>
            <ac:spMk id="2" creationId="{D6BFE6C3-2776-F0CA-4C66-058A32DCD964}"/>
          </ac:spMkLst>
        </pc:spChg>
        <pc:spChg chg="mod">
          <ac:chgData name="Chiebuka Victor Ejimadu" userId="S::cejimadu1@pvamu.edu::8870cd04-3777-4fc3-9279-a31df463a017" providerId="AD" clId="Web-{1F6898C1-BBA1-4A0F-9150-B4B51C249607}" dt="2022-04-19T01:01:16.843" v="326" actId="20577"/>
          <ac:spMkLst>
            <pc:docMk/>
            <pc:sldMk cId="2813485180" sldId="326"/>
            <ac:spMk id="3" creationId="{F183C700-6544-4829-7490-6DAE2EFF1CD1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6.234" v="289"/>
          <ac:spMkLst>
            <pc:docMk/>
            <pc:sldMk cId="2813485180" sldId="326"/>
            <ac:spMk id="8" creationId="{9264D464-898B-4908-88FD-33A83D6ED64E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6.234" v="289"/>
          <ac:spMkLst>
            <pc:docMk/>
            <pc:sldMk cId="2813485180" sldId="326"/>
            <ac:spMk id="10" creationId="{F0BC1D9E-4401-4EC0-88FD-ED103CB570EA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6.234" v="289"/>
          <ac:spMkLst>
            <pc:docMk/>
            <pc:sldMk cId="2813485180" sldId="326"/>
            <ac:spMk id="12" creationId="{B0AAF7C9-094E-400C-A428-F6C2262F6527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6.234" v="289"/>
          <ac:spMkLst>
            <pc:docMk/>
            <pc:sldMk cId="2813485180" sldId="326"/>
            <ac:spMk id="14" creationId="{6200B311-3585-4069-AAC6-CD443FA5B8AD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8.500" v="291"/>
          <ac:spMkLst>
            <pc:docMk/>
            <pc:sldMk cId="2813485180" sldId="326"/>
            <ac:spMk id="16" creationId="{7CB4857B-ED7C-444D-9F04-2F885114A1C2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8.500" v="291"/>
          <ac:spMkLst>
            <pc:docMk/>
            <pc:sldMk cId="2813485180" sldId="326"/>
            <ac:spMk id="17" creationId="{D18046FB-44EA-4FD8-A585-EA09A319B2D0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48.500" v="291"/>
          <ac:spMkLst>
            <pc:docMk/>
            <pc:sldMk cId="2813485180" sldId="326"/>
            <ac:spMk id="18" creationId="{479F5F2B-8B58-4140-AE6A-51F6C67B18D9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50.891" v="293"/>
          <ac:spMkLst>
            <pc:docMk/>
            <pc:sldMk cId="2813485180" sldId="326"/>
            <ac:spMk id="20" creationId="{C9A36457-A5F4-4103-A443-02581C09185B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50.891" v="293"/>
          <ac:spMkLst>
            <pc:docMk/>
            <pc:sldMk cId="2813485180" sldId="326"/>
            <ac:spMk id="21" creationId="{DC5FB7E8-B636-40FA-BE8D-48145C0F5C57}"/>
          </ac:spMkLst>
        </pc:spChg>
        <pc:spChg chg="add del">
          <ac:chgData name="Chiebuka Victor Ejimadu" userId="S::cejimadu1@pvamu.edu::8870cd04-3777-4fc3-9279-a31df463a017" providerId="AD" clId="Web-{1F6898C1-BBA1-4A0F-9150-B4B51C249607}" dt="2022-04-19T00:39:50.891" v="293"/>
          <ac:spMkLst>
            <pc:docMk/>
            <pc:sldMk cId="2813485180" sldId="326"/>
            <ac:spMk id="22" creationId="{142DCE2C-2863-46FA-9BE7-24365A24D9BA}"/>
          </ac:spMkLst>
        </pc:spChg>
        <pc:spChg chg="add">
          <ac:chgData name="Chiebuka Victor Ejimadu" userId="S::cejimadu1@pvamu.edu::8870cd04-3777-4fc3-9279-a31df463a017" providerId="AD" clId="Web-{1F6898C1-BBA1-4A0F-9150-B4B51C249607}" dt="2022-04-19T00:39:50.907" v="294"/>
          <ac:spMkLst>
            <pc:docMk/>
            <pc:sldMk cId="2813485180" sldId="326"/>
            <ac:spMk id="24" creationId="{9264D464-898B-4908-88FD-33A83D6ED64E}"/>
          </ac:spMkLst>
        </pc:spChg>
        <pc:spChg chg="add">
          <ac:chgData name="Chiebuka Victor Ejimadu" userId="S::cejimadu1@pvamu.edu::8870cd04-3777-4fc3-9279-a31df463a017" providerId="AD" clId="Web-{1F6898C1-BBA1-4A0F-9150-B4B51C249607}" dt="2022-04-19T00:39:50.907" v="294"/>
          <ac:spMkLst>
            <pc:docMk/>
            <pc:sldMk cId="2813485180" sldId="326"/>
            <ac:spMk id="25" creationId="{F0BC1D9E-4401-4EC0-88FD-ED103CB570EA}"/>
          </ac:spMkLst>
        </pc:spChg>
        <pc:spChg chg="add">
          <ac:chgData name="Chiebuka Victor Ejimadu" userId="S::cejimadu1@pvamu.edu::8870cd04-3777-4fc3-9279-a31df463a017" providerId="AD" clId="Web-{1F6898C1-BBA1-4A0F-9150-B4B51C249607}" dt="2022-04-19T00:39:50.907" v="294"/>
          <ac:spMkLst>
            <pc:docMk/>
            <pc:sldMk cId="2813485180" sldId="326"/>
            <ac:spMk id="26" creationId="{B0AAF7C9-094E-400C-A428-F6C2262F6527}"/>
          </ac:spMkLst>
        </pc:spChg>
        <pc:spChg chg="add">
          <ac:chgData name="Chiebuka Victor Ejimadu" userId="S::cejimadu1@pvamu.edu::8870cd04-3777-4fc3-9279-a31df463a017" providerId="AD" clId="Web-{1F6898C1-BBA1-4A0F-9150-B4B51C249607}" dt="2022-04-19T00:39:50.907" v="294"/>
          <ac:spMkLst>
            <pc:docMk/>
            <pc:sldMk cId="2813485180" sldId="326"/>
            <ac:spMk id="27" creationId="{6200B311-3585-4069-AAC6-CD443FA5B8AD}"/>
          </ac:spMkLst>
        </pc:spChg>
        <pc:picChg chg="add mod">
          <ac:chgData name="Chiebuka Victor Ejimadu" userId="S::cejimadu1@pvamu.edu::8870cd04-3777-4fc3-9279-a31df463a017" providerId="AD" clId="Web-{1F6898C1-BBA1-4A0F-9150-B4B51C249607}" dt="2022-04-19T00:59:17.180" v="303" actId="1076"/>
          <ac:picMkLst>
            <pc:docMk/>
            <pc:sldMk cId="2813485180" sldId="326"/>
            <ac:picMk id="4" creationId="{FF310D6D-787D-8FD3-FE8C-9C5A38526A3E}"/>
          </ac:picMkLst>
        </pc:picChg>
        <pc:picChg chg="add mod">
          <ac:chgData name="Chiebuka Victor Ejimadu" userId="S::cejimadu1@pvamu.edu::8870cd04-3777-4fc3-9279-a31df463a017" providerId="AD" clId="Web-{1F6898C1-BBA1-4A0F-9150-B4B51C249607}" dt="2022-04-19T00:59:52.370" v="306" actId="1076"/>
          <ac:picMkLst>
            <pc:docMk/>
            <pc:sldMk cId="2813485180" sldId="326"/>
            <ac:picMk id="5" creationId="{D538D8AF-8C2E-8893-3F39-D9B003BB0A4F}"/>
          </ac:picMkLst>
        </pc:picChg>
      </pc:sldChg>
    </pc:docChg>
  </pc:docChgLst>
  <pc:docChgLst>
    <pc:chgData name="Tiarra M Rodrigues" userId="S::trodrigues1@pvamu.edu::2218129b-acb1-46f7-801e-1fba4db8d33d" providerId="AD" clId="Web-{EAB15758-8189-4A27-B70C-8D0989080E64}"/>
    <pc:docChg chg="addSld delSld modSld">
      <pc:chgData name="Tiarra M Rodrigues" userId="S::trodrigues1@pvamu.edu::2218129b-acb1-46f7-801e-1fba4db8d33d" providerId="AD" clId="Web-{EAB15758-8189-4A27-B70C-8D0989080E64}" dt="2021-11-20T02:48:12.708" v="1587"/>
      <pc:docMkLst>
        <pc:docMk/>
      </pc:docMkLst>
      <pc:sldChg chg="add del">
        <pc:chgData name="Tiarra M Rodrigues" userId="S::trodrigues1@pvamu.edu::2218129b-acb1-46f7-801e-1fba4db8d33d" providerId="AD" clId="Web-{EAB15758-8189-4A27-B70C-8D0989080E64}" dt="2021-11-20T02:47:17.722" v="1571"/>
        <pc:sldMkLst>
          <pc:docMk/>
          <pc:sldMk cId="3328406491" sldId="261"/>
        </pc:sldMkLst>
      </pc:sldChg>
      <pc:sldChg chg="modSp">
        <pc:chgData name="Tiarra M Rodrigues" userId="S::trodrigues1@pvamu.edu::2218129b-acb1-46f7-801e-1fba4db8d33d" providerId="AD" clId="Web-{EAB15758-8189-4A27-B70C-8D0989080E64}" dt="2021-11-20T02:02:40.613" v="1566" actId="1076"/>
        <pc:sldMkLst>
          <pc:docMk/>
          <pc:sldMk cId="3125435614" sldId="264"/>
        </pc:sldMkLst>
        <pc:spChg chg="mod">
          <ac:chgData name="Tiarra M Rodrigues" userId="S::trodrigues1@pvamu.edu::2218129b-acb1-46f7-801e-1fba4db8d33d" providerId="AD" clId="Web-{EAB15758-8189-4A27-B70C-8D0989080E64}" dt="2021-11-20T02:02:34.519" v="1565" actId="20577"/>
          <ac:spMkLst>
            <pc:docMk/>
            <pc:sldMk cId="3125435614" sldId="264"/>
            <ac:spMk id="6" creationId="{A0854ACE-F33E-034E-B129-A75B2D1CAFD5}"/>
          </ac:spMkLst>
        </pc:spChg>
        <pc:picChg chg="mod">
          <ac:chgData name="Tiarra M Rodrigues" userId="S::trodrigues1@pvamu.edu::2218129b-acb1-46f7-801e-1fba4db8d33d" providerId="AD" clId="Web-{EAB15758-8189-4A27-B70C-8D0989080E64}" dt="2021-11-20T02:02:40.613" v="1566" actId="1076"/>
          <ac:picMkLst>
            <pc:docMk/>
            <pc:sldMk cId="3125435614" sldId="264"/>
            <ac:picMk id="4" creationId="{DBEEACDE-8601-194D-B2F0-9E9CCD44B7C5}"/>
          </ac:picMkLst>
        </pc:picChg>
        <pc:picChg chg="mod">
          <ac:chgData name="Tiarra M Rodrigues" userId="S::trodrigues1@pvamu.edu::2218129b-acb1-46f7-801e-1fba4db8d33d" providerId="AD" clId="Web-{EAB15758-8189-4A27-B70C-8D0989080E64}" dt="2021-11-20T00:44:31.612" v="267" actId="1076"/>
          <ac:picMkLst>
            <pc:docMk/>
            <pc:sldMk cId="3125435614" sldId="264"/>
            <ac:picMk id="7" creationId="{DBF44522-AA97-2343-B159-98CFEC3870A2}"/>
          </ac:picMkLst>
        </pc:picChg>
      </pc:sldChg>
      <pc:sldChg chg="addSp delSp modSp mod setBg">
        <pc:chgData name="Tiarra M Rodrigues" userId="S::trodrigues1@pvamu.edu::2218129b-acb1-46f7-801e-1fba4db8d33d" providerId="AD" clId="Web-{EAB15758-8189-4A27-B70C-8D0989080E64}" dt="2021-11-20T00:38:34.201" v="167" actId="1076"/>
        <pc:sldMkLst>
          <pc:docMk/>
          <pc:sldMk cId="1150173084" sldId="272"/>
        </pc:sldMkLst>
        <pc:spChg chg="mod ord">
          <ac:chgData name="Tiarra M Rodrigues" userId="S::trodrigues1@pvamu.edu::2218129b-acb1-46f7-801e-1fba4db8d33d" providerId="AD" clId="Web-{EAB15758-8189-4A27-B70C-8D0989080E64}" dt="2021-11-20T00:38:34.201" v="167" actId="1076"/>
          <ac:spMkLst>
            <pc:docMk/>
            <pc:sldMk cId="1150173084" sldId="272"/>
            <ac:spMk id="2" creationId="{E0ACEB48-BE73-6C4E-9B1E-2FD3BD8400DA}"/>
          </ac:spMkLst>
        </pc:spChg>
        <pc:spChg chg="mod ord">
          <ac:chgData name="Tiarra M Rodrigues" userId="S::trodrigues1@pvamu.edu::2218129b-acb1-46f7-801e-1fba4db8d33d" providerId="AD" clId="Web-{EAB15758-8189-4A27-B70C-8D0989080E64}" dt="2021-11-20T00:38:32.607" v="166" actId="20577"/>
          <ac:spMkLst>
            <pc:docMk/>
            <pc:sldMk cId="1150173084" sldId="272"/>
            <ac:spMk id="3" creationId="{811EE2F7-682D-2043-B610-D338D19961F6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1.017" v="68"/>
          <ac:spMkLst>
            <pc:docMk/>
            <pc:sldMk cId="1150173084" sldId="272"/>
            <ac:spMk id="7" creationId="{38468727-63BE-4191-B4A6-C30C82C0E986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1.017" v="68"/>
          <ac:spMkLst>
            <pc:docMk/>
            <pc:sldMk cId="1150173084" sldId="272"/>
            <ac:spMk id="8" creationId="{9D355BB6-1BB8-4828-B246-CFB31742D7B8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1.017" v="68"/>
          <ac:spMkLst>
            <pc:docMk/>
            <pc:sldMk cId="1150173084" sldId="272"/>
            <ac:spMk id="9" creationId="{CA52A9B9-B2B3-46F0-9D53-0EFF9905BF8F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4:58.389" v="66"/>
          <ac:spMkLst>
            <pc:docMk/>
            <pc:sldMk cId="1150173084" sldId="272"/>
            <ac:spMk id="10" creationId="{26CAED0A-2A45-4C9C-BCDD-21A8A092C5F3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3.470" v="70"/>
          <ac:spMkLst>
            <pc:docMk/>
            <pc:sldMk cId="1150173084" sldId="272"/>
            <ac:spMk id="11" creationId="{F4F2FC05-7D27-410F-BDA9-ADF4831368C7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4:58.389" v="66"/>
          <ac:spMkLst>
            <pc:docMk/>
            <pc:sldMk cId="1150173084" sldId="272"/>
            <ac:spMk id="12" creationId="{3A9A4357-BD1D-4622-A4FE-766E6AB8DE84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3.470" v="70"/>
          <ac:spMkLst>
            <pc:docMk/>
            <pc:sldMk cId="1150173084" sldId="272"/>
            <ac:spMk id="13" creationId="{9080D120-BD54-46E1-BA37-82F5E8089E90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4:58.389" v="66"/>
          <ac:spMkLst>
            <pc:docMk/>
            <pc:sldMk cId="1150173084" sldId="272"/>
            <ac:spMk id="14" creationId="{E659831F-0D9A-4C63-9EBB-8435B85A440F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3.470" v="70"/>
          <ac:spMkLst>
            <pc:docMk/>
            <pc:sldMk cId="1150173084" sldId="272"/>
            <ac:spMk id="15" creationId="{81D83946-74FA-498A-AC80-9926F041B5C5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4:58.389" v="66"/>
          <ac:spMkLst>
            <pc:docMk/>
            <pc:sldMk cId="1150173084" sldId="272"/>
            <ac:spMk id="16" creationId="{E6995CE5-F890-4ABA-82A2-26507CE8D2A3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3.470" v="70"/>
          <ac:spMkLst>
            <pc:docMk/>
            <pc:sldMk cId="1150173084" sldId="272"/>
            <ac:spMk id="17" creationId="{5060D983-8B52-443A-8183-2A1DE05618B5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25:55.517" v="72"/>
          <ac:spMkLst>
            <pc:docMk/>
            <pc:sldMk cId="1150173084" sldId="272"/>
            <ac:spMk id="18" creationId="{F64F6814-96D5-4463-898E-405CC0C40147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30:01.609" v="78"/>
          <ac:spMkLst>
            <pc:docMk/>
            <pc:sldMk cId="1150173084" sldId="272"/>
            <ac:spMk id="19" creationId="{394842B0-684D-44CC-B4BC-D13331CFD290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30:01.609" v="78"/>
          <ac:spMkLst>
            <pc:docMk/>
            <pc:sldMk cId="1150173084" sldId="272"/>
            <ac:spMk id="20" creationId="{4C2A3DC3-F495-4B99-9FF3-3FB30D63235E}"/>
          </ac:spMkLst>
        </pc:spChg>
        <pc:spChg chg="add">
          <ac:chgData name="Tiarra M Rodrigues" userId="S::trodrigues1@pvamu.edu::2218129b-acb1-46f7-801e-1fba4db8d33d" providerId="AD" clId="Web-{EAB15758-8189-4A27-B70C-8D0989080E64}" dt="2021-11-20T00:30:01.609" v="78"/>
          <ac:spMkLst>
            <pc:docMk/>
            <pc:sldMk cId="1150173084" sldId="272"/>
            <ac:spMk id="25" creationId="{35C956CA-A8FB-4F91-A258-FBE459CD99FC}"/>
          </ac:spMkLst>
        </pc:spChg>
        <pc:spChg chg="add">
          <ac:chgData name="Tiarra M Rodrigues" userId="S::trodrigues1@pvamu.edu::2218129b-acb1-46f7-801e-1fba4db8d33d" providerId="AD" clId="Web-{EAB15758-8189-4A27-B70C-8D0989080E64}" dt="2021-11-20T00:30:01.609" v="78"/>
          <ac:spMkLst>
            <pc:docMk/>
            <pc:sldMk cId="1150173084" sldId="272"/>
            <ac:spMk id="27" creationId="{70A48D59-8581-41F7-B529-F4617FE07A9A}"/>
          </ac:spMkLst>
        </pc:spChg>
        <pc:picChg chg="add mod ord">
          <ac:chgData name="Tiarra M Rodrigues" userId="S::trodrigues1@pvamu.edu::2218129b-acb1-46f7-801e-1fba4db8d33d" providerId="AD" clId="Web-{EAB15758-8189-4A27-B70C-8D0989080E64}" dt="2021-11-20T00:30:01.609" v="78"/>
          <ac:picMkLst>
            <pc:docMk/>
            <pc:sldMk cId="1150173084" sldId="272"/>
            <ac:picMk id="4" creationId="{E94B2A25-F127-41E6-974D-4FAA6656DE48}"/>
          </ac:picMkLst>
        </pc:picChg>
        <pc:picChg chg="add del mod">
          <ac:chgData name="Tiarra M Rodrigues" userId="S::trodrigues1@pvamu.edu::2218129b-acb1-46f7-801e-1fba4db8d33d" providerId="AD" clId="Web-{EAB15758-8189-4A27-B70C-8D0989080E64}" dt="2021-11-20T00:28:44.277" v="74"/>
          <ac:picMkLst>
            <pc:docMk/>
            <pc:sldMk cId="1150173084" sldId="272"/>
            <ac:picMk id="5" creationId="{D6C8DA67-6FB5-433D-9452-D974EE8E0DB2}"/>
          </ac:picMkLst>
        </pc:picChg>
        <pc:picChg chg="add mod modCrop">
          <ac:chgData name="Tiarra M Rodrigues" userId="S::trodrigues1@pvamu.edu::2218129b-acb1-46f7-801e-1fba4db8d33d" providerId="AD" clId="Web-{EAB15758-8189-4A27-B70C-8D0989080E64}" dt="2021-11-20T00:30:28.173" v="80"/>
          <ac:picMkLst>
            <pc:docMk/>
            <pc:sldMk cId="1150173084" sldId="272"/>
            <ac:picMk id="6" creationId="{FF9ABB5A-E95C-4845-ACF6-78B79D8821D5}"/>
          </ac:picMkLst>
        </pc:picChg>
        <pc:cxnChg chg="add">
          <ac:chgData name="Tiarra M Rodrigues" userId="S::trodrigues1@pvamu.edu::2218129b-acb1-46f7-801e-1fba4db8d33d" providerId="AD" clId="Web-{EAB15758-8189-4A27-B70C-8D0989080E64}" dt="2021-11-20T00:30:01.609" v="78"/>
          <ac:cxnSpMkLst>
            <pc:docMk/>
            <pc:sldMk cId="1150173084" sldId="272"/>
            <ac:cxnSpMk id="29" creationId="{967F2066-0253-4771-A5F6-68111E1FE832}"/>
          </ac:cxnSpMkLst>
        </pc:cxnChg>
      </pc:sldChg>
      <pc:sldChg chg="addSp modSp">
        <pc:chgData name="Tiarra M Rodrigues" userId="S::trodrigues1@pvamu.edu::2218129b-acb1-46f7-801e-1fba4db8d33d" providerId="AD" clId="Web-{EAB15758-8189-4A27-B70C-8D0989080E64}" dt="2021-11-20T01:13:28.491" v="848"/>
        <pc:sldMkLst>
          <pc:docMk/>
          <pc:sldMk cId="707120862" sldId="282"/>
        </pc:sldMkLst>
        <pc:graphicFrameChg chg="mod modGraphic">
          <ac:chgData name="Tiarra M Rodrigues" userId="S::trodrigues1@pvamu.edu::2218129b-acb1-46f7-801e-1fba4db8d33d" providerId="AD" clId="Web-{EAB15758-8189-4A27-B70C-8D0989080E64}" dt="2021-11-20T01:13:28.491" v="848"/>
          <ac:graphicFrameMkLst>
            <pc:docMk/>
            <pc:sldMk cId="707120862" sldId="282"/>
            <ac:graphicFrameMk id="3" creationId="{7C5C5E9C-16ED-4E58-B7E4-2AC8C8B19990}"/>
          </ac:graphicFrameMkLst>
        </pc:graphicFrameChg>
        <pc:picChg chg="add mod">
          <ac:chgData name="Tiarra M Rodrigues" userId="S::trodrigues1@pvamu.edu::2218129b-acb1-46f7-801e-1fba4db8d33d" providerId="AD" clId="Web-{EAB15758-8189-4A27-B70C-8D0989080E64}" dt="2021-11-20T00:58:24.159" v="505" actId="14100"/>
          <ac:picMkLst>
            <pc:docMk/>
            <pc:sldMk cId="707120862" sldId="282"/>
            <ac:picMk id="6" creationId="{A90F83F0-1D83-4997-85B9-9DC5A1D76ACF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0:58:32.300" v="508" actId="14100"/>
          <ac:picMkLst>
            <pc:docMk/>
            <pc:sldMk cId="707120862" sldId="282"/>
            <ac:picMk id="7" creationId="{F3F1AC0E-4D7C-4465-AE72-F9530C612514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0:58:17.643" v="502" actId="1076"/>
          <ac:picMkLst>
            <pc:docMk/>
            <pc:sldMk cId="707120862" sldId="282"/>
            <ac:picMk id="8" creationId="{52365738-EC0B-47C4-A4B2-E554ECF8E895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1:01:08.527" v="590" actId="1076"/>
          <ac:picMkLst>
            <pc:docMk/>
            <pc:sldMk cId="707120862" sldId="282"/>
            <ac:picMk id="9" creationId="{3706AD23-E7F7-4715-8AB7-E04E9E473541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1:06:30.405" v="796" actId="1076"/>
          <ac:picMkLst>
            <pc:docMk/>
            <pc:sldMk cId="707120862" sldId="282"/>
            <ac:picMk id="10" creationId="{123CE659-D7CD-4E72-98C9-2A1018F3E303}"/>
          </ac:picMkLst>
        </pc:picChg>
      </pc:sldChg>
      <pc:sldChg chg="addSp delSp modSp">
        <pc:chgData name="Tiarra M Rodrigues" userId="S::trodrigues1@pvamu.edu::2218129b-acb1-46f7-801e-1fba4db8d33d" providerId="AD" clId="Web-{EAB15758-8189-4A27-B70C-8D0989080E64}" dt="2021-11-20T00:16:12.422" v="62" actId="20577"/>
        <pc:sldMkLst>
          <pc:docMk/>
          <pc:sldMk cId="2769018543" sldId="284"/>
        </pc:sldMkLst>
        <pc:spChg chg="mod">
          <ac:chgData name="Tiarra M Rodrigues" userId="S::trodrigues1@pvamu.edu::2218129b-acb1-46f7-801e-1fba4db8d33d" providerId="AD" clId="Web-{EAB15758-8189-4A27-B70C-8D0989080E64}" dt="2021-11-20T00:15:58.937" v="61"/>
          <ac:spMkLst>
            <pc:docMk/>
            <pc:sldMk cId="2769018543" sldId="284"/>
            <ac:spMk id="2" creationId="{AB032889-AE01-499F-8952-AE827A0D1C28}"/>
          </ac:spMkLst>
        </pc:spChg>
        <pc:spChg chg="mod">
          <ac:chgData name="Tiarra M Rodrigues" userId="S::trodrigues1@pvamu.edu::2218129b-acb1-46f7-801e-1fba4db8d33d" providerId="AD" clId="Web-{EAB15758-8189-4A27-B70C-8D0989080E64}" dt="2021-11-20T00:16:12.422" v="62" actId="20577"/>
          <ac:spMkLst>
            <pc:docMk/>
            <pc:sldMk cId="2769018543" sldId="284"/>
            <ac:spMk id="3" creationId="{62A3E6C7-9EC7-4DBD-817A-A71616C651CB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15:58.937" v="61"/>
          <ac:spMkLst>
            <pc:docMk/>
            <pc:sldMk cId="2769018543" sldId="284"/>
            <ac:spMk id="23" creationId="{D009D6D5-DAC2-4A8B-A17A-E206B9012D09}"/>
          </ac:spMkLst>
        </pc:spChg>
        <pc:spChg chg="add">
          <ac:chgData name="Tiarra M Rodrigues" userId="S::trodrigues1@pvamu.edu::2218129b-acb1-46f7-801e-1fba4db8d33d" providerId="AD" clId="Web-{EAB15758-8189-4A27-B70C-8D0989080E64}" dt="2021-11-20T00:15:58.937" v="61"/>
          <ac:spMkLst>
            <pc:docMk/>
            <pc:sldMk cId="2769018543" sldId="284"/>
            <ac:spMk id="25" creationId="{B7694FDC-A66D-47C8-B5A5-E5FEE8256F08}"/>
          </ac:spMkLst>
        </pc:spChg>
        <pc:spChg chg="add">
          <ac:chgData name="Tiarra M Rodrigues" userId="S::trodrigues1@pvamu.edu::2218129b-acb1-46f7-801e-1fba4db8d33d" providerId="AD" clId="Web-{EAB15758-8189-4A27-B70C-8D0989080E64}" dt="2021-11-20T00:15:58.937" v="61"/>
          <ac:spMkLst>
            <pc:docMk/>
            <pc:sldMk cId="2769018543" sldId="284"/>
            <ac:spMk id="26" creationId="{C3F69AFD-BDEB-4A68-B6CE-073AB5E449B4}"/>
          </ac:spMkLst>
        </pc:spChg>
        <pc:spChg chg="add del">
          <ac:chgData name="Tiarra M Rodrigues" userId="S::trodrigues1@pvamu.edu::2218129b-acb1-46f7-801e-1fba4db8d33d" providerId="AD" clId="Web-{EAB15758-8189-4A27-B70C-8D0989080E64}" dt="2021-11-20T00:15:58.921" v="60"/>
          <ac:spMkLst>
            <pc:docMk/>
            <pc:sldMk cId="2769018543" sldId="284"/>
            <ac:spMk id="28" creationId="{2B566528-1B12-4246-9431-5C2D7D081168}"/>
          </ac:spMkLst>
        </pc:spChg>
        <pc:grpChg chg="add del">
          <ac:chgData name="Tiarra M Rodrigues" userId="S::trodrigues1@pvamu.edu::2218129b-acb1-46f7-801e-1fba4db8d33d" providerId="AD" clId="Web-{EAB15758-8189-4A27-B70C-8D0989080E64}" dt="2021-11-20T00:15:58.921" v="60"/>
          <ac:grpSpMkLst>
            <pc:docMk/>
            <pc:sldMk cId="2769018543" sldId="284"/>
            <ac:grpSpMk id="30" creationId="{828A5161-06F1-46CF-8AD7-844680A59E13}"/>
          </ac:grpSpMkLst>
        </pc:grpChg>
        <pc:grpChg chg="add del">
          <ac:chgData name="Tiarra M Rodrigues" userId="S::trodrigues1@pvamu.edu::2218129b-acb1-46f7-801e-1fba4db8d33d" providerId="AD" clId="Web-{EAB15758-8189-4A27-B70C-8D0989080E64}" dt="2021-11-20T00:15:58.921" v="60"/>
          <ac:grpSpMkLst>
            <pc:docMk/>
            <pc:sldMk cId="2769018543" sldId="284"/>
            <ac:grpSpMk id="34" creationId="{5995D10D-E9C9-47DB-AE7E-801FEF38F5C9}"/>
          </ac:grpSpMkLst>
        </pc:grpChg>
        <pc:picChg chg="mod ord">
          <ac:chgData name="Tiarra M Rodrigues" userId="S::trodrigues1@pvamu.edu::2218129b-acb1-46f7-801e-1fba4db8d33d" providerId="AD" clId="Web-{EAB15758-8189-4A27-B70C-8D0989080E64}" dt="2021-11-20T00:15:58.937" v="61"/>
          <ac:picMkLst>
            <pc:docMk/>
            <pc:sldMk cId="2769018543" sldId="284"/>
            <ac:picMk id="7" creationId="{B8094C02-C80D-46B6-A01A-F5495DE10B70}"/>
          </ac:picMkLst>
        </pc:picChg>
      </pc:sldChg>
      <pc:sldChg chg="add del">
        <pc:chgData name="Tiarra M Rodrigues" userId="S::trodrigues1@pvamu.edu::2218129b-acb1-46f7-801e-1fba4db8d33d" providerId="AD" clId="Web-{EAB15758-8189-4A27-B70C-8D0989080E64}" dt="2021-11-20T02:47:08.768" v="1569"/>
        <pc:sldMkLst>
          <pc:docMk/>
          <pc:sldMk cId="1126358570" sldId="289"/>
        </pc:sldMkLst>
      </pc:sldChg>
      <pc:sldChg chg="addSp delSp modSp new">
        <pc:chgData name="Tiarra M Rodrigues" userId="S::trodrigues1@pvamu.edu::2218129b-acb1-46f7-801e-1fba4db8d33d" providerId="AD" clId="Web-{EAB15758-8189-4A27-B70C-8D0989080E64}" dt="2021-11-20T02:48:12.708" v="1587"/>
        <pc:sldMkLst>
          <pc:docMk/>
          <pc:sldMk cId="2759199833" sldId="299"/>
        </pc:sldMkLst>
        <pc:spChg chg="mod">
          <ac:chgData name="Tiarra M Rodrigues" userId="S::trodrigues1@pvamu.edu::2218129b-acb1-46f7-801e-1fba4db8d33d" providerId="AD" clId="Web-{EAB15758-8189-4A27-B70C-8D0989080E64}" dt="2021-11-20T01:16:39.658" v="1008" actId="1076"/>
          <ac:spMkLst>
            <pc:docMk/>
            <pc:sldMk cId="2759199833" sldId="299"/>
            <ac:spMk id="2" creationId="{4E8D818E-571F-4926-93C6-185900292525}"/>
          </ac:spMkLst>
        </pc:spChg>
        <pc:spChg chg="del">
          <ac:chgData name="Tiarra M Rodrigues" userId="S::trodrigues1@pvamu.edu::2218129b-acb1-46f7-801e-1fba4db8d33d" providerId="AD" clId="Web-{EAB15758-8189-4A27-B70C-8D0989080E64}" dt="2021-11-20T01:13:55.664" v="851"/>
          <ac:spMkLst>
            <pc:docMk/>
            <pc:sldMk cId="2759199833" sldId="299"/>
            <ac:spMk id="3" creationId="{F3046F58-8DB3-494A-968C-C5562E8E6B6C}"/>
          </ac:spMkLst>
        </pc:spChg>
        <pc:graphicFrameChg chg="add mod modGraphic">
          <ac:chgData name="Tiarra M Rodrigues" userId="S::trodrigues1@pvamu.edu::2218129b-acb1-46f7-801e-1fba4db8d33d" providerId="AD" clId="Web-{EAB15758-8189-4A27-B70C-8D0989080E64}" dt="2021-11-20T02:48:12.708" v="1587"/>
          <ac:graphicFrameMkLst>
            <pc:docMk/>
            <pc:sldMk cId="2759199833" sldId="299"/>
            <ac:graphicFrameMk id="5" creationId="{842B3897-C1AF-4693-AE21-7B9C64DA50DD}"/>
          </ac:graphicFrameMkLst>
        </pc:graphicFrameChg>
        <pc:picChg chg="add mod">
          <ac:chgData name="Tiarra M Rodrigues" userId="S::trodrigues1@pvamu.edu::2218129b-acb1-46f7-801e-1fba4db8d33d" providerId="AD" clId="Web-{EAB15758-8189-4A27-B70C-8D0989080E64}" dt="2021-11-20T01:54:27.664" v="1452" actId="1076"/>
          <ac:picMkLst>
            <pc:docMk/>
            <pc:sldMk cId="2759199833" sldId="299"/>
            <ac:picMk id="6" creationId="{829BE712-89CE-4AA4-94E2-9932CF78A5A2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1:54:23.898" v="1451" actId="1076"/>
          <ac:picMkLst>
            <pc:docMk/>
            <pc:sldMk cId="2759199833" sldId="299"/>
            <ac:picMk id="7" creationId="{14C52A53-619A-4244-821F-E730129A23C8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1:54:21.132" v="1450" actId="1076"/>
          <ac:picMkLst>
            <pc:docMk/>
            <pc:sldMk cId="2759199833" sldId="299"/>
            <ac:picMk id="8" creationId="{CB8EF230-4E7C-4323-B331-A28E6DC88E93}"/>
          </ac:picMkLst>
        </pc:picChg>
        <pc:picChg chg="add mod">
          <ac:chgData name="Tiarra M Rodrigues" userId="S::trodrigues1@pvamu.edu::2218129b-acb1-46f7-801e-1fba4db8d33d" providerId="AD" clId="Web-{EAB15758-8189-4A27-B70C-8D0989080E64}" dt="2021-11-20T01:54:17.007" v="1448" actId="1076"/>
          <ac:picMkLst>
            <pc:docMk/>
            <pc:sldMk cId="2759199833" sldId="299"/>
            <ac:picMk id="9" creationId="{E7DC4C2B-0C1A-4CC9-8325-E69BBDA5E646}"/>
          </ac:picMkLst>
        </pc:picChg>
      </pc:sldChg>
    </pc:docChg>
  </pc:docChgLst>
  <pc:docChgLst>
    <pc:chgData name="Katelynn R Inman" userId="S::kinman1@pvamu.edu::e5379682-8b4b-4315-8c12-cd7a4868f0e4" providerId="AD" clId="Web-{001CB486-8053-432B-BB4B-15BE7BEED3FD}"/>
    <pc:docChg chg="modSld">
      <pc:chgData name="Katelynn R Inman" userId="S::kinman1@pvamu.edu::e5379682-8b4b-4315-8c12-cd7a4868f0e4" providerId="AD" clId="Web-{001CB486-8053-432B-BB4B-15BE7BEED3FD}" dt="2021-11-20T06:10:53.421" v="244" actId="20577"/>
      <pc:docMkLst>
        <pc:docMk/>
      </pc:docMkLst>
      <pc:sldChg chg="modSp">
        <pc:chgData name="Katelynn R Inman" userId="S::kinman1@pvamu.edu::e5379682-8b4b-4315-8c12-cd7a4868f0e4" providerId="AD" clId="Web-{001CB486-8053-432B-BB4B-15BE7BEED3FD}" dt="2021-11-20T06:09:00.141" v="226"/>
        <pc:sldMkLst>
          <pc:docMk/>
          <pc:sldMk cId="3802460602" sldId="266"/>
        </pc:sldMkLst>
        <pc:spChg chg="mod">
          <ac:chgData name="Katelynn R Inman" userId="S::kinman1@pvamu.edu::e5379682-8b4b-4315-8c12-cd7a4868f0e4" providerId="AD" clId="Web-{001CB486-8053-432B-BB4B-15BE7BEED3FD}" dt="2021-11-20T06:08:17.998" v="222" actId="1076"/>
          <ac:spMkLst>
            <pc:docMk/>
            <pc:sldMk cId="3802460602" sldId="266"/>
            <ac:spMk id="2" creationId="{AD5A41F9-3F21-EE40-98A9-0A31958D0E81}"/>
          </ac:spMkLst>
        </pc:spChg>
        <pc:graphicFrameChg chg="modGraphic">
          <ac:chgData name="Katelynn R Inman" userId="S::kinman1@pvamu.edu::e5379682-8b4b-4315-8c12-cd7a4868f0e4" providerId="AD" clId="Web-{001CB486-8053-432B-BB4B-15BE7BEED3FD}" dt="2021-11-20T06:09:00.141" v="226"/>
          <ac:graphicFrameMkLst>
            <pc:docMk/>
            <pc:sldMk cId="3802460602" sldId="266"/>
            <ac:graphicFrameMk id="3" creationId="{2036F182-0731-524F-8E18-B27D43EE44B7}"/>
          </ac:graphicFrameMkLst>
        </pc:graphicFrameChg>
        <pc:cxnChg chg="mod">
          <ac:chgData name="Katelynn R Inman" userId="S::kinman1@pvamu.edu::e5379682-8b4b-4315-8c12-cd7a4868f0e4" providerId="AD" clId="Web-{001CB486-8053-432B-BB4B-15BE7BEED3FD}" dt="2021-11-20T06:08:17.998" v="222" actId="1076"/>
          <ac:cxnSpMkLst>
            <pc:docMk/>
            <pc:sldMk cId="3802460602" sldId="266"/>
            <ac:cxnSpMk id="13" creationId="{64CF9D58-89C9-1A4E-BB27-C05FE8443200}"/>
          </ac:cxnSpMkLst>
        </pc:cxnChg>
      </pc:sldChg>
      <pc:sldChg chg="modSp">
        <pc:chgData name="Katelynn R Inman" userId="S::kinman1@pvamu.edu::e5379682-8b4b-4315-8c12-cd7a4868f0e4" providerId="AD" clId="Web-{001CB486-8053-432B-BB4B-15BE7BEED3FD}" dt="2021-11-20T06:10:53.421" v="244" actId="20577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001CB486-8053-432B-BB4B-15BE7BEED3FD}" dt="2021-11-20T06:10:53.421" v="244" actId="20577"/>
          <ac:spMkLst>
            <pc:docMk/>
            <pc:sldMk cId="2060409295" sldId="274"/>
            <ac:spMk id="2" creationId="{253EDA53-56EA-DD4E-B4BA-B37887BEA3E4}"/>
          </ac:spMkLst>
        </pc:spChg>
        <pc:spChg chg="mod">
          <ac:chgData name="Katelynn R Inman" userId="S::kinman1@pvamu.edu::e5379682-8b4b-4315-8c12-cd7a4868f0e4" providerId="AD" clId="Web-{001CB486-8053-432B-BB4B-15BE7BEED3FD}" dt="2021-11-20T06:02:23.710" v="177" actId="14100"/>
          <ac:spMkLst>
            <pc:docMk/>
            <pc:sldMk cId="2060409295" sldId="274"/>
            <ac:spMk id="3" creationId="{017E29A8-28DD-C348-9292-5DBAA8F3E50A}"/>
          </ac:spMkLst>
        </pc:spChg>
        <pc:spChg chg="mod">
          <ac:chgData name="Katelynn R Inman" userId="S::kinman1@pvamu.edu::e5379682-8b4b-4315-8c12-cd7a4868f0e4" providerId="AD" clId="Web-{001CB486-8053-432B-BB4B-15BE7BEED3FD}" dt="2021-11-20T06:02:38.445" v="180" actId="20577"/>
          <ac:spMkLst>
            <pc:docMk/>
            <pc:sldMk cId="2060409295" sldId="274"/>
            <ac:spMk id="5" creationId="{0C153393-7499-4DD0-B2C2-6C1BA7AB6768}"/>
          </ac:spMkLst>
        </pc:spChg>
        <pc:picChg chg="mod">
          <ac:chgData name="Katelynn R Inman" userId="S::kinman1@pvamu.edu::e5379682-8b4b-4315-8c12-cd7a4868f0e4" providerId="AD" clId="Web-{001CB486-8053-432B-BB4B-15BE7BEED3FD}" dt="2021-11-20T06:10:44.352" v="243" actId="1076"/>
          <ac:picMkLst>
            <pc:docMk/>
            <pc:sldMk cId="2060409295" sldId="274"/>
            <ac:picMk id="4" creationId="{527C2386-1072-495F-A794-304FBD2FACCB}"/>
          </ac:picMkLst>
        </pc:picChg>
      </pc:sldChg>
      <pc:sldChg chg="modSp">
        <pc:chgData name="Katelynn R Inman" userId="S::kinman1@pvamu.edu::e5379682-8b4b-4315-8c12-cd7a4868f0e4" providerId="AD" clId="Web-{001CB486-8053-432B-BB4B-15BE7BEED3FD}" dt="2021-11-20T06:09:40.378" v="242"/>
        <pc:sldMkLst>
          <pc:docMk/>
          <pc:sldMk cId="707120862" sldId="282"/>
        </pc:sldMkLst>
        <pc:graphicFrameChg chg="mod modGraphic">
          <ac:chgData name="Katelynn R Inman" userId="S::kinman1@pvamu.edu::e5379682-8b4b-4315-8c12-cd7a4868f0e4" providerId="AD" clId="Web-{001CB486-8053-432B-BB4B-15BE7BEED3FD}" dt="2021-11-20T06:09:40.378" v="242"/>
          <ac:graphicFrameMkLst>
            <pc:docMk/>
            <pc:sldMk cId="707120862" sldId="282"/>
            <ac:graphicFrameMk id="3" creationId="{7C5C5E9C-16ED-4E58-B7E4-2AC8C8B19990}"/>
          </ac:graphicFrameMkLst>
        </pc:graphicFrameChg>
      </pc:sldChg>
      <pc:sldChg chg="modSp">
        <pc:chgData name="Katelynn R Inman" userId="S::kinman1@pvamu.edu::e5379682-8b4b-4315-8c12-cd7a4868f0e4" providerId="AD" clId="Web-{001CB486-8053-432B-BB4B-15BE7BEED3FD}" dt="2021-11-20T06:06:48.615" v="219"/>
        <pc:sldMkLst>
          <pc:docMk/>
          <pc:sldMk cId="2759199833" sldId="299"/>
        </pc:sldMkLst>
        <pc:graphicFrameChg chg="mod modGraphic">
          <ac:chgData name="Katelynn R Inman" userId="S::kinman1@pvamu.edu::e5379682-8b4b-4315-8c12-cd7a4868f0e4" providerId="AD" clId="Web-{001CB486-8053-432B-BB4B-15BE7BEED3FD}" dt="2021-11-20T06:06:48.615" v="219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BF3BD3BA-67FF-42A6-8B35-CB0255AAFF0F}"/>
    <pc:docChg chg="addSld delSld modSld sldOrd">
      <pc:chgData name="Chiebuka Victor Ejimadu" userId="S::cejimadu1@pvamu.edu::8870cd04-3777-4fc3-9279-a31df463a017" providerId="AD" clId="Web-{BF3BD3BA-67FF-42A6-8B35-CB0255AAFF0F}" dt="2021-11-20T00:39:44.992" v="41" actId="20577"/>
      <pc:docMkLst>
        <pc:docMk/>
      </pc:docMkLst>
      <pc:sldChg chg="del">
        <pc:chgData name="Chiebuka Victor Ejimadu" userId="S::cejimadu1@pvamu.edu::8870cd04-3777-4fc3-9279-a31df463a017" providerId="AD" clId="Web-{BF3BD3BA-67FF-42A6-8B35-CB0255AAFF0F}" dt="2021-11-19T23:01:29.807" v="2"/>
        <pc:sldMkLst>
          <pc:docMk/>
          <pc:sldMk cId="2484236200" sldId="258"/>
        </pc:sldMkLst>
      </pc:sldChg>
      <pc:sldChg chg="mod modShow">
        <pc:chgData name="Chiebuka Victor Ejimadu" userId="S::cejimadu1@pvamu.edu::8870cd04-3777-4fc3-9279-a31df463a017" providerId="AD" clId="Web-{BF3BD3BA-67FF-42A6-8B35-CB0255AAFF0F}" dt="2021-11-20T00:01:39.567" v="10"/>
        <pc:sldMkLst>
          <pc:docMk/>
          <pc:sldMk cId="3125435614" sldId="264"/>
        </pc:sldMkLst>
      </pc:sldChg>
      <pc:sldChg chg="del">
        <pc:chgData name="Chiebuka Victor Ejimadu" userId="S::cejimadu1@pvamu.edu::8870cd04-3777-4fc3-9279-a31df463a017" providerId="AD" clId="Web-{BF3BD3BA-67FF-42A6-8B35-CB0255AAFF0F}" dt="2021-11-19T23:03:00.512" v="8"/>
        <pc:sldMkLst>
          <pc:docMk/>
          <pc:sldMk cId="3146406463" sldId="268"/>
        </pc:sldMkLst>
      </pc:sldChg>
      <pc:sldChg chg="ord">
        <pc:chgData name="Chiebuka Victor Ejimadu" userId="S::cejimadu1@pvamu.edu::8870cd04-3777-4fc3-9279-a31df463a017" providerId="AD" clId="Web-{BF3BD3BA-67FF-42A6-8B35-CB0255AAFF0F}" dt="2021-11-19T23:02:00.979" v="3"/>
        <pc:sldMkLst>
          <pc:docMk/>
          <pc:sldMk cId="2769018543" sldId="284"/>
        </pc:sldMkLst>
      </pc:sldChg>
      <pc:sldChg chg="mod modShow">
        <pc:chgData name="Chiebuka Victor Ejimadu" userId="S::cejimadu1@pvamu.edu::8870cd04-3777-4fc3-9279-a31df463a017" providerId="AD" clId="Web-{BF3BD3BA-67FF-42A6-8B35-CB0255AAFF0F}" dt="2021-11-20T00:01:50.271" v="11"/>
        <pc:sldMkLst>
          <pc:docMk/>
          <pc:sldMk cId="1126358570" sldId="289"/>
        </pc:sldMkLst>
      </pc:sldChg>
      <pc:sldChg chg="mod modShow">
        <pc:chgData name="Chiebuka Victor Ejimadu" userId="S::cejimadu1@pvamu.edu::8870cd04-3777-4fc3-9279-a31df463a017" providerId="AD" clId="Web-{BF3BD3BA-67FF-42A6-8B35-CB0255AAFF0F}" dt="2021-11-20T00:01:55.537" v="12"/>
        <pc:sldMkLst>
          <pc:docMk/>
          <pc:sldMk cId="1666617778" sldId="290"/>
        </pc:sldMkLst>
      </pc:sldChg>
      <pc:sldChg chg="ord">
        <pc:chgData name="Chiebuka Victor Ejimadu" userId="S::cejimadu1@pvamu.edu::8870cd04-3777-4fc3-9279-a31df463a017" providerId="AD" clId="Web-{BF3BD3BA-67FF-42A6-8B35-CB0255AAFF0F}" dt="2021-11-19T23:36:28.821" v="9"/>
        <pc:sldMkLst>
          <pc:docMk/>
          <pc:sldMk cId="3269242756" sldId="295"/>
        </pc:sldMkLst>
      </pc:sldChg>
      <pc:sldChg chg="modSp">
        <pc:chgData name="Chiebuka Victor Ejimadu" userId="S::cejimadu1@pvamu.edu::8870cd04-3777-4fc3-9279-a31df463a017" providerId="AD" clId="Web-{BF3BD3BA-67FF-42A6-8B35-CB0255AAFF0F}" dt="2021-11-20T00:39:44.992" v="41" actId="20577"/>
        <pc:sldMkLst>
          <pc:docMk/>
          <pc:sldMk cId="1831694672" sldId="297"/>
        </pc:sldMkLst>
        <pc:spChg chg="mod">
          <ac:chgData name="Chiebuka Victor Ejimadu" userId="S::cejimadu1@pvamu.edu::8870cd04-3777-4fc3-9279-a31df463a017" providerId="AD" clId="Web-{BF3BD3BA-67FF-42A6-8B35-CB0255AAFF0F}" dt="2021-11-20T00:39:44.992" v="41" actId="20577"/>
          <ac:spMkLst>
            <pc:docMk/>
            <pc:sldMk cId="1831694672" sldId="297"/>
            <ac:spMk id="3" creationId="{05205560-2FF9-BA45-8E43-9D20CF73738A}"/>
          </ac:spMkLst>
        </pc:spChg>
      </pc:sldChg>
      <pc:sldChg chg="add ord">
        <pc:chgData name="Chiebuka Victor Ejimadu" userId="S::cejimadu1@pvamu.edu::8870cd04-3777-4fc3-9279-a31df463a017" providerId="AD" clId="Web-{BF3BD3BA-67FF-42A6-8B35-CB0255AAFF0F}" dt="2021-11-19T23:01:25.166" v="1"/>
        <pc:sldMkLst>
          <pc:docMk/>
          <pc:sldMk cId="2149779787" sldId="298"/>
        </pc:sldMkLst>
      </pc:sldChg>
    </pc:docChg>
  </pc:docChgLst>
  <pc:docChgLst>
    <pc:chgData name="Katelynn R Inman" userId="S::kinman1@pvamu.edu::e5379682-8b4b-4315-8c12-cd7a4868f0e4" providerId="AD" clId="Web-{13F80B0E-A67A-4D67-A23B-78FBF7CB9F9C}"/>
    <pc:docChg chg="">
      <pc:chgData name="Katelynn R Inman" userId="S::kinman1@pvamu.edu::e5379682-8b4b-4315-8c12-cd7a4868f0e4" providerId="AD" clId="Web-{13F80B0E-A67A-4D67-A23B-78FBF7CB9F9C}" dt="2021-11-20T13:50:49.600" v="0"/>
      <pc:docMkLst>
        <pc:docMk/>
      </pc:docMkLst>
      <pc:sldChg chg="delCm">
        <pc:chgData name="Katelynn R Inman" userId="S::kinman1@pvamu.edu::e5379682-8b4b-4315-8c12-cd7a4868f0e4" providerId="AD" clId="Web-{13F80B0E-A67A-4D67-A23B-78FBF7CB9F9C}" dt="2021-11-20T13:50:49.600" v="0"/>
        <pc:sldMkLst>
          <pc:docMk/>
          <pc:sldMk cId="818937235" sldId="269"/>
        </pc:sldMkLst>
      </pc:sldChg>
    </pc:docChg>
  </pc:docChgLst>
  <pc:docChgLst>
    <pc:chgData name="Chiebuka Victor Ejimadu" userId="S::cejimadu1@pvamu.edu::8870cd04-3777-4fc3-9279-a31df463a017" providerId="AD" clId="Web-{7E58E8A3-228E-4FC9-BBF7-E165A43FA05C}"/>
    <pc:docChg chg="addSld delSld modSld sldOrd">
      <pc:chgData name="Chiebuka Victor Ejimadu" userId="S::cejimadu1@pvamu.edu::8870cd04-3777-4fc3-9279-a31df463a017" providerId="AD" clId="Web-{7E58E8A3-228E-4FC9-BBF7-E165A43FA05C}" dt="2022-04-19T02:26:35.520" v="20" actId="20577"/>
      <pc:docMkLst>
        <pc:docMk/>
      </pc:docMkLst>
      <pc:sldChg chg="mod modShow">
        <pc:chgData name="Chiebuka Victor Ejimadu" userId="S::cejimadu1@pvamu.edu::8870cd04-3777-4fc3-9279-a31df463a017" providerId="AD" clId="Web-{7E58E8A3-228E-4FC9-BBF7-E165A43FA05C}" dt="2022-04-19T01:49:25.228" v="1"/>
        <pc:sldMkLst>
          <pc:docMk/>
          <pc:sldMk cId="811154532" sldId="271"/>
        </pc:sldMkLst>
      </pc:sldChg>
      <pc:sldChg chg="ord">
        <pc:chgData name="Chiebuka Victor Ejimadu" userId="S::cejimadu1@pvamu.edu::8870cd04-3777-4fc3-9279-a31df463a017" providerId="AD" clId="Web-{7E58E8A3-228E-4FC9-BBF7-E165A43FA05C}" dt="2022-04-19T01:47:06.531" v="0"/>
        <pc:sldMkLst>
          <pc:docMk/>
          <pc:sldMk cId="1762162096" sldId="318"/>
        </pc:sldMkLst>
      </pc:sldChg>
      <pc:sldChg chg="del">
        <pc:chgData name="Chiebuka Victor Ejimadu" userId="S::cejimadu1@pvamu.edu::8870cd04-3777-4fc3-9279-a31df463a017" providerId="AD" clId="Web-{7E58E8A3-228E-4FC9-BBF7-E165A43FA05C}" dt="2022-04-19T01:54:00.622" v="14"/>
        <pc:sldMkLst>
          <pc:docMk/>
          <pc:sldMk cId="3312663399" sldId="322"/>
        </pc:sldMkLst>
      </pc:sldChg>
      <pc:sldChg chg="modSp new">
        <pc:chgData name="Chiebuka Victor Ejimadu" userId="S::cejimadu1@pvamu.edu::8870cd04-3777-4fc3-9279-a31df463a017" providerId="AD" clId="Web-{7E58E8A3-228E-4FC9-BBF7-E165A43FA05C}" dt="2022-04-19T01:52:08.520" v="12" actId="20577"/>
        <pc:sldMkLst>
          <pc:docMk/>
          <pc:sldMk cId="846198085" sldId="327"/>
        </pc:sldMkLst>
        <pc:spChg chg="mod">
          <ac:chgData name="Chiebuka Victor Ejimadu" userId="S::cejimadu1@pvamu.edu::8870cd04-3777-4fc3-9279-a31df463a017" providerId="AD" clId="Web-{7E58E8A3-228E-4FC9-BBF7-E165A43FA05C}" dt="2022-04-19T01:52:08.520" v="12" actId="20577"/>
          <ac:spMkLst>
            <pc:docMk/>
            <pc:sldMk cId="846198085" sldId="327"/>
            <ac:spMk id="2" creationId="{4DE5731A-8488-4F3A-D09A-296A29C92677}"/>
          </ac:spMkLst>
        </pc:spChg>
      </pc:sldChg>
      <pc:sldChg chg="add">
        <pc:chgData name="Chiebuka Victor Ejimadu" userId="S::cejimadu1@pvamu.edu::8870cd04-3777-4fc3-9279-a31df463a017" providerId="AD" clId="Web-{7E58E8A3-228E-4FC9-BBF7-E165A43FA05C}" dt="2022-04-19T01:53:57.325" v="13"/>
        <pc:sldMkLst>
          <pc:docMk/>
          <pc:sldMk cId="1143845508" sldId="328"/>
        </pc:sldMkLst>
      </pc:sldChg>
      <pc:sldChg chg="modSp new">
        <pc:chgData name="Chiebuka Victor Ejimadu" userId="S::cejimadu1@pvamu.edu::8870cd04-3777-4fc3-9279-a31df463a017" providerId="AD" clId="Web-{7E58E8A3-228E-4FC9-BBF7-E165A43FA05C}" dt="2022-04-19T02:26:35.520" v="20" actId="20577"/>
        <pc:sldMkLst>
          <pc:docMk/>
          <pc:sldMk cId="2591359765" sldId="329"/>
        </pc:sldMkLst>
        <pc:spChg chg="mod">
          <ac:chgData name="Chiebuka Victor Ejimadu" userId="S::cejimadu1@pvamu.edu::8870cd04-3777-4fc3-9279-a31df463a017" providerId="AD" clId="Web-{7E58E8A3-228E-4FC9-BBF7-E165A43FA05C}" dt="2022-04-19T02:26:35.520" v="20" actId="20577"/>
          <ac:spMkLst>
            <pc:docMk/>
            <pc:sldMk cId="2591359765" sldId="329"/>
            <ac:spMk id="2" creationId="{FE236DD1-BF85-E013-82F0-F1D44ECB5345}"/>
          </ac:spMkLst>
        </pc:spChg>
      </pc:sldChg>
    </pc:docChg>
  </pc:docChgLst>
  <pc:docChgLst>
    <pc:chgData name="Chiebuka Victor Ejimadu" userId="S::cejimadu1@pvamu.edu::8870cd04-3777-4fc3-9279-a31df463a017" providerId="AD" clId="Web-{48AC7936-AA29-447F-9EC7-A248C75D9604}"/>
    <pc:docChg chg="addSld">
      <pc:chgData name="Chiebuka Victor Ejimadu" userId="S::cejimadu1@pvamu.edu::8870cd04-3777-4fc3-9279-a31df463a017" providerId="AD" clId="Web-{48AC7936-AA29-447F-9EC7-A248C75D9604}" dt="2021-11-19T22:56:44.426" v="0"/>
      <pc:docMkLst>
        <pc:docMk/>
      </pc:docMkLst>
      <pc:sldChg chg="add">
        <pc:chgData name="Chiebuka Victor Ejimadu" userId="S::cejimadu1@pvamu.edu::8870cd04-3777-4fc3-9279-a31df463a017" providerId="AD" clId="Web-{48AC7936-AA29-447F-9EC7-A248C75D9604}" dt="2021-11-19T22:56:44.426" v="0"/>
        <pc:sldMkLst>
          <pc:docMk/>
          <pc:sldMk cId="1831694672" sldId="297"/>
        </pc:sldMkLst>
      </pc:sldChg>
    </pc:docChg>
  </pc:docChgLst>
  <pc:docChgLst>
    <pc:chgData name="Katelynn R Inman" userId="S::kinman1@pvamu.edu::e5379682-8b4b-4315-8c12-cd7a4868f0e4" providerId="AD" clId="Web-{34520E81-2F1C-4703-BD8E-8C1B0FD275C2}"/>
    <pc:docChg chg="mod modSld">
      <pc:chgData name="Katelynn R Inman" userId="S::kinman1@pvamu.edu::e5379682-8b4b-4315-8c12-cd7a4868f0e4" providerId="AD" clId="Web-{34520E81-2F1C-4703-BD8E-8C1B0FD275C2}" dt="2021-11-19T12:54:12.563" v="676" actId="20577"/>
      <pc:docMkLst>
        <pc:docMk/>
      </pc:docMkLst>
      <pc:sldChg chg="addSp delSp modSp mod setBg">
        <pc:chgData name="Katelynn R Inman" userId="S::kinman1@pvamu.edu::e5379682-8b4b-4315-8c12-cd7a4868f0e4" providerId="AD" clId="Web-{34520E81-2F1C-4703-BD8E-8C1B0FD275C2}" dt="2021-11-19T12:54:12.563" v="676" actId="20577"/>
        <pc:sldMkLst>
          <pc:docMk/>
          <pc:sldMk cId="164331052" sldId="270"/>
        </pc:sldMkLst>
        <pc:spChg chg="mod">
          <ac:chgData name="Katelynn R Inman" userId="S::kinman1@pvamu.edu::e5379682-8b4b-4315-8c12-cd7a4868f0e4" providerId="AD" clId="Web-{34520E81-2F1C-4703-BD8E-8C1B0FD275C2}" dt="2021-11-19T12:37:53.421" v="444"/>
          <ac:spMkLst>
            <pc:docMk/>
            <pc:sldMk cId="164331052" sldId="270"/>
            <ac:spMk id="2" creationId="{AA56F2AF-9D2A-3A43-A759-6E0C20D91CC6}"/>
          </ac:spMkLst>
        </pc:spChg>
        <pc:spChg chg="add del mod">
          <ac:chgData name="Katelynn R Inman" userId="S::kinman1@pvamu.edu::e5379682-8b4b-4315-8c12-cd7a4868f0e4" providerId="AD" clId="Web-{34520E81-2F1C-4703-BD8E-8C1B0FD275C2}" dt="2021-11-19T12:41:16.469" v="469"/>
          <ac:spMkLst>
            <pc:docMk/>
            <pc:sldMk cId="164331052" sldId="270"/>
            <ac:spMk id="7" creationId="{822744C2-7DC0-49BF-8DC9-194AC9F5E7D8}"/>
          </ac:spMkLst>
        </pc:spChg>
        <pc:spChg chg="add del mod">
          <ac:chgData name="Katelynn R Inman" userId="S::kinman1@pvamu.edu::e5379682-8b4b-4315-8c12-cd7a4868f0e4" providerId="AD" clId="Web-{34520E81-2F1C-4703-BD8E-8C1B0FD275C2}" dt="2021-11-19T12:43:05.256" v="562"/>
          <ac:spMkLst>
            <pc:docMk/>
            <pc:sldMk cId="164331052" sldId="270"/>
            <ac:spMk id="9" creationId="{305325A4-C972-46BC-8C1E-5A47B95FFD07}"/>
          </ac:spMkLst>
        </pc:spChg>
        <pc:spChg chg="mod ord">
          <ac:chgData name="Katelynn R Inman" userId="S::kinman1@pvamu.edu::e5379682-8b4b-4315-8c12-cd7a4868f0e4" providerId="AD" clId="Web-{34520E81-2F1C-4703-BD8E-8C1B0FD275C2}" dt="2021-11-19T12:54:12.563" v="676" actId="20577"/>
          <ac:spMkLst>
            <pc:docMk/>
            <pc:sldMk cId="164331052" sldId="270"/>
            <ac:spMk id="11" creationId="{B22FF7CA-F479-5A4E-99AF-CA4F809CBB71}"/>
          </ac:spMkLst>
        </pc:spChg>
        <pc:spChg chg="del mod">
          <ac:chgData name="Katelynn R Inman" userId="S::kinman1@pvamu.edu::e5379682-8b4b-4315-8c12-cd7a4868f0e4" providerId="AD" clId="Web-{34520E81-2F1C-4703-BD8E-8C1B0FD275C2}" dt="2021-11-19T12:36:41.557" v="433"/>
          <ac:spMkLst>
            <pc:docMk/>
            <pc:sldMk cId="164331052" sldId="270"/>
            <ac:spMk id="12" creationId="{FC8CAB8C-137D-5245-BD00-1ED87D05B9E7}"/>
          </ac:spMkLst>
        </pc:spChg>
        <pc:spChg chg="add">
          <ac:chgData name="Katelynn R Inman" userId="S::kinman1@pvamu.edu::e5379682-8b4b-4315-8c12-cd7a4868f0e4" providerId="AD" clId="Web-{34520E81-2F1C-4703-BD8E-8C1B0FD275C2}" dt="2021-11-19T12:37:53.421" v="444"/>
          <ac:spMkLst>
            <pc:docMk/>
            <pc:sldMk cId="164331052" sldId="270"/>
            <ac:spMk id="16" creationId="{EA9E6440-28AB-43CB-B9F2-B84F6A187783}"/>
          </ac:spMkLst>
        </pc:spChg>
        <pc:picChg chg="add mod">
          <ac:chgData name="Katelynn R Inman" userId="S::kinman1@pvamu.edu::e5379682-8b4b-4315-8c12-cd7a4868f0e4" providerId="AD" clId="Web-{34520E81-2F1C-4703-BD8E-8C1B0FD275C2}" dt="2021-11-19T12:41:04.327" v="466" actId="1076"/>
          <ac:picMkLst>
            <pc:docMk/>
            <pc:sldMk cId="164331052" sldId="270"/>
            <ac:picMk id="3" creationId="{DA5EE0FF-07FA-49EE-BE82-45AB1BAB41E2}"/>
          </ac:picMkLst>
        </pc:picChg>
        <pc:picChg chg="add mod">
          <ac:chgData name="Katelynn R Inman" userId="S::kinman1@pvamu.edu::e5379682-8b4b-4315-8c12-cd7a4868f0e4" providerId="AD" clId="Web-{34520E81-2F1C-4703-BD8E-8C1B0FD275C2}" dt="2021-11-19T12:42:51.630" v="559" actId="1076"/>
          <ac:picMkLst>
            <pc:docMk/>
            <pc:sldMk cId="164331052" sldId="270"/>
            <ac:picMk id="4" creationId="{8121641B-E9F5-4F2A-868F-D929C76BF6A9}"/>
          </ac:picMkLst>
        </pc:picChg>
        <pc:picChg chg="mod">
          <ac:chgData name="Katelynn R Inman" userId="S::kinman1@pvamu.edu::e5379682-8b4b-4315-8c12-cd7a4868f0e4" providerId="AD" clId="Web-{34520E81-2F1C-4703-BD8E-8C1B0FD275C2}" dt="2021-11-19T12:51:36.944" v="619" actId="1076"/>
          <ac:picMkLst>
            <pc:docMk/>
            <pc:sldMk cId="164331052" sldId="270"/>
            <ac:picMk id="5" creationId="{CB2A3AFB-89A2-2F4A-868B-01CC6503736F}"/>
          </ac:picMkLst>
        </pc:picChg>
        <pc:picChg chg="add mod">
          <ac:chgData name="Katelynn R Inman" userId="S::kinman1@pvamu.edu::e5379682-8b4b-4315-8c12-cd7a4868f0e4" providerId="AD" clId="Web-{34520E81-2F1C-4703-BD8E-8C1B0FD275C2}" dt="2021-11-19T12:39:27.743" v="454" actId="1076"/>
          <ac:picMkLst>
            <pc:docMk/>
            <pc:sldMk cId="164331052" sldId="270"/>
            <ac:picMk id="6" creationId="{BE3C6C8B-B100-449F-B43D-9FF41E2DC061}"/>
          </ac:picMkLst>
        </pc:picChg>
        <pc:picChg chg="mod">
          <ac:chgData name="Katelynn R Inman" userId="S::kinman1@pvamu.edu::e5379682-8b4b-4315-8c12-cd7a4868f0e4" providerId="AD" clId="Web-{34520E81-2F1C-4703-BD8E-8C1B0FD275C2}" dt="2021-11-19T12:51:32.382" v="618" actId="1076"/>
          <ac:picMkLst>
            <pc:docMk/>
            <pc:sldMk cId="164331052" sldId="270"/>
            <ac:picMk id="8" creationId="{BEBB4DBB-6F96-D64E-B399-367EFBDE4A0E}"/>
          </ac:picMkLst>
        </pc:picChg>
        <pc:picChg chg="add mod">
          <ac:chgData name="Katelynn R Inman" userId="S::kinman1@pvamu.edu::e5379682-8b4b-4315-8c12-cd7a4868f0e4" providerId="AD" clId="Web-{34520E81-2F1C-4703-BD8E-8C1B0FD275C2}" dt="2021-11-19T12:42:57.568" v="560" actId="1076"/>
          <ac:picMkLst>
            <pc:docMk/>
            <pc:sldMk cId="164331052" sldId="270"/>
            <ac:picMk id="13" creationId="{D0B23BDF-9F64-4CF9-9841-72D8E8279F31}"/>
          </ac:picMkLst>
        </pc:picChg>
        <pc:picChg chg="add mod">
          <ac:chgData name="Katelynn R Inman" userId="S::kinman1@pvamu.edu::e5379682-8b4b-4315-8c12-cd7a4868f0e4" providerId="AD" clId="Web-{34520E81-2F1C-4703-BD8E-8C1B0FD275C2}" dt="2021-11-19T12:40:18.075" v="463" actId="1076"/>
          <ac:picMkLst>
            <pc:docMk/>
            <pc:sldMk cId="164331052" sldId="270"/>
            <ac:picMk id="14" creationId="{C2C402F0-B7B5-4B1B-9339-FAB7DC8CD10A}"/>
          </ac:picMkLst>
        </pc:picChg>
        <pc:picChg chg="add mod">
          <ac:chgData name="Katelynn R Inman" userId="S::kinman1@pvamu.edu::e5379682-8b4b-4315-8c12-cd7a4868f0e4" providerId="AD" clId="Web-{34520E81-2F1C-4703-BD8E-8C1B0FD275C2}" dt="2021-11-19T12:40:26.200" v="465" actId="1076"/>
          <ac:picMkLst>
            <pc:docMk/>
            <pc:sldMk cId="164331052" sldId="270"/>
            <ac:picMk id="15" creationId="{26A9D840-7906-407C-9C04-1CE5AA8137D4}"/>
          </ac:picMkLst>
        </pc:picChg>
      </pc:sldChg>
      <pc:sldChg chg="addSp modSp modCm">
        <pc:chgData name="Katelynn R Inman" userId="S::kinman1@pvamu.edu::e5379682-8b4b-4315-8c12-cd7a4868f0e4" providerId="AD" clId="Web-{34520E81-2F1C-4703-BD8E-8C1B0FD275C2}" dt="2021-11-19T12:49:14.388" v="617" actId="1076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34520E81-2F1C-4703-BD8E-8C1B0FD275C2}" dt="2021-11-19T12:48:27.603" v="610" actId="20577"/>
          <ac:spMkLst>
            <pc:docMk/>
            <pc:sldMk cId="2060409295" sldId="274"/>
            <ac:spMk id="3" creationId="{017E29A8-28DD-C348-9292-5DBAA8F3E50A}"/>
          </ac:spMkLst>
        </pc:spChg>
        <pc:picChg chg="add mod">
          <ac:chgData name="Katelynn R Inman" userId="S::kinman1@pvamu.edu::e5379682-8b4b-4315-8c12-cd7a4868f0e4" providerId="AD" clId="Web-{34520E81-2F1C-4703-BD8E-8C1B0FD275C2}" dt="2021-11-19T12:49:14.388" v="617" actId="1076"/>
          <ac:picMkLst>
            <pc:docMk/>
            <pc:sldMk cId="2060409295" sldId="274"/>
            <ac:picMk id="4" creationId="{527C2386-1072-495F-A794-304FBD2FACCB}"/>
          </ac:picMkLst>
        </pc:picChg>
      </pc:sldChg>
      <pc:sldChg chg="modSp">
        <pc:chgData name="Katelynn R Inman" userId="S::kinman1@pvamu.edu::e5379682-8b4b-4315-8c12-cd7a4868f0e4" providerId="AD" clId="Web-{34520E81-2F1C-4703-BD8E-8C1B0FD275C2}" dt="2021-11-19T12:36:28.838" v="429" actId="20577"/>
        <pc:sldMkLst>
          <pc:docMk/>
          <pc:sldMk cId="2634633507" sldId="285"/>
        </pc:sldMkLst>
        <pc:spChg chg="mod">
          <ac:chgData name="Katelynn R Inman" userId="S::kinman1@pvamu.edu::e5379682-8b4b-4315-8c12-cd7a4868f0e4" providerId="AD" clId="Web-{34520E81-2F1C-4703-BD8E-8C1B0FD275C2}" dt="2021-11-19T12:32:03.307" v="248" actId="1076"/>
          <ac:spMkLst>
            <pc:docMk/>
            <pc:sldMk cId="2634633507" sldId="285"/>
            <ac:spMk id="2" creationId="{B4498538-9DBA-4391-90FA-ECEEFEE9AA73}"/>
          </ac:spMkLst>
        </pc:spChg>
        <pc:spChg chg="mod">
          <ac:chgData name="Katelynn R Inman" userId="S::kinman1@pvamu.edu::e5379682-8b4b-4315-8c12-cd7a4868f0e4" providerId="AD" clId="Web-{34520E81-2F1C-4703-BD8E-8C1B0FD275C2}" dt="2021-11-19T12:36:28.838" v="429" actId="20577"/>
          <ac:spMkLst>
            <pc:docMk/>
            <pc:sldMk cId="2634633507" sldId="285"/>
            <ac:spMk id="3" creationId="{4307F38D-C55C-4312-9BCE-D7F79BA64852}"/>
          </ac:spMkLst>
        </pc:spChg>
      </pc:sldChg>
    </pc:docChg>
  </pc:docChgLst>
  <pc:docChgLst>
    <pc:chgData name="Chiebuka Victor Ejimadu" userId="S::cejimadu1@pvamu.edu::8870cd04-3777-4fc3-9279-a31df463a017" providerId="AD" clId="Web-{9DA0DA44-B12F-477D-A398-BC431351635C}"/>
    <pc:docChg chg="modSld">
      <pc:chgData name="Chiebuka Victor Ejimadu" userId="S::cejimadu1@pvamu.edu::8870cd04-3777-4fc3-9279-a31df463a017" providerId="AD" clId="Web-{9DA0DA44-B12F-477D-A398-BC431351635C}" dt="2022-04-12T22:31:22.236" v="3" actId="20577"/>
      <pc:docMkLst>
        <pc:docMk/>
      </pc:docMkLst>
      <pc:sldChg chg="modSp">
        <pc:chgData name="Chiebuka Victor Ejimadu" userId="S::cejimadu1@pvamu.edu::8870cd04-3777-4fc3-9279-a31df463a017" providerId="AD" clId="Web-{9DA0DA44-B12F-477D-A398-BC431351635C}" dt="2022-04-12T22:31:22.236" v="3" actId="20577"/>
        <pc:sldMkLst>
          <pc:docMk/>
          <pc:sldMk cId="1414677508" sldId="308"/>
        </pc:sldMkLst>
        <pc:spChg chg="mod">
          <ac:chgData name="Chiebuka Victor Ejimadu" userId="S::cejimadu1@pvamu.edu::8870cd04-3777-4fc3-9279-a31df463a017" providerId="AD" clId="Web-{9DA0DA44-B12F-477D-A398-BC431351635C}" dt="2022-04-12T22:31:22.236" v="3" actId="20577"/>
          <ac:spMkLst>
            <pc:docMk/>
            <pc:sldMk cId="1414677508" sldId="308"/>
            <ac:spMk id="2" creationId="{38A6AC0A-B985-4586-B975-0638CEBAE13A}"/>
          </ac:spMkLst>
        </pc:spChg>
      </pc:sldChg>
    </pc:docChg>
  </pc:docChgLst>
  <pc:docChgLst>
    <pc:chgData name="Chiebuka Victor Ejimadu" userId="S::cejimadu1@pvamu.edu::8870cd04-3777-4fc3-9279-a31df463a017" providerId="AD" clId="Web-{CE359778-526A-45B0-8624-42082057D375}"/>
    <pc:docChg chg="addSld modSld sldOrd">
      <pc:chgData name="Chiebuka Victor Ejimadu" userId="S::cejimadu1@pvamu.edu::8870cd04-3777-4fc3-9279-a31df463a017" providerId="AD" clId="Web-{CE359778-526A-45B0-8624-42082057D375}" dt="2022-04-22T22:26:02.456" v="59" actId="20577"/>
      <pc:docMkLst>
        <pc:docMk/>
      </pc:docMkLst>
      <pc:sldChg chg="mod modShow">
        <pc:chgData name="Chiebuka Victor Ejimadu" userId="S::cejimadu1@pvamu.edu::8870cd04-3777-4fc3-9279-a31df463a017" providerId="AD" clId="Web-{CE359778-526A-45B0-8624-42082057D375}" dt="2022-04-22T22:07:03.341" v="0"/>
        <pc:sldMkLst>
          <pc:docMk/>
          <pc:sldMk cId="707120862" sldId="282"/>
        </pc:sldMkLst>
      </pc:sldChg>
      <pc:sldChg chg="mod modShow">
        <pc:chgData name="Chiebuka Victor Ejimadu" userId="S::cejimadu1@pvamu.edu::8870cd04-3777-4fc3-9279-a31df463a017" providerId="AD" clId="Web-{CE359778-526A-45B0-8624-42082057D375}" dt="2022-04-22T22:07:05.638" v="1"/>
        <pc:sldMkLst>
          <pc:docMk/>
          <pc:sldMk cId="2759199833" sldId="299"/>
        </pc:sldMkLst>
      </pc:sldChg>
      <pc:sldChg chg="ord">
        <pc:chgData name="Chiebuka Victor Ejimadu" userId="S::cejimadu1@pvamu.edu::8870cd04-3777-4fc3-9279-a31df463a017" providerId="AD" clId="Web-{CE359778-526A-45B0-8624-42082057D375}" dt="2022-04-22T22:08:19.671" v="6"/>
        <pc:sldMkLst>
          <pc:docMk/>
          <pc:sldMk cId="2185277846" sldId="341"/>
        </pc:sldMkLst>
      </pc:sldChg>
      <pc:sldChg chg="mod modShow">
        <pc:chgData name="Chiebuka Victor Ejimadu" userId="S::cejimadu1@pvamu.edu::8870cd04-3777-4fc3-9279-a31df463a017" providerId="AD" clId="Web-{CE359778-526A-45B0-8624-42082057D375}" dt="2022-04-22T22:08:02.921" v="2"/>
        <pc:sldMkLst>
          <pc:docMk/>
          <pc:sldMk cId="4077259132" sldId="355"/>
        </pc:sldMkLst>
      </pc:sldChg>
      <pc:sldChg chg="mod modShow">
        <pc:chgData name="Chiebuka Victor Ejimadu" userId="S::cejimadu1@pvamu.edu::8870cd04-3777-4fc3-9279-a31df463a017" providerId="AD" clId="Web-{CE359778-526A-45B0-8624-42082057D375}" dt="2022-04-22T22:08:05.046" v="3"/>
        <pc:sldMkLst>
          <pc:docMk/>
          <pc:sldMk cId="2374598165" sldId="357"/>
        </pc:sldMkLst>
      </pc:sldChg>
      <pc:sldChg chg="mod modShow">
        <pc:chgData name="Chiebuka Victor Ejimadu" userId="S::cejimadu1@pvamu.edu::8870cd04-3777-4fc3-9279-a31df463a017" providerId="AD" clId="Web-{CE359778-526A-45B0-8624-42082057D375}" dt="2022-04-22T22:08:07.077" v="4"/>
        <pc:sldMkLst>
          <pc:docMk/>
          <pc:sldMk cId="1354054435" sldId="358"/>
        </pc:sldMkLst>
      </pc:sldChg>
      <pc:sldChg chg="mod modShow">
        <pc:chgData name="Chiebuka Victor Ejimadu" userId="S::cejimadu1@pvamu.edu::8870cd04-3777-4fc3-9279-a31df463a017" providerId="AD" clId="Web-{CE359778-526A-45B0-8624-42082057D375}" dt="2022-04-22T22:08:10.609" v="5"/>
        <pc:sldMkLst>
          <pc:docMk/>
          <pc:sldMk cId="3011873147" sldId="359"/>
        </pc:sldMkLst>
      </pc:sldChg>
      <pc:sldChg chg="addSp delSp modSp new mod setBg">
        <pc:chgData name="Chiebuka Victor Ejimadu" userId="S::cejimadu1@pvamu.edu::8870cd04-3777-4fc3-9279-a31df463a017" providerId="AD" clId="Web-{CE359778-526A-45B0-8624-42082057D375}" dt="2022-04-22T22:26:02.456" v="59" actId="20577"/>
        <pc:sldMkLst>
          <pc:docMk/>
          <pc:sldMk cId="2204134242" sldId="360"/>
        </pc:sldMkLst>
        <pc:spChg chg="mod">
          <ac:chgData name="Chiebuka Victor Ejimadu" userId="S::cejimadu1@pvamu.edu::8870cd04-3777-4fc3-9279-a31df463a017" providerId="AD" clId="Web-{CE359778-526A-45B0-8624-42082057D375}" dt="2022-04-22T22:26:02.456" v="59" actId="20577"/>
          <ac:spMkLst>
            <pc:docMk/>
            <pc:sldMk cId="2204134242" sldId="360"/>
            <ac:spMk id="2" creationId="{54AAE872-8897-228B-C862-3805E2658D6A}"/>
          </ac:spMkLst>
        </pc:spChg>
        <pc:spChg chg="del">
          <ac:chgData name="Chiebuka Victor Ejimadu" userId="S::cejimadu1@pvamu.edu::8870cd04-3777-4fc3-9279-a31df463a017" providerId="AD" clId="Web-{CE359778-526A-45B0-8624-42082057D375}" dt="2022-04-22T22:23:27.107" v="8"/>
          <ac:spMkLst>
            <pc:docMk/>
            <pc:sldMk cId="2204134242" sldId="360"/>
            <ac:spMk id="3" creationId="{A4B85A9A-B6BD-3EAE-CAD1-828E4902CEB3}"/>
          </ac:spMkLst>
        </pc:spChg>
        <pc:spChg chg="add mod">
          <ac:chgData name="Chiebuka Victor Ejimadu" userId="S::cejimadu1@pvamu.edu::8870cd04-3777-4fc3-9279-a31df463a017" providerId="AD" clId="Web-{CE359778-526A-45B0-8624-42082057D375}" dt="2022-04-22T22:25:39.689" v="57"/>
          <ac:spMkLst>
            <pc:docMk/>
            <pc:sldMk cId="2204134242" sldId="360"/>
            <ac:spMk id="5" creationId="{388CBFDD-D201-8257-4116-5F789EF4B125}"/>
          </ac:spMkLst>
        </pc:spChg>
        <pc:spChg chg="add">
          <ac:chgData name="Chiebuka Victor Ejimadu" userId="S::cejimadu1@pvamu.edu::8870cd04-3777-4fc3-9279-a31df463a017" providerId="AD" clId="Web-{CE359778-526A-45B0-8624-42082057D375}" dt="2022-04-22T22:25:39.689" v="57"/>
          <ac:spMkLst>
            <pc:docMk/>
            <pc:sldMk cId="2204134242" sldId="360"/>
            <ac:spMk id="10" creationId="{2B97F24A-32CE-4C1C-A50D-3016B394DCFB}"/>
          </ac:spMkLst>
        </pc:spChg>
        <pc:spChg chg="add">
          <ac:chgData name="Chiebuka Victor Ejimadu" userId="S::cejimadu1@pvamu.edu::8870cd04-3777-4fc3-9279-a31df463a017" providerId="AD" clId="Web-{CE359778-526A-45B0-8624-42082057D375}" dt="2022-04-22T22:25:39.689" v="57"/>
          <ac:spMkLst>
            <pc:docMk/>
            <pc:sldMk cId="2204134242" sldId="360"/>
            <ac:spMk id="12" creationId="{6357EC4F-235E-4222-A36F-C7878ACE37F2}"/>
          </ac:spMkLst>
        </pc:spChg>
        <pc:picChg chg="add mod ord">
          <ac:chgData name="Chiebuka Victor Ejimadu" userId="S::cejimadu1@pvamu.edu::8870cd04-3777-4fc3-9279-a31df463a017" providerId="AD" clId="Web-{CE359778-526A-45B0-8624-42082057D375}" dt="2022-04-22T22:25:39.689" v="57"/>
          <ac:picMkLst>
            <pc:docMk/>
            <pc:sldMk cId="2204134242" sldId="360"/>
            <ac:picMk id="4" creationId="{74B57C9C-FD92-611E-46F4-3A53D8201095}"/>
          </ac:picMkLst>
        </pc:picChg>
      </pc:sldChg>
    </pc:docChg>
  </pc:docChgLst>
  <pc:docChgLst>
    <pc:chgData name="Katelynn R Inman" userId="S::kinman1@pvamu.edu::e5379682-8b4b-4315-8c12-cd7a4868f0e4" providerId="AD" clId="Web-{6BED87CF-9072-4BFA-8DF7-9D0343021542}"/>
    <pc:docChg chg="addSld modSld sldOrd">
      <pc:chgData name="Katelynn R Inman" userId="S::kinman1@pvamu.edu::e5379682-8b4b-4315-8c12-cd7a4868f0e4" providerId="AD" clId="Web-{6BED87CF-9072-4BFA-8DF7-9D0343021542}" dt="2022-04-21T00:14:03.357" v="3"/>
      <pc:docMkLst>
        <pc:docMk/>
      </pc:docMkLst>
      <pc:sldChg chg="new ord">
        <pc:chgData name="Katelynn R Inman" userId="S::kinman1@pvamu.edu::e5379682-8b4b-4315-8c12-cd7a4868f0e4" providerId="AD" clId="Web-{6BED87CF-9072-4BFA-8DF7-9D0343021542}" dt="2022-04-21T00:13:53.763" v="1"/>
        <pc:sldMkLst>
          <pc:docMk/>
          <pc:sldMk cId="4171360242" sldId="330"/>
        </pc:sldMkLst>
      </pc:sldChg>
      <pc:sldChg chg="delSp add">
        <pc:chgData name="Katelynn R Inman" userId="S::kinman1@pvamu.edu::e5379682-8b4b-4315-8c12-cd7a4868f0e4" providerId="AD" clId="Web-{6BED87CF-9072-4BFA-8DF7-9D0343021542}" dt="2022-04-21T00:14:03.357" v="3"/>
        <pc:sldMkLst>
          <pc:docMk/>
          <pc:sldMk cId="2602182431" sldId="331"/>
        </pc:sldMkLst>
        <pc:picChg chg="del">
          <ac:chgData name="Katelynn R Inman" userId="S::kinman1@pvamu.edu::e5379682-8b4b-4315-8c12-cd7a4868f0e4" providerId="AD" clId="Web-{6BED87CF-9072-4BFA-8DF7-9D0343021542}" dt="2022-04-21T00:14:03.357" v="3"/>
          <ac:picMkLst>
            <pc:docMk/>
            <pc:sldMk cId="2602182431" sldId="331"/>
            <ac:picMk id="4" creationId="{4B1661B8-F033-14CA-56C2-42D6D43C5E78}"/>
          </ac:picMkLst>
        </pc:picChg>
      </pc:sldChg>
    </pc:docChg>
  </pc:docChgLst>
  <pc:docChgLst>
    <pc:chgData name="Katelynn R Inman" userId="S::kinman1@pvamu.edu::e5379682-8b4b-4315-8c12-cd7a4868f0e4" providerId="AD" clId="Web-{84B5111F-8603-4D97-9B33-D098DF2C890A}"/>
    <pc:docChg chg="addSld modSld">
      <pc:chgData name="Katelynn R Inman" userId="S::kinman1@pvamu.edu::e5379682-8b4b-4315-8c12-cd7a4868f0e4" providerId="AD" clId="Web-{84B5111F-8603-4D97-9B33-D098DF2C890A}" dt="2021-11-19T11:22:41.911" v="46"/>
      <pc:docMkLst>
        <pc:docMk/>
      </pc:docMkLst>
      <pc:sldChg chg="addSp delSp modSp">
        <pc:chgData name="Katelynn R Inman" userId="S::kinman1@pvamu.edu::e5379682-8b4b-4315-8c12-cd7a4868f0e4" providerId="AD" clId="Web-{84B5111F-8603-4D97-9B33-D098DF2C890A}" dt="2021-11-19T11:21:32.331" v="27"/>
        <pc:sldMkLst>
          <pc:docMk/>
          <pc:sldMk cId="3437146148" sldId="278"/>
        </pc:sldMkLst>
        <pc:spChg chg="del mod">
          <ac:chgData name="Katelynn R Inman" userId="S::kinman1@pvamu.edu::e5379682-8b4b-4315-8c12-cd7a4868f0e4" providerId="AD" clId="Web-{84B5111F-8603-4D97-9B33-D098DF2C890A}" dt="2021-11-19T11:20:06.470" v="11"/>
          <ac:spMkLst>
            <pc:docMk/>
            <pc:sldMk cId="3437146148" sldId="278"/>
            <ac:spMk id="2" creationId="{5A581B59-7AE0-E344-B640-E1510EDD8DD6}"/>
          </ac:spMkLst>
        </pc:spChg>
        <pc:picChg chg="add mod modCrop">
          <ac:chgData name="Katelynn R Inman" userId="S::kinman1@pvamu.edu::e5379682-8b4b-4315-8c12-cd7a4868f0e4" providerId="AD" clId="Web-{84B5111F-8603-4D97-9B33-D098DF2C890A}" dt="2021-11-19T11:21:32.331" v="27"/>
          <ac:picMkLst>
            <pc:docMk/>
            <pc:sldMk cId="3437146148" sldId="278"/>
            <ac:picMk id="3" creationId="{CB5529BD-4784-46F8-9E39-E081638FF37E}"/>
          </ac:picMkLst>
        </pc:picChg>
      </pc:sldChg>
      <pc:sldChg chg="addSp delSp modSp new">
        <pc:chgData name="Katelynn R Inman" userId="S::kinman1@pvamu.edu::e5379682-8b4b-4315-8c12-cd7a4868f0e4" providerId="AD" clId="Web-{84B5111F-8603-4D97-9B33-D098DF2C890A}" dt="2021-11-19T11:22:41.911" v="46"/>
        <pc:sldMkLst>
          <pc:docMk/>
          <pc:sldMk cId="2276231915" sldId="288"/>
        </pc:sldMkLst>
        <pc:spChg chg="del">
          <ac:chgData name="Katelynn R Inman" userId="S::kinman1@pvamu.edu::e5379682-8b4b-4315-8c12-cd7a4868f0e4" providerId="AD" clId="Web-{84B5111F-8603-4D97-9B33-D098DF2C890A}" dt="2021-11-19T11:20:11.236" v="12"/>
          <ac:spMkLst>
            <pc:docMk/>
            <pc:sldMk cId="2276231915" sldId="288"/>
            <ac:spMk id="2" creationId="{87844782-F4FF-4E20-BD52-C7272E77192B}"/>
          </ac:spMkLst>
        </pc:spChg>
        <pc:picChg chg="add mod modCrop">
          <ac:chgData name="Katelynn R Inman" userId="S::kinman1@pvamu.edu::e5379682-8b4b-4315-8c12-cd7a4868f0e4" providerId="AD" clId="Web-{84B5111F-8603-4D97-9B33-D098DF2C890A}" dt="2021-11-19T11:22:41.911" v="46"/>
          <ac:picMkLst>
            <pc:docMk/>
            <pc:sldMk cId="2276231915" sldId="288"/>
            <ac:picMk id="3" creationId="{4E60FF2E-2D4E-478E-914E-F11B81F7721B}"/>
          </ac:picMkLst>
        </pc:picChg>
      </pc:sldChg>
    </pc:docChg>
  </pc:docChgLst>
  <pc:docChgLst>
    <pc:chgData name="Katelynn R Inman" userId="S::kinman1@pvamu.edu::e5379682-8b4b-4315-8c12-cd7a4868f0e4" providerId="AD" clId="Web-{0DC77F0C-F3C3-470E-BA7C-02B5F2F31319}"/>
    <pc:docChg chg="modSld sldOrd">
      <pc:chgData name="Katelynn R Inman" userId="S::kinman1@pvamu.edu::e5379682-8b4b-4315-8c12-cd7a4868f0e4" providerId="AD" clId="Web-{0DC77F0C-F3C3-470E-BA7C-02B5F2F31319}" dt="2021-11-20T14:53:30.220" v="228" actId="1076"/>
      <pc:docMkLst>
        <pc:docMk/>
      </pc:docMkLst>
      <pc:sldChg chg="modSp">
        <pc:chgData name="Katelynn R Inman" userId="S::kinman1@pvamu.edu::e5379682-8b4b-4315-8c12-cd7a4868f0e4" providerId="AD" clId="Web-{0DC77F0C-F3C3-470E-BA7C-02B5F2F31319}" dt="2021-11-20T13:57:54.497" v="30"/>
        <pc:sldMkLst>
          <pc:docMk/>
          <pc:sldMk cId="3802460602" sldId="266"/>
        </pc:sldMkLst>
        <pc:graphicFrameChg chg="mod modGraphic">
          <ac:chgData name="Katelynn R Inman" userId="S::kinman1@pvamu.edu::e5379682-8b4b-4315-8c12-cd7a4868f0e4" providerId="AD" clId="Web-{0DC77F0C-F3C3-470E-BA7C-02B5F2F31319}" dt="2021-11-20T13:57:54.497" v="30"/>
          <ac:graphicFrameMkLst>
            <pc:docMk/>
            <pc:sldMk cId="3802460602" sldId="266"/>
            <ac:graphicFrameMk id="3" creationId="{2036F182-0731-524F-8E18-B27D43EE44B7}"/>
          </ac:graphicFrameMkLst>
        </pc:graphicFrameChg>
      </pc:sldChg>
      <pc:sldChg chg="addSp delSp">
        <pc:chgData name="Katelynn R Inman" userId="S::kinman1@pvamu.edu::e5379682-8b4b-4315-8c12-cd7a4868f0e4" providerId="AD" clId="Web-{0DC77F0C-F3C3-470E-BA7C-02B5F2F31319}" dt="2021-11-20T13:59:59.801" v="32"/>
        <pc:sldMkLst>
          <pc:docMk/>
          <pc:sldMk cId="818937235" sldId="269"/>
        </pc:sldMkLst>
        <pc:spChg chg="add del">
          <ac:chgData name="Katelynn R Inman" userId="S::kinman1@pvamu.edu::e5379682-8b4b-4315-8c12-cd7a4868f0e4" providerId="AD" clId="Web-{0DC77F0C-F3C3-470E-BA7C-02B5F2F31319}" dt="2021-11-20T13:59:59.801" v="32"/>
          <ac:spMkLst>
            <pc:docMk/>
            <pc:sldMk cId="818937235" sldId="269"/>
            <ac:spMk id="3" creationId="{C1649781-3E0F-4BCF-80F2-A83D1BED5041}"/>
          </ac:spMkLst>
        </pc:spChg>
      </pc:sldChg>
      <pc:sldChg chg="modSp">
        <pc:chgData name="Katelynn R Inman" userId="S::kinman1@pvamu.edu::e5379682-8b4b-4315-8c12-cd7a4868f0e4" providerId="AD" clId="Web-{0DC77F0C-F3C3-470E-BA7C-02B5F2F31319}" dt="2021-11-20T13:53:50.994" v="26" actId="20577"/>
        <pc:sldMkLst>
          <pc:docMk/>
          <pc:sldMk cId="164331052" sldId="270"/>
        </pc:sldMkLst>
        <pc:spChg chg="mod">
          <ac:chgData name="Katelynn R Inman" userId="S::kinman1@pvamu.edu::e5379682-8b4b-4315-8c12-cd7a4868f0e4" providerId="AD" clId="Web-{0DC77F0C-F3C3-470E-BA7C-02B5F2F31319}" dt="2021-11-20T13:53:50.994" v="26" actId="20577"/>
          <ac:spMkLst>
            <pc:docMk/>
            <pc:sldMk cId="164331052" sldId="270"/>
            <ac:spMk id="11" creationId="{B22FF7CA-F479-5A4E-99AF-CA4F809CBB71}"/>
          </ac:spMkLst>
        </pc:spChg>
      </pc:sldChg>
      <pc:sldChg chg="ord">
        <pc:chgData name="Katelynn R Inman" userId="S::kinman1@pvamu.edu::e5379682-8b4b-4315-8c12-cd7a4868f0e4" providerId="AD" clId="Web-{0DC77F0C-F3C3-470E-BA7C-02B5F2F31319}" dt="2021-11-20T14:08:11.018" v="33"/>
        <pc:sldMkLst>
          <pc:docMk/>
          <pc:sldMk cId="4246886613" sldId="276"/>
        </pc:sldMkLst>
      </pc:sldChg>
      <pc:sldChg chg="modSp">
        <pc:chgData name="Katelynn R Inman" userId="S::kinman1@pvamu.edu::e5379682-8b4b-4315-8c12-cd7a4868f0e4" providerId="AD" clId="Web-{0DC77F0C-F3C3-470E-BA7C-02B5F2F31319}" dt="2021-11-20T14:11:52.312" v="57" actId="20577"/>
        <pc:sldMkLst>
          <pc:docMk/>
          <pc:sldMk cId="707120862" sldId="282"/>
        </pc:sldMkLst>
        <pc:spChg chg="mod">
          <ac:chgData name="Katelynn R Inman" userId="S::kinman1@pvamu.edu::e5379682-8b4b-4315-8c12-cd7a4868f0e4" providerId="AD" clId="Web-{0DC77F0C-F3C3-470E-BA7C-02B5F2F31319}" dt="2021-11-20T14:11:52.312" v="57" actId="20577"/>
          <ac:spMkLst>
            <pc:docMk/>
            <pc:sldMk cId="707120862" sldId="282"/>
            <ac:spMk id="2" creationId="{9DF7352F-F328-451D-AA2E-20490806C0BD}"/>
          </ac:spMkLst>
        </pc:spChg>
      </pc:sldChg>
      <pc:sldChg chg="addSp modSp ord">
        <pc:chgData name="Katelynn R Inman" userId="S::kinman1@pvamu.edu::e5379682-8b4b-4315-8c12-cd7a4868f0e4" providerId="AD" clId="Web-{0DC77F0C-F3C3-470E-BA7C-02B5F2F31319}" dt="2021-11-20T14:53:30.220" v="228" actId="1076"/>
        <pc:sldMkLst>
          <pc:docMk/>
          <pc:sldMk cId="2759199833" sldId="299"/>
        </pc:sldMkLst>
        <pc:graphicFrameChg chg="mod modGraphic">
          <ac:chgData name="Katelynn R Inman" userId="S::kinman1@pvamu.edu::e5379682-8b4b-4315-8c12-cd7a4868f0e4" providerId="AD" clId="Web-{0DC77F0C-F3C3-470E-BA7C-02B5F2F31319}" dt="2021-11-20T14:15:02.698" v="219"/>
          <ac:graphicFrameMkLst>
            <pc:docMk/>
            <pc:sldMk cId="2759199833" sldId="299"/>
            <ac:graphicFrameMk id="5" creationId="{842B3897-C1AF-4693-AE21-7B9C64DA50DD}"/>
          </ac:graphicFrameMkLst>
        </pc:graphicFrameChg>
        <pc:picChg chg="add mod">
          <ac:chgData name="Katelynn R Inman" userId="S::kinman1@pvamu.edu::e5379682-8b4b-4315-8c12-cd7a4868f0e4" providerId="AD" clId="Web-{0DC77F0C-F3C3-470E-BA7C-02B5F2F31319}" dt="2021-11-20T14:53:30.220" v="228" actId="1076"/>
          <ac:picMkLst>
            <pc:docMk/>
            <pc:sldMk cId="2759199833" sldId="299"/>
            <ac:picMk id="3" creationId="{C690981B-313A-40A0-8C24-46804247D4EA}"/>
          </ac:picMkLst>
        </pc:picChg>
        <pc:picChg chg="mod">
          <ac:chgData name="Katelynn R Inman" userId="S::kinman1@pvamu.edu::e5379682-8b4b-4315-8c12-cd7a4868f0e4" providerId="AD" clId="Web-{0DC77F0C-F3C3-470E-BA7C-02B5F2F31319}" dt="2021-11-20T14:15:06.355" v="220" actId="1076"/>
          <ac:picMkLst>
            <pc:docMk/>
            <pc:sldMk cId="2759199833" sldId="299"/>
            <ac:picMk id="6" creationId="{829BE712-89CE-4AA4-94E2-9932CF78A5A2}"/>
          </ac:picMkLst>
        </pc:picChg>
        <pc:picChg chg="mod">
          <ac:chgData name="Katelynn R Inman" userId="S::kinman1@pvamu.edu::e5379682-8b4b-4315-8c12-cd7a4868f0e4" providerId="AD" clId="Web-{0DC77F0C-F3C3-470E-BA7C-02B5F2F31319}" dt="2021-11-20T14:15:09.230" v="221" actId="1076"/>
          <ac:picMkLst>
            <pc:docMk/>
            <pc:sldMk cId="2759199833" sldId="299"/>
            <ac:picMk id="7" creationId="{14C52A53-619A-4244-821F-E730129A23C8}"/>
          </ac:picMkLst>
        </pc:picChg>
        <pc:picChg chg="mod">
          <ac:chgData name="Katelynn R Inman" userId="S::kinman1@pvamu.edu::e5379682-8b4b-4315-8c12-cd7a4868f0e4" providerId="AD" clId="Web-{0DC77F0C-F3C3-470E-BA7C-02B5F2F31319}" dt="2021-11-20T14:15:11.527" v="222" actId="1076"/>
          <ac:picMkLst>
            <pc:docMk/>
            <pc:sldMk cId="2759199833" sldId="299"/>
            <ac:picMk id="8" creationId="{CB8EF230-4E7C-4323-B331-A28E6DC88E93}"/>
          </ac:picMkLst>
        </pc:picChg>
        <pc:picChg chg="mod">
          <ac:chgData name="Katelynn R Inman" userId="S::kinman1@pvamu.edu::e5379682-8b4b-4315-8c12-cd7a4868f0e4" providerId="AD" clId="Web-{0DC77F0C-F3C3-470E-BA7C-02B5F2F31319}" dt="2021-11-20T14:15:14.652" v="223" actId="1076"/>
          <ac:picMkLst>
            <pc:docMk/>
            <pc:sldMk cId="2759199833" sldId="299"/>
            <ac:picMk id="9" creationId="{E7DC4C2B-0C1A-4CC9-8325-E69BBDA5E646}"/>
          </ac:picMkLst>
        </pc:picChg>
      </pc:sldChg>
      <pc:sldChg chg="modSp">
        <pc:chgData name="Katelynn R Inman" userId="S::kinman1@pvamu.edu::e5379682-8b4b-4315-8c12-cd7a4868f0e4" providerId="AD" clId="Web-{0DC77F0C-F3C3-470E-BA7C-02B5F2F31319}" dt="2021-11-20T14:09:43.539" v="41"/>
        <pc:sldMkLst>
          <pc:docMk/>
          <pc:sldMk cId="3223500568" sldId="313"/>
        </pc:sldMkLst>
        <pc:graphicFrameChg chg="mod modGraphic">
          <ac:chgData name="Katelynn R Inman" userId="S::kinman1@pvamu.edu::e5379682-8b4b-4315-8c12-cd7a4868f0e4" providerId="AD" clId="Web-{0DC77F0C-F3C3-470E-BA7C-02B5F2F31319}" dt="2021-11-20T14:09:43.539" v="41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BA665A70-E3EC-41FA-99AE-C4FC8E31236F}"/>
    <pc:docChg chg="modSld">
      <pc:chgData name="Chiebuka Victor Ejimadu" userId="S::cejimadu1@pvamu.edu::8870cd04-3777-4fc3-9279-a31df463a017" providerId="AD" clId="Web-{BA665A70-E3EC-41FA-99AE-C4FC8E31236F}" dt="2021-11-30T06:01:31.771" v="5" actId="1076"/>
      <pc:docMkLst>
        <pc:docMk/>
      </pc:docMkLst>
      <pc:sldChg chg="modSp">
        <pc:chgData name="Chiebuka Victor Ejimadu" userId="S::cejimadu1@pvamu.edu::8870cd04-3777-4fc3-9279-a31df463a017" providerId="AD" clId="Web-{BA665A70-E3EC-41FA-99AE-C4FC8E31236F}" dt="2021-11-30T03:09:51.099" v="4" actId="1076"/>
        <pc:sldMkLst>
          <pc:docMk/>
          <pc:sldMk cId="2252942415" sldId="277"/>
        </pc:sldMkLst>
        <pc:spChg chg="mod">
          <ac:chgData name="Chiebuka Victor Ejimadu" userId="S::cejimadu1@pvamu.edu::8870cd04-3777-4fc3-9279-a31df463a017" providerId="AD" clId="Web-{BA665A70-E3EC-41FA-99AE-C4FC8E31236F}" dt="2021-11-30T03:09:51.099" v="4" actId="1076"/>
          <ac:spMkLst>
            <pc:docMk/>
            <pc:sldMk cId="2252942415" sldId="277"/>
            <ac:spMk id="4" creationId="{CE8B75C4-0160-41BC-AAD1-7D8EC93EA0D5}"/>
          </ac:spMkLst>
        </pc:spChg>
        <pc:spChg chg="mod">
          <ac:chgData name="Chiebuka Victor Ejimadu" userId="S::cejimadu1@pvamu.edu::8870cd04-3777-4fc3-9279-a31df463a017" providerId="AD" clId="Web-{BA665A70-E3EC-41FA-99AE-C4FC8E31236F}" dt="2021-11-30T03:09:45.661" v="2" actId="1076"/>
          <ac:spMkLst>
            <pc:docMk/>
            <pc:sldMk cId="2252942415" sldId="277"/>
            <ac:spMk id="12" creationId="{633F1AE4-935B-EF4B-8592-83165E4DBD68}"/>
          </ac:spMkLst>
        </pc:spChg>
      </pc:sldChg>
      <pc:sldChg chg="modSp">
        <pc:chgData name="Chiebuka Victor Ejimadu" userId="S::cejimadu1@pvamu.edu::8870cd04-3777-4fc3-9279-a31df463a017" providerId="AD" clId="Web-{BA665A70-E3EC-41FA-99AE-C4FC8E31236F}" dt="2021-11-30T06:01:31.771" v="5" actId="1076"/>
        <pc:sldMkLst>
          <pc:docMk/>
          <pc:sldMk cId="2276231915" sldId="288"/>
        </pc:sldMkLst>
        <pc:spChg chg="mod">
          <ac:chgData name="Chiebuka Victor Ejimadu" userId="S::cejimadu1@pvamu.edu::8870cd04-3777-4fc3-9279-a31df463a017" providerId="AD" clId="Web-{BA665A70-E3EC-41FA-99AE-C4FC8E31236F}" dt="2021-11-30T06:01:31.771" v="5" actId="1076"/>
          <ac:spMkLst>
            <pc:docMk/>
            <pc:sldMk cId="2276231915" sldId="288"/>
            <ac:spMk id="3" creationId="{B826D14B-7761-4448-B039-EEA7C6D70217}"/>
          </ac:spMkLst>
        </pc:spChg>
      </pc:sldChg>
    </pc:docChg>
  </pc:docChgLst>
  <pc:docChgLst>
    <pc:chgData name="Caleb Malik Myers" userId="S::cmyers5@pvamu.edu::0d1fbd79-30bf-40b2-a025-42166d34aae7" providerId="AD" clId="Web-{64CA5D13-42A5-4234-BAA8-CF2102521D03}"/>
    <pc:docChg chg="addSld modSld sldOrd">
      <pc:chgData name="Caleb Malik Myers" userId="S::cmyers5@pvamu.edu::0d1fbd79-30bf-40b2-a025-42166d34aae7" providerId="AD" clId="Web-{64CA5D13-42A5-4234-BAA8-CF2102521D03}" dt="2021-11-19T20:44:23.513" v="71" actId="1076"/>
      <pc:docMkLst>
        <pc:docMk/>
      </pc:docMkLst>
      <pc:sldChg chg="ord">
        <pc:chgData name="Caleb Malik Myers" userId="S::cmyers5@pvamu.edu::0d1fbd79-30bf-40b2-a025-42166d34aae7" providerId="AD" clId="Web-{64CA5D13-42A5-4234-BAA8-CF2102521D03}" dt="2021-11-19T20:14:13.759" v="0"/>
        <pc:sldMkLst>
          <pc:docMk/>
          <pc:sldMk cId="2769018543" sldId="284"/>
        </pc:sldMkLst>
      </pc:sldChg>
      <pc:sldChg chg="addSp delSp modSp mod setBg setClrOvrMap">
        <pc:chgData name="Caleb Malik Myers" userId="S::cmyers5@pvamu.edu::0d1fbd79-30bf-40b2-a025-42166d34aae7" providerId="AD" clId="Web-{64CA5D13-42A5-4234-BAA8-CF2102521D03}" dt="2021-11-19T20:21:47.303" v="12"/>
        <pc:sldMkLst>
          <pc:docMk/>
          <pc:sldMk cId="3263024970" sldId="286"/>
        </pc:sldMkLst>
        <pc:spChg chg="mo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2" creationId="{1E64987B-1529-48DA-80C3-F02247BC9981}"/>
          </ac:spMkLst>
        </pc:spChg>
        <pc:spChg chg="mo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3" creationId="{AA9EECB9-C7E6-4010-8484-2CD9EE645802}"/>
          </ac:spMkLst>
        </pc:spChg>
        <pc:spChg chg="ad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6" creationId="{9AA72BD9-2C5A-4EDC-931F-5AA08EACA0F3}"/>
          </ac:spMkLst>
        </pc:spChg>
        <pc:spChg chg="add del">
          <ac:chgData name="Caleb Malik Myers" userId="S::cmyers5@pvamu.edu::0d1fbd79-30bf-40b2-a025-42166d34aae7" providerId="AD" clId="Web-{64CA5D13-42A5-4234-BAA8-CF2102521D03}" dt="2021-11-19T20:21:47.287" v="11"/>
          <ac:spMkLst>
            <pc:docMk/>
            <pc:sldMk cId="3263024970" sldId="286"/>
            <ac:spMk id="9" creationId="{86C7B4A1-154A-4DF0-AC46-F88D75A2E0FD}"/>
          </ac:spMkLst>
        </pc:spChg>
        <pc:spChg chg="ad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11" creationId="{DD3981AC-7B61-4947-BCF3-F7AA7FA385B9}"/>
          </ac:spMkLst>
        </pc:spChg>
        <pc:spChg chg="ad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13" creationId="{55D4142C-5077-457F-A6AD-3FECFDB39685}"/>
          </ac:spMkLst>
        </pc:spChg>
        <pc:spChg chg="add">
          <ac:chgData name="Caleb Malik Myers" userId="S::cmyers5@pvamu.edu::0d1fbd79-30bf-40b2-a025-42166d34aae7" providerId="AD" clId="Web-{64CA5D13-42A5-4234-BAA8-CF2102521D03}" dt="2021-11-19T20:21:47.303" v="12"/>
          <ac:spMkLst>
            <pc:docMk/>
            <pc:sldMk cId="3263024970" sldId="286"/>
            <ac:spMk id="15" creationId="{7A5F0580-5EE9-419F-96EE-B6529EF6E7D0}"/>
          </ac:spMkLst>
        </pc:spChg>
        <pc:picChg chg="add mod ord">
          <ac:chgData name="Caleb Malik Myers" userId="S::cmyers5@pvamu.edu::0d1fbd79-30bf-40b2-a025-42166d34aae7" providerId="AD" clId="Web-{64CA5D13-42A5-4234-BAA8-CF2102521D03}" dt="2021-11-19T20:21:47.303" v="12"/>
          <ac:picMkLst>
            <pc:docMk/>
            <pc:sldMk cId="3263024970" sldId="286"/>
            <ac:picMk id="4" creationId="{63B99F6B-0B95-40C5-BC68-2E9E35219F2B}"/>
          </ac:picMkLst>
        </pc:picChg>
      </pc:sldChg>
      <pc:sldChg chg="ord">
        <pc:chgData name="Caleb Malik Myers" userId="S::cmyers5@pvamu.edu::0d1fbd79-30bf-40b2-a025-42166d34aae7" providerId="AD" clId="Web-{64CA5D13-42A5-4234-BAA8-CF2102521D03}" dt="2021-11-19T20:14:35.931" v="3"/>
        <pc:sldMkLst>
          <pc:docMk/>
          <pc:sldMk cId="1126358570" sldId="289"/>
        </pc:sldMkLst>
      </pc:sldChg>
      <pc:sldChg chg="ord">
        <pc:chgData name="Caleb Malik Myers" userId="S::cmyers5@pvamu.edu::0d1fbd79-30bf-40b2-a025-42166d34aae7" providerId="AD" clId="Web-{64CA5D13-42A5-4234-BAA8-CF2102521D03}" dt="2021-11-19T20:14:38.853" v="4"/>
        <pc:sldMkLst>
          <pc:docMk/>
          <pc:sldMk cId="1666617778" sldId="290"/>
        </pc:sldMkLst>
      </pc:sldChg>
      <pc:sldChg chg="addSp delSp modSp new">
        <pc:chgData name="Caleb Malik Myers" userId="S::cmyers5@pvamu.edu::0d1fbd79-30bf-40b2-a025-42166d34aae7" providerId="AD" clId="Web-{64CA5D13-42A5-4234-BAA8-CF2102521D03}" dt="2021-11-19T20:44:23.513" v="71" actId="1076"/>
        <pc:sldMkLst>
          <pc:docMk/>
          <pc:sldMk cId="3463353986" sldId="294"/>
        </pc:sldMkLst>
        <pc:spChg chg="del">
          <ac:chgData name="Caleb Malik Myers" userId="S::cmyers5@pvamu.edu::0d1fbd79-30bf-40b2-a025-42166d34aae7" providerId="AD" clId="Web-{64CA5D13-42A5-4234-BAA8-CF2102521D03}" dt="2021-11-19T20:24:39.386" v="14"/>
          <ac:spMkLst>
            <pc:docMk/>
            <pc:sldMk cId="3463353986" sldId="294"/>
            <ac:spMk id="2" creationId="{F9D29C6A-46C6-4C7C-8E10-702E2AF202F4}"/>
          </ac:spMkLst>
        </pc:spChg>
        <pc:picChg chg="add mod">
          <ac:chgData name="Caleb Malik Myers" userId="S::cmyers5@pvamu.edu::0d1fbd79-30bf-40b2-a025-42166d34aae7" providerId="AD" clId="Web-{64CA5D13-42A5-4234-BAA8-CF2102521D03}" dt="2021-11-19T20:43:51.340" v="70" actId="1076"/>
          <ac:picMkLst>
            <pc:docMk/>
            <pc:sldMk cId="3463353986" sldId="294"/>
            <ac:picMk id="4" creationId="{6A7F742E-1D1A-4E35-95FE-A77BF97306FB}"/>
          </ac:picMkLst>
        </pc:picChg>
        <pc:picChg chg="add mod">
          <ac:chgData name="Caleb Malik Myers" userId="S::cmyers5@pvamu.edu::0d1fbd79-30bf-40b2-a025-42166d34aae7" providerId="AD" clId="Web-{64CA5D13-42A5-4234-BAA8-CF2102521D03}" dt="2021-11-19T20:43:43.637" v="69" actId="1076"/>
          <ac:picMkLst>
            <pc:docMk/>
            <pc:sldMk cId="3463353986" sldId="294"/>
            <ac:picMk id="6" creationId="{413C40F2-D9AF-42FC-9443-171A66851869}"/>
          </ac:picMkLst>
        </pc:picChg>
        <pc:picChg chg="add mod">
          <ac:chgData name="Caleb Malik Myers" userId="S::cmyers5@pvamu.edu::0d1fbd79-30bf-40b2-a025-42166d34aae7" providerId="AD" clId="Web-{64CA5D13-42A5-4234-BAA8-CF2102521D03}" dt="2021-11-19T20:44:23.513" v="71" actId="1076"/>
          <ac:picMkLst>
            <pc:docMk/>
            <pc:sldMk cId="3463353986" sldId="294"/>
            <ac:picMk id="8" creationId="{33412FBE-B388-4E7D-9B18-580710649E3A}"/>
          </ac:picMkLst>
        </pc:picChg>
      </pc:sldChg>
    </pc:docChg>
  </pc:docChgLst>
  <pc:docChgLst>
    <pc:chgData name="Katelynn R Inman" userId="S::kinman1@pvamu.edu::e5379682-8b4b-4315-8c12-cd7a4868f0e4" providerId="AD" clId="Web-{436834A3-7D5C-4EA9-A97A-22A8F603E3EF}"/>
    <pc:docChg chg="modSld">
      <pc:chgData name="Katelynn R Inman" userId="S::kinman1@pvamu.edu::e5379682-8b4b-4315-8c12-cd7a4868f0e4" providerId="AD" clId="Web-{436834A3-7D5C-4EA9-A97A-22A8F603E3EF}" dt="2021-11-20T02:58:09.237" v="584" actId="1076"/>
      <pc:docMkLst>
        <pc:docMk/>
      </pc:docMkLst>
      <pc:sldChg chg="delCm">
        <pc:chgData name="Katelynn R Inman" userId="S::kinman1@pvamu.edu::e5379682-8b4b-4315-8c12-cd7a4868f0e4" providerId="AD" clId="Web-{436834A3-7D5C-4EA9-A97A-22A8F603E3EF}" dt="2021-11-20T01:04:02.240" v="226"/>
        <pc:sldMkLst>
          <pc:docMk/>
          <pc:sldMk cId="164331052" sldId="270"/>
        </pc:sldMkLst>
      </pc:sldChg>
      <pc:sldChg chg="addSp modSp delCm">
        <pc:chgData name="Katelynn R Inman" userId="S::kinman1@pvamu.edu::e5379682-8b4b-4315-8c12-cd7a4868f0e4" providerId="AD" clId="Web-{436834A3-7D5C-4EA9-A97A-22A8F603E3EF}" dt="2021-11-20T02:51:33.372" v="579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436834A3-7D5C-4EA9-A97A-22A8F603E3EF}" dt="2021-11-20T02:14:39.137" v="419" actId="1076"/>
          <ac:spMkLst>
            <pc:docMk/>
            <pc:sldMk cId="2060409295" sldId="274"/>
            <ac:spMk id="2" creationId="{253EDA53-56EA-DD4E-B4BA-B37887BEA3E4}"/>
          </ac:spMkLst>
        </pc:spChg>
        <pc:spChg chg="mod">
          <ac:chgData name="Katelynn R Inman" userId="S::kinman1@pvamu.edu::e5379682-8b4b-4315-8c12-cd7a4868f0e4" providerId="AD" clId="Web-{436834A3-7D5C-4EA9-A97A-22A8F603E3EF}" dt="2021-11-20T02:15:15.420" v="439" actId="20577"/>
          <ac:spMkLst>
            <pc:docMk/>
            <pc:sldMk cId="2060409295" sldId="274"/>
            <ac:spMk id="3" creationId="{017E29A8-28DD-C348-9292-5DBAA8F3E50A}"/>
          </ac:spMkLst>
        </pc:spChg>
        <pc:spChg chg="add mod">
          <ac:chgData name="Katelynn R Inman" userId="S::kinman1@pvamu.edu::e5379682-8b4b-4315-8c12-cd7a4868f0e4" providerId="AD" clId="Web-{436834A3-7D5C-4EA9-A97A-22A8F603E3EF}" dt="2021-11-20T02:16:43.144" v="442" actId="14100"/>
          <ac:spMkLst>
            <pc:docMk/>
            <pc:sldMk cId="2060409295" sldId="274"/>
            <ac:spMk id="5" creationId="{0C153393-7499-4DD0-B2C2-6C1BA7AB6768}"/>
          </ac:spMkLst>
        </pc:spChg>
        <pc:graphicFrameChg chg="add mod modGraphic">
          <ac:chgData name="Katelynn R Inman" userId="S::kinman1@pvamu.edu::e5379682-8b4b-4315-8c12-cd7a4868f0e4" providerId="AD" clId="Web-{436834A3-7D5C-4EA9-A97A-22A8F603E3EF}" dt="2021-11-20T02:51:33.372" v="579"/>
          <ac:graphicFrameMkLst>
            <pc:docMk/>
            <pc:sldMk cId="2060409295" sldId="274"/>
            <ac:graphicFrameMk id="6" creationId="{3AC78840-F38A-49DC-834C-7A7E8523D549}"/>
          </ac:graphicFrameMkLst>
        </pc:graphicFrameChg>
        <pc:picChg chg="mod">
          <ac:chgData name="Katelynn R Inman" userId="S::kinman1@pvamu.edu::e5379682-8b4b-4315-8c12-cd7a4868f0e4" providerId="AD" clId="Web-{436834A3-7D5C-4EA9-A97A-22A8F603E3EF}" dt="2021-11-20T02:25:14.374" v="446" actId="1076"/>
          <ac:picMkLst>
            <pc:docMk/>
            <pc:sldMk cId="2060409295" sldId="274"/>
            <ac:picMk id="4" creationId="{527C2386-1072-495F-A794-304FBD2FACCB}"/>
          </ac:picMkLst>
        </pc:picChg>
      </pc:sldChg>
      <pc:sldChg chg="modSp delCm">
        <pc:chgData name="Katelynn R Inman" userId="S::kinman1@pvamu.edu::e5379682-8b4b-4315-8c12-cd7a4868f0e4" providerId="AD" clId="Web-{436834A3-7D5C-4EA9-A97A-22A8F603E3EF}" dt="2021-11-20T02:58:09.237" v="584" actId="1076"/>
        <pc:sldMkLst>
          <pc:docMk/>
          <pc:sldMk cId="707120862" sldId="282"/>
        </pc:sldMkLst>
        <pc:spChg chg="mod">
          <ac:chgData name="Katelynn R Inman" userId="S::kinman1@pvamu.edu::e5379682-8b4b-4315-8c12-cd7a4868f0e4" providerId="AD" clId="Web-{436834A3-7D5C-4EA9-A97A-22A8F603E3EF}" dt="2021-11-20T02:50:33.305" v="577" actId="1076"/>
          <ac:spMkLst>
            <pc:docMk/>
            <pc:sldMk cId="707120862" sldId="282"/>
            <ac:spMk id="2" creationId="{9DF7352F-F328-451D-AA2E-20490806C0BD}"/>
          </ac:spMkLst>
        </pc:spChg>
        <pc:graphicFrameChg chg="mod modGraphic">
          <ac:chgData name="Katelynn R Inman" userId="S::kinman1@pvamu.edu::e5379682-8b4b-4315-8c12-cd7a4868f0e4" providerId="AD" clId="Web-{436834A3-7D5C-4EA9-A97A-22A8F603E3EF}" dt="2021-11-20T02:50:29.399" v="576" actId="1076"/>
          <ac:graphicFrameMkLst>
            <pc:docMk/>
            <pc:sldMk cId="707120862" sldId="282"/>
            <ac:graphicFrameMk id="3" creationId="{7C5C5E9C-16ED-4E58-B7E4-2AC8C8B19990}"/>
          </ac:graphicFrameMkLst>
        </pc:graphicFrameChg>
        <pc:picChg chg="mod modCrop">
          <ac:chgData name="Katelynn R Inman" userId="S::kinman1@pvamu.edu::e5379682-8b4b-4315-8c12-cd7a4868f0e4" providerId="AD" clId="Web-{436834A3-7D5C-4EA9-A97A-22A8F603E3EF}" dt="2021-11-20T02:58:03.753" v="581" actId="1076"/>
          <ac:picMkLst>
            <pc:docMk/>
            <pc:sldMk cId="707120862" sldId="282"/>
            <ac:picMk id="6" creationId="{A90F83F0-1D83-4997-85B9-9DC5A1D76ACF}"/>
          </ac:picMkLst>
        </pc:picChg>
        <pc:picChg chg="mod modCrop">
          <ac:chgData name="Katelynn R Inman" userId="S::kinman1@pvamu.edu::e5379682-8b4b-4315-8c12-cd7a4868f0e4" providerId="AD" clId="Web-{436834A3-7D5C-4EA9-A97A-22A8F603E3EF}" dt="2021-11-20T02:58:05.550" v="582" actId="1076"/>
          <ac:picMkLst>
            <pc:docMk/>
            <pc:sldMk cId="707120862" sldId="282"/>
            <ac:picMk id="7" creationId="{F3F1AC0E-4D7C-4465-AE72-F9530C612514}"/>
          </ac:picMkLst>
        </pc:picChg>
        <pc:picChg chg="mod modCrop">
          <ac:chgData name="Katelynn R Inman" userId="S::kinman1@pvamu.edu::e5379682-8b4b-4315-8c12-cd7a4868f0e4" providerId="AD" clId="Web-{436834A3-7D5C-4EA9-A97A-22A8F603E3EF}" dt="2021-11-20T02:58:01.299" v="580" actId="1076"/>
          <ac:picMkLst>
            <pc:docMk/>
            <pc:sldMk cId="707120862" sldId="282"/>
            <ac:picMk id="8" creationId="{52365738-EC0B-47C4-A4B2-E554ECF8E895}"/>
          </ac:picMkLst>
        </pc:picChg>
        <pc:picChg chg="mod modCrop">
          <ac:chgData name="Katelynn R Inman" userId="S::kinman1@pvamu.edu::e5379682-8b4b-4315-8c12-cd7a4868f0e4" providerId="AD" clId="Web-{436834A3-7D5C-4EA9-A97A-22A8F603E3EF}" dt="2021-11-20T02:58:06.894" v="583" actId="1076"/>
          <ac:picMkLst>
            <pc:docMk/>
            <pc:sldMk cId="707120862" sldId="282"/>
            <ac:picMk id="9" creationId="{3706AD23-E7F7-4715-8AB7-E04E9E473541}"/>
          </ac:picMkLst>
        </pc:picChg>
        <pc:picChg chg="mod modCrop">
          <ac:chgData name="Katelynn R Inman" userId="S::kinman1@pvamu.edu::e5379682-8b4b-4315-8c12-cd7a4868f0e4" providerId="AD" clId="Web-{436834A3-7D5C-4EA9-A97A-22A8F603E3EF}" dt="2021-11-20T02:58:09.237" v="584" actId="1076"/>
          <ac:picMkLst>
            <pc:docMk/>
            <pc:sldMk cId="707120862" sldId="282"/>
            <ac:picMk id="10" creationId="{123CE659-D7CD-4E72-98C9-2A1018F3E303}"/>
          </ac:picMkLst>
        </pc:picChg>
      </pc:sldChg>
      <pc:sldChg chg="modSp">
        <pc:chgData name="Katelynn R Inman" userId="S::kinman1@pvamu.edu::e5379682-8b4b-4315-8c12-cd7a4868f0e4" providerId="AD" clId="Web-{436834A3-7D5C-4EA9-A97A-22A8F603E3EF}" dt="2021-11-20T00:53:16.063" v="208" actId="1076"/>
        <pc:sldMkLst>
          <pc:docMk/>
          <pc:sldMk cId="1394329539" sldId="287"/>
        </pc:sldMkLst>
        <pc:spChg chg="mod">
          <ac:chgData name="Katelynn R Inman" userId="S::kinman1@pvamu.edu::e5379682-8b4b-4315-8c12-cd7a4868f0e4" providerId="AD" clId="Web-{436834A3-7D5C-4EA9-A97A-22A8F603E3EF}" dt="2021-11-20T00:53:12.407" v="207" actId="1076"/>
          <ac:spMkLst>
            <pc:docMk/>
            <pc:sldMk cId="1394329539" sldId="287"/>
            <ac:spMk id="2" creationId="{71D2DB61-92D5-4E9E-A1AA-E4571207E78F}"/>
          </ac:spMkLst>
        </pc:spChg>
        <pc:graphicFrameChg chg="mod modGraphic">
          <ac:chgData name="Katelynn R Inman" userId="S::kinman1@pvamu.edu::e5379682-8b4b-4315-8c12-cd7a4868f0e4" providerId="AD" clId="Web-{436834A3-7D5C-4EA9-A97A-22A8F603E3EF}" dt="2021-11-20T00:53:16.063" v="208" actId="1076"/>
          <ac:graphicFrameMkLst>
            <pc:docMk/>
            <pc:sldMk cId="1394329539" sldId="287"/>
            <ac:graphicFrameMk id="5" creationId="{06422CEF-CDA1-4320-B7C4-93B8B99058A8}"/>
          </ac:graphicFrameMkLst>
        </pc:graphicFrameChg>
      </pc:sldChg>
      <pc:sldChg chg="addSp delSp modSp">
        <pc:chgData name="Katelynn R Inman" userId="S::kinman1@pvamu.edu::e5379682-8b4b-4315-8c12-cd7a4868f0e4" providerId="AD" clId="Web-{436834A3-7D5C-4EA9-A97A-22A8F603E3EF}" dt="2021-11-20T02:11:15.891" v="408" actId="14100"/>
        <pc:sldMkLst>
          <pc:docMk/>
          <pc:sldMk cId="3269242756" sldId="295"/>
        </pc:sldMkLst>
        <pc:spChg chg="mod">
          <ac:chgData name="Katelynn R Inman" userId="S::kinman1@pvamu.edu::e5379682-8b4b-4315-8c12-cd7a4868f0e4" providerId="AD" clId="Web-{436834A3-7D5C-4EA9-A97A-22A8F603E3EF}" dt="2021-11-20T02:10:25.342" v="396" actId="1076"/>
          <ac:spMkLst>
            <pc:docMk/>
            <pc:sldMk cId="3269242756" sldId="295"/>
            <ac:spMk id="2" creationId="{B6E8F8B0-8B6B-44C5-8ABA-0C9CE69E0705}"/>
          </ac:spMkLst>
        </pc:spChg>
        <pc:spChg chg="add del">
          <ac:chgData name="Katelynn R Inman" userId="S::kinman1@pvamu.edu::e5379682-8b4b-4315-8c12-cd7a4868f0e4" providerId="AD" clId="Web-{436834A3-7D5C-4EA9-A97A-22A8F603E3EF}" dt="2021-11-20T02:09:56.278" v="391"/>
          <ac:spMkLst>
            <pc:docMk/>
            <pc:sldMk cId="3269242756" sldId="295"/>
            <ac:spMk id="4" creationId="{61D0EDFA-18F3-45E9-856A-EB23C29B3FC1}"/>
          </ac:spMkLst>
        </pc:spChg>
        <pc:spChg chg="del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8" creationId="{BA79A7CF-01AF-4178-9369-94E0C90EB046}"/>
          </ac:spMkLst>
        </pc:spChg>
        <pc:spChg chg="del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10" creationId="{99413ED5-9ED4-4772-BCE4-2BCAE6B12E35}"/>
          </ac:spMkLst>
        </pc:spChg>
        <pc:spChg chg="del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12" creationId="{04357C93-F0CB-4A1C-8F77-4E9063789819}"/>
          </ac:spMkLst>
        </pc:spChg>
        <pc:spChg chg="del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14" creationId="{90F533E9-6690-41A8-A372-4C6C622D028D}"/>
          </ac:spMkLst>
        </pc:spChg>
        <pc:spChg chg="add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19" creationId="{6753252F-4873-4F63-801D-CC719279A7D5}"/>
          </ac:spMkLst>
        </pc:spChg>
        <pc:spChg chg="add">
          <ac:chgData name="Katelynn R Inman" userId="S::kinman1@pvamu.edu::e5379682-8b4b-4315-8c12-cd7a4868f0e4" providerId="AD" clId="Web-{436834A3-7D5C-4EA9-A97A-22A8F603E3EF}" dt="2021-11-20T02:09:41.574" v="387"/>
          <ac:spMkLst>
            <pc:docMk/>
            <pc:sldMk cId="3269242756" sldId="295"/>
            <ac:spMk id="21" creationId="{047C8CCB-F95D-4249-92DD-651249D3535A}"/>
          </ac:spMkLst>
        </pc:spChg>
        <pc:picChg chg="mod ord">
          <ac:chgData name="Katelynn R Inman" userId="S::kinman1@pvamu.edu::e5379682-8b4b-4315-8c12-cd7a4868f0e4" providerId="AD" clId="Web-{436834A3-7D5C-4EA9-A97A-22A8F603E3EF}" dt="2021-11-20T02:11:15.891" v="408" actId="14100"/>
          <ac:picMkLst>
            <pc:docMk/>
            <pc:sldMk cId="3269242756" sldId="295"/>
            <ac:picMk id="3" creationId="{B20DE31D-8807-4E79-8620-A1C5473DF619}"/>
          </ac:picMkLst>
        </pc:picChg>
      </pc:sldChg>
      <pc:sldChg chg="modSp">
        <pc:chgData name="Katelynn R Inman" userId="S::kinman1@pvamu.edu::e5379682-8b4b-4315-8c12-cd7a4868f0e4" providerId="AD" clId="Web-{436834A3-7D5C-4EA9-A97A-22A8F603E3EF}" dt="2021-11-20T02:00:20.996" v="377"/>
        <pc:sldMkLst>
          <pc:docMk/>
          <pc:sldMk cId="2759199833" sldId="299"/>
        </pc:sldMkLst>
        <pc:graphicFrameChg chg="modGraphic">
          <ac:chgData name="Katelynn R Inman" userId="S::kinman1@pvamu.edu::e5379682-8b4b-4315-8c12-cd7a4868f0e4" providerId="AD" clId="Web-{436834A3-7D5C-4EA9-A97A-22A8F603E3EF}" dt="2021-11-20T02:00:20.996" v="377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2D906207-80DE-444F-9F4B-90B967C17210}"/>
    <pc:docChg chg="modSld sldOrd">
      <pc:chgData name="Chiebuka Victor Ejimadu" userId="S::cejimadu1@pvamu.edu::8870cd04-3777-4fc3-9279-a31df463a017" providerId="AD" clId="Web-{2D906207-80DE-444F-9F4B-90B967C17210}" dt="2021-11-19T23:00:44.698" v="4"/>
      <pc:docMkLst>
        <pc:docMk/>
      </pc:docMkLst>
      <pc:sldChg chg="addSp modSp ord">
        <pc:chgData name="Chiebuka Victor Ejimadu" userId="S::cejimadu1@pvamu.edu::8870cd04-3777-4fc3-9279-a31df463a017" providerId="AD" clId="Web-{2D906207-80DE-444F-9F4B-90B967C17210}" dt="2021-11-19T23:00:44.698" v="4"/>
        <pc:sldMkLst>
          <pc:docMk/>
          <pc:sldMk cId="3463353986" sldId="294"/>
        </pc:sldMkLst>
        <pc:spChg chg="add mod">
          <ac:chgData name="Chiebuka Victor Ejimadu" userId="S::cejimadu1@pvamu.edu::8870cd04-3777-4fc3-9279-a31df463a017" providerId="AD" clId="Web-{2D906207-80DE-444F-9F4B-90B967C17210}" dt="2021-11-19T23:00:36.026" v="3" actId="20577"/>
          <ac:spMkLst>
            <pc:docMk/>
            <pc:sldMk cId="3463353986" sldId="294"/>
            <ac:spMk id="3" creationId="{C4A66243-2C89-4152-90EB-7A6DF55E0721}"/>
          </ac:spMkLst>
        </pc:spChg>
      </pc:sldChg>
    </pc:docChg>
  </pc:docChgLst>
  <pc:docChgLst>
    <pc:chgData name="Chiebuka Victor Ejimadu" userId="S::cejimadu1@pvamu.edu::8870cd04-3777-4fc3-9279-a31df463a017" providerId="AD" clId="Web-{34CDE29D-07D7-48FF-9FB8-3EF5563E377B}"/>
    <pc:docChg chg="addSld delSld modSld">
      <pc:chgData name="Chiebuka Victor Ejimadu" userId="S::cejimadu1@pvamu.edu::8870cd04-3777-4fc3-9279-a31df463a017" providerId="AD" clId="Web-{34CDE29D-07D7-48FF-9FB8-3EF5563E377B}" dt="2022-04-05T23:08:49.788" v="165" actId="20577"/>
      <pc:docMkLst>
        <pc:docMk/>
      </pc:docMkLst>
      <pc:sldChg chg="modSp">
        <pc:chgData name="Chiebuka Victor Ejimadu" userId="S::cejimadu1@pvamu.edu::8870cd04-3777-4fc3-9279-a31df463a017" providerId="AD" clId="Web-{34CDE29D-07D7-48FF-9FB8-3EF5563E377B}" dt="2022-04-05T22:48:52.853" v="22" actId="20577"/>
        <pc:sldMkLst>
          <pc:docMk/>
          <pc:sldMk cId="818937235" sldId="269"/>
        </pc:sldMkLst>
        <pc:spChg chg="mod">
          <ac:chgData name="Chiebuka Victor Ejimadu" userId="S::cejimadu1@pvamu.edu::8870cd04-3777-4fc3-9279-a31df463a017" providerId="AD" clId="Web-{34CDE29D-07D7-48FF-9FB8-3EF5563E377B}" dt="2022-04-05T22:48:52.853" v="22" actId="20577"/>
          <ac:spMkLst>
            <pc:docMk/>
            <pc:sldMk cId="818937235" sldId="269"/>
            <ac:spMk id="4" creationId="{FCB01051-D11C-4439-91FE-A4ED54231B1D}"/>
          </ac:spMkLst>
        </pc:spChg>
      </pc:sldChg>
      <pc:sldChg chg="modSp del">
        <pc:chgData name="Chiebuka Victor Ejimadu" userId="S::cejimadu1@pvamu.edu::8870cd04-3777-4fc3-9279-a31df463a017" providerId="AD" clId="Web-{34CDE29D-07D7-48FF-9FB8-3EF5563E377B}" dt="2022-04-05T22:53:10.135" v="57"/>
        <pc:sldMkLst>
          <pc:docMk/>
          <pc:sldMk cId="2252942415" sldId="277"/>
        </pc:sldMkLst>
        <pc:spChg chg="mod">
          <ac:chgData name="Chiebuka Victor Ejimadu" userId="S::cejimadu1@pvamu.edu::8870cd04-3777-4fc3-9279-a31df463a017" providerId="AD" clId="Web-{34CDE29D-07D7-48FF-9FB8-3EF5563E377B}" dt="2022-04-05T22:51:11.408" v="39" actId="20577"/>
          <ac:spMkLst>
            <pc:docMk/>
            <pc:sldMk cId="2252942415" sldId="277"/>
            <ac:spMk id="6" creationId="{0030446D-41B1-4DC0-A68A-22F9B7CF07EE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2:51:19.675" v="43" actId="20577"/>
          <ac:spMkLst>
            <pc:docMk/>
            <pc:sldMk cId="2252942415" sldId="277"/>
            <ac:spMk id="7" creationId="{C963B2D7-E415-4B0D-845C-66BED675D5C9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2:51:02.267" v="35" actId="20577"/>
          <ac:spMkLst>
            <pc:docMk/>
            <pc:sldMk cId="2252942415" sldId="277"/>
            <ac:spMk id="8" creationId="{C181C83F-F89B-4FA6-94CF-958D6E872A86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2:52:05.193" v="53" actId="20577"/>
          <ac:spMkLst>
            <pc:docMk/>
            <pc:sldMk cId="2252942415" sldId="277"/>
            <ac:spMk id="9" creationId="{5E8E3C7C-B628-4BDA-A312-30C7603C7345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2:48:17.210" v="20" actId="20577"/>
        <pc:sldMkLst>
          <pc:docMk/>
          <pc:sldMk cId="2769018543" sldId="284"/>
        </pc:sldMkLst>
        <pc:spChg chg="mod">
          <ac:chgData name="Chiebuka Victor Ejimadu" userId="S::cejimadu1@pvamu.edu::8870cd04-3777-4fc3-9279-a31df463a017" providerId="AD" clId="Web-{34CDE29D-07D7-48FF-9FB8-3EF5563E377B}" dt="2022-04-05T22:48:17.210" v="20" actId="20577"/>
          <ac:spMkLst>
            <pc:docMk/>
            <pc:sldMk cId="2769018543" sldId="284"/>
            <ac:spMk id="3" creationId="{62A3E6C7-9EC7-4DBD-817A-A71616C651CB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2:09:54.524" v="16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34CDE29D-07D7-48FF-9FB8-3EF5563E377B}" dt="2022-04-05T22:09:54.524" v="16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2:09:34.711" v="12" actId="14100"/>
        <pc:sldMkLst>
          <pc:docMk/>
          <pc:sldMk cId="1831694672" sldId="297"/>
        </pc:sldMkLst>
        <pc:spChg chg="mod">
          <ac:chgData name="Chiebuka Victor Ejimadu" userId="S::cejimadu1@pvamu.edu::8870cd04-3777-4fc3-9279-a31df463a017" providerId="AD" clId="Web-{34CDE29D-07D7-48FF-9FB8-3EF5563E377B}" dt="2022-04-05T22:09:30.710" v="11" actId="20577"/>
          <ac:spMkLst>
            <pc:docMk/>
            <pc:sldMk cId="1831694672" sldId="297"/>
            <ac:spMk id="3" creationId="{05205560-2FF9-BA45-8E43-9D20CF73738A}"/>
          </ac:spMkLst>
        </pc:spChg>
        <pc:picChg chg="mod">
          <ac:chgData name="Chiebuka Victor Ejimadu" userId="S::cejimadu1@pvamu.edu::8870cd04-3777-4fc3-9279-a31df463a017" providerId="AD" clId="Web-{34CDE29D-07D7-48FF-9FB8-3EF5563E377B}" dt="2022-04-05T22:09:34.711" v="12" actId="14100"/>
          <ac:picMkLst>
            <pc:docMk/>
            <pc:sldMk cId="1831694672" sldId="297"/>
            <ac:picMk id="4" creationId="{52AED3B4-7735-40A3-9AA8-6F980CB6A716}"/>
          </ac:picMkLst>
        </pc:picChg>
      </pc:sldChg>
      <pc:sldChg chg="modSp">
        <pc:chgData name="Chiebuka Victor Ejimadu" userId="S::cejimadu1@pvamu.edu::8870cd04-3777-4fc3-9279-a31df463a017" providerId="AD" clId="Web-{34CDE29D-07D7-48FF-9FB8-3EF5563E377B}" dt="2022-04-05T22:56:27.944" v="77" actId="20577"/>
        <pc:sldMkLst>
          <pc:docMk/>
          <pc:sldMk cId="689031862" sldId="301"/>
        </pc:sldMkLst>
        <pc:spChg chg="mod">
          <ac:chgData name="Chiebuka Victor Ejimadu" userId="S::cejimadu1@pvamu.edu::8870cd04-3777-4fc3-9279-a31df463a017" providerId="AD" clId="Web-{34CDE29D-07D7-48FF-9FB8-3EF5563E377B}" dt="2022-04-05T22:55:19.440" v="66" actId="20577"/>
          <ac:spMkLst>
            <pc:docMk/>
            <pc:sldMk cId="689031862" sldId="301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2:56:27.944" v="77" actId="20577"/>
          <ac:spMkLst>
            <pc:docMk/>
            <pc:sldMk cId="689031862" sldId="301"/>
            <ac:spMk id="7" creationId="{311A3384-B4DF-407D-BB51-777ADB69E209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3:02:14.747" v="105" actId="20577"/>
        <pc:sldMkLst>
          <pc:docMk/>
          <pc:sldMk cId="2142236101" sldId="302"/>
        </pc:sldMkLst>
        <pc:spChg chg="mod">
          <ac:chgData name="Chiebuka Victor Ejimadu" userId="S::cejimadu1@pvamu.edu::8870cd04-3777-4fc3-9279-a31df463a017" providerId="AD" clId="Web-{34CDE29D-07D7-48FF-9FB8-3EF5563E377B}" dt="2022-04-05T22:58:47.640" v="81" actId="14100"/>
          <ac:spMkLst>
            <pc:docMk/>
            <pc:sldMk cId="2142236101" sldId="302"/>
            <ac:spMk id="4" creationId="{C383DE9E-6325-4421-B959-E593CB39CD8D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0:59.070" v="93" actId="20577"/>
          <ac:spMkLst>
            <pc:docMk/>
            <pc:sldMk cId="2142236101" sldId="302"/>
            <ac:spMk id="9" creationId="{2E397EB7-D5EB-4347-9336-DE4B590BB1C2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2:14.747" v="105" actId="20577"/>
          <ac:spMkLst>
            <pc:docMk/>
            <pc:sldMk cId="2142236101" sldId="302"/>
            <ac:spMk id="10" creationId="{6F7E4F9B-55D5-4707-BD19-E54AD40FE102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3:03:45.379" v="118" actId="20577"/>
        <pc:sldMkLst>
          <pc:docMk/>
          <pc:sldMk cId="1318372416" sldId="303"/>
        </pc:sldMkLst>
        <pc:spChg chg="mod">
          <ac:chgData name="Chiebuka Victor Ejimadu" userId="S::cejimadu1@pvamu.edu::8870cd04-3777-4fc3-9279-a31df463a017" providerId="AD" clId="Web-{34CDE29D-07D7-48FF-9FB8-3EF5563E377B}" dt="2022-04-05T23:03:45.379" v="118" actId="20577"/>
          <ac:spMkLst>
            <pc:docMk/>
            <pc:sldMk cId="1318372416" sldId="303"/>
            <ac:spMk id="4" creationId="{08884C03-238A-4119-90F1-EF448937C247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2:58.594" v="107" actId="20577"/>
          <ac:spMkLst>
            <pc:docMk/>
            <pc:sldMk cId="1318372416" sldId="303"/>
            <ac:spMk id="10" creationId="{3DCD6A62-F444-4683-BC41-D9548DF18442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3:15.329" v="114" actId="20577"/>
          <ac:spMkLst>
            <pc:docMk/>
            <pc:sldMk cId="1318372416" sldId="303"/>
            <ac:spMk id="13" creationId="{116C22ED-7C9F-4550-8D62-382244A0A110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3:05.766" v="112" actId="20577"/>
          <ac:spMkLst>
            <pc:docMk/>
            <pc:sldMk cId="1318372416" sldId="303"/>
            <ac:spMk id="14" creationId="{34CA1C86-F6EA-403B-850E-0D9EA356AB98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3:06:48.078" v="152" actId="20577"/>
        <pc:sldMkLst>
          <pc:docMk/>
          <pc:sldMk cId="263910754" sldId="304"/>
        </pc:sldMkLst>
        <pc:spChg chg="mod">
          <ac:chgData name="Chiebuka Victor Ejimadu" userId="S::cejimadu1@pvamu.edu::8870cd04-3777-4fc3-9279-a31df463a017" providerId="AD" clId="Web-{34CDE29D-07D7-48FF-9FB8-3EF5563E377B}" dt="2022-04-05T23:04:33.897" v="120" actId="20577"/>
          <ac:spMkLst>
            <pc:docMk/>
            <pc:sldMk cId="263910754" sldId="304"/>
            <ac:spMk id="12" creationId="{1D7F74AA-3553-47B4-9E8A-EEB10050CC42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6:48.078" v="152" actId="20577"/>
          <ac:spMkLst>
            <pc:docMk/>
            <pc:sldMk cId="263910754" sldId="304"/>
            <ac:spMk id="14" creationId="{46AFB1AE-7226-4EAD-B381-72C52F304F6B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5:52.840" v="141" actId="20577"/>
          <ac:spMkLst>
            <pc:docMk/>
            <pc:sldMk cId="263910754" sldId="304"/>
            <ac:spMk id="15" creationId="{2EFF0896-3AF8-4A45-A0FD-F349C0748505}"/>
          </ac:spMkLst>
        </pc:spChg>
      </pc:sldChg>
      <pc:sldChg chg="modSp">
        <pc:chgData name="Chiebuka Victor Ejimadu" userId="S::cejimadu1@pvamu.edu::8870cd04-3777-4fc3-9279-a31df463a017" providerId="AD" clId="Web-{34CDE29D-07D7-48FF-9FB8-3EF5563E377B}" dt="2022-04-05T23:08:49.788" v="165" actId="20577"/>
        <pc:sldMkLst>
          <pc:docMk/>
          <pc:sldMk cId="3387280842" sldId="312"/>
        </pc:sldMkLst>
        <pc:spChg chg="mod">
          <ac:chgData name="Chiebuka Victor Ejimadu" userId="S::cejimadu1@pvamu.edu::8870cd04-3777-4fc3-9279-a31df463a017" providerId="AD" clId="Web-{34CDE29D-07D7-48FF-9FB8-3EF5563E377B}" dt="2022-04-05T23:07:15.017" v="154" actId="20577"/>
          <ac:spMkLst>
            <pc:docMk/>
            <pc:sldMk cId="3387280842" sldId="312"/>
            <ac:spMk id="3" creationId="{2F661AD3-6FA9-4F3B-A54E-82FCF098ED55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8:28.021" v="160" actId="20577"/>
          <ac:spMkLst>
            <pc:docMk/>
            <pc:sldMk cId="3387280842" sldId="312"/>
            <ac:spMk id="9" creationId="{07FE3BD4-6131-40E6-9345-0E87883F078C}"/>
          </ac:spMkLst>
        </pc:spChg>
        <pc:spChg chg="mod">
          <ac:chgData name="Chiebuka Victor Ejimadu" userId="S::cejimadu1@pvamu.edu::8870cd04-3777-4fc3-9279-a31df463a017" providerId="AD" clId="Web-{34CDE29D-07D7-48FF-9FB8-3EF5563E377B}" dt="2022-04-05T23:08:49.788" v="165" actId="20577"/>
          <ac:spMkLst>
            <pc:docMk/>
            <pc:sldMk cId="3387280842" sldId="312"/>
            <ac:spMk id="11" creationId="{D70E8A3E-B555-4667-AE97-C8BE4FAA369F}"/>
          </ac:spMkLst>
        </pc:spChg>
      </pc:sldChg>
      <pc:sldChg chg="del">
        <pc:chgData name="Chiebuka Victor Ejimadu" userId="S::cejimadu1@pvamu.edu::8870cd04-3777-4fc3-9279-a31df463a017" providerId="AD" clId="Web-{34CDE29D-07D7-48FF-9FB8-3EF5563E377B}" dt="2022-04-05T22:52:51.524" v="55"/>
        <pc:sldMkLst>
          <pc:docMk/>
          <pc:sldMk cId="680455788" sldId="316"/>
        </pc:sldMkLst>
      </pc:sldChg>
      <pc:sldChg chg="mod modShow">
        <pc:chgData name="Chiebuka Victor Ejimadu" userId="S::cejimadu1@pvamu.edu::8870cd04-3777-4fc3-9279-a31df463a017" providerId="AD" clId="Web-{34CDE29D-07D7-48FF-9FB8-3EF5563E377B}" dt="2022-04-05T22:56:39.773" v="78"/>
        <pc:sldMkLst>
          <pc:docMk/>
          <pc:sldMk cId="545447108" sldId="317"/>
        </pc:sldMkLst>
      </pc:sldChg>
      <pc:sldChg chg="delSp add replId">
        <pc:chgData name="Chiebuka Victor Ejimadu" userId="S::cejimadu1@pvamu.edu::8870cd04-3777-4fc3-9279-a31df463a017" providerId="AD" clId="Web-{34CDE29D-07D7-48FF-9FB8-3EF5563E377B}" dt="2022-04-05T22:52:59.243" v="56"/>
        <pc:sldMkLst>
          <pc:docMk/>
          <pc:sldMk cId="1762162096" sldId="318"/>
        </pc:sldMkLst>
        <pc:spChg chg="del">
          <ac:chgData name="Chiebuka Victor Ejimadu" userId="S::cejimadu1@pvamu.edu::8870cd04-3777-4fc3-9279-a31df463a017" providerId="AD" clId="Web-{34CDE29D-07D7-48FF-9FB8-3EF5563E377B}" dt="2022-04-05T22:52:59.243" v="56"/>
          <ac:spMkLst>
            <pc:docMk/>
            <pc:sldMk cId="1762162096" sldId="318"/>
            <ac:spMk id="4" creationId="{CE8B75C4-0160-41BC-AAD1-7D8EC93EA0D5}"/>
          </ac:spMkLst>
        </pc:spChg>
      </pc:sldChg>
    </pc:docChg>
  </pc:docChgLst>
  <pc:docChgLst>
    <pc:chgData name="Chiebuka Victor Ejimadu" userId="S::cejimadu1@pvamu.edu::8870cd04-3777-4fc3-9279-a31df463a017" providerId="AD" clId="Web-{C471A608-E59F-42C3-A5A1-C1160CB4817C}"/>
    <pc:docChg chg="modSld">
      <pc:chgData name="Chiebuka Victor Ejimadu" userId="S::cejimadu1@pvamu.edu::8870cd04-3777-4fc3-9279-a31df463a017" providerId="AD" clId="Web-{C471A608-E59F-42C3-A5A1-C1160CB4817C}" dt="2021-12-04T04:23:36.119" v="5" actId="14100"/>
      <pc:docMkLst>
        <pc:docMk/>
      </pc:docMkLst>
      <pc:sldChg chg="modSp">
        <pc:chgData name="Chiebuka Victor Ejimadu" userId="S::cejimadu1@pvamu.edu::8870cd04-3777-4fc3-9279-a31df463a017" providerId="AD" clId="Web-{C471A608-E59F-42C3-A5A1-C1160CB4817C}" dt="2021-12-04T04:23:36.119" v="5" actId="14100"/>
        <pc:sldMkLst>
          <pc:docMk/>
          <pc:sldMk cId="3452520322" sldId="305"/>
        </pc:sldMkLst>
        <pc:spChg chg="mod">
          <ac:chgData name="Chiebuka Victor Ejimadu" userId="S::cejimadu1@pvamu.edu::8870cd04-3777-4fc3-9279-a31df463a017" providerId="AD" clId="Web-{C471A608-E59F-42C3-A5A1-C1160CB4817C}" dt="2021-12-04T04:23:36.119" v="5" actId="14100"/>
          <ac:spMkLst>
            <pc:docMk/>
            <pc:sldMk cId="3452520322" sldId="305"/>
            <ac:spMk id="10" creationId="{F6ED6678-4B69-43C3-B4A4-93BD0E4161A6}"/>
          </ac:spMkLst>
        </pc:spChg>
      </pc:sldChg>
    </pc:docChg>
  </pc:docChgLst>
  <pc:docChgLst>
    <pc:chgData name="Caleb Malik Myers" userId="S::cmyers5@pvamu.edu::0d1fbd79-30bf-40b2-a025-42166d34aae7" providerId="AD" clId="Web-{575A6294-3380-4A85-B4FC-ABABC8A09565}"/>
    <pc:docChg chg="modSld">
      <pc:chgData name="Caleb Malik Myers" userId="S::cmyers5@pvamu.edu::0d1fbd79-30bf-40b2-a025-42166d34aae7" providerId="AD" clId="Web-{575A6294-3380-4A85-B4FC-ABABC8A09565}" dt="2021-12-10T03:50:56.320" v="33"/>
      <pc:docMkLst>
        <pc:docMk/>
      </pc:docMkLst>
      <pc:sldChg chg="modSp">
        <pc:chgData name="Caleb Malik Myers" userId="S::cmyers5@pvamu.edu::0d1fbd79-30bf-40b2-a025-42166d34aae7" providerId="AD" clId="Web-{575A6294-3380-4A85-B4FC-ABABC8A09565}" dt="2021-12-10T03:50:56.320" v="33"/>
        <pc:sldMkLst>
          <pc:docMk/>
          <pc:sldMk cId="3223500568" sldId="313"/>
        </pc:sldMkLst>
        <pc:graphicFrameChg chg="mod modGraphic">
          <ac:chgData name="Caleb Malik Myers" userId="S::cmyers5@pvamu.edu::0d1fbd79-30bf-40b2-a025-42166d34aae7" providerId="AD" clId="Web-{575A6294-3380-4A85-B4FC-ABABC8A09565}" dt="2021-12-10T03:50:56.320" v="33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C8EA514E-A0F5-4AB2-A132-89E9F979CE0B}"/>
    <pc:docChg chg="addSld delSld modSld">
      <pc:chgData name="Chiebuka Victor Ejimadu" userId="S::cejimadu1@pvamu.edu::8870cd04-3777-4fc3-9279-a31df463a017" providerId="AD" clId="Web-{C8EA514E-A0F5-4AB2-A132-89E9F979CE0B}" dt="2022-04-21T22:08:50.955" v="53"/>
      <pc:docMkLst>
        <pc:docMk/>
      </pc:docMkLst>
      <pc:sldChg chg="addSp delSp modSp del">
        <pc:chgData name="Chiebuka Victor Ejimadu" userId="S::cejimadu1@pvamu.edu::8870cd04-3777-4fc3-9279-a31df463a017" providerId="AD" clId="Web-{C8EA514E-A0F5-4AB2-A132-89E9F979CE0B}" dt="2022-04-21T22:05:09.082" v="11"/>
        <pc:sldMkLst>
          <pc:docMk/>
          <pc:sldMk cId="1629428488" sldId="319"/>
        </pc:sldMkLst>
        <pc:picChg chg="add del mod">
          <ac:chgData name="Chiebuka Victor Ejimadu" userId="S::cejimadu1@pvamu.edu::8870cd04-3777-4fc3-9279-a31df463a017" providerId="AD" clId="Web-{C8EA514E-A0F5-4AB2-A132-89E9F979CE0B}" dt="2022-04-21T22:04:53.440" v="5"/>
          <ac:picMkLst>
            <pc:docMk/>
            <pc:sldMk cId="1629428488" sldId="319"/>
            <ac:picMk id="4" creationId="{948AAC68-E1CE-A73B-2D4A-3D7B67303D3E}"/>
          </ac:picMkLst>
        </pc:picChg>
      </pc:sldChg>
      <pc:sldChg chg="addSp delSp modSp del">
        <pc:chgData name="Chiebuka Victor Ejimadu" userId="S::cejimadu1@pvamu.edu::8870cd04-3777-4fc3-9279-a31df463a017" providerId="AD" clId="Web-{C8EA514E-A0F5-4AB2-A132-89E9F979CE0B}" dt="2022-04-21T22:08:50.955" v="53"/>
        <pc:sldMkLst>
          <pc:docMk/>
          <pc:sldMk cId="3755492065" sldId="339"/>
        </pc:sldMkLst>
        <pc:spChg chg="add del mod">
          <ac:chgData name="Chiebuka Victor Ejimadu" userId="S::cejimadu1@pvamu.edu::8870cd04-3777-4fc3-9279-a31df463a017" providerId="AD" clId="Web-{C8EA514E-A0F5-4AB2-A132-89E9F979CE0B}" dt="2022-04-21T22:05:46.615" v="16"/>
          <ac:spMkLst>
            <pc:docMk/>
            <pc:sldMk cId="3755492065" sldId="339"/>
            <ac:spMk id="3" creationId="{F9DEBF52-DD0A-AA5D-1896-1FDAAECEC124}"/>
          </ac:spMkLst>
        </pc:spChg>
        <pc:spChg chg="add del">
          <ac:chgData name="Chiebuka Victor Ejimadu" userId="S::cejimadu1@pvamu.edu::8870cd04-3777-4fc3-9279-a31df463a017" providerId="AD" clId="Web-{C8EA514E-A0F5-4AB2-A132-89E9F979CE0B}" dt="2022-04-21T22:06:21.399" v="23"/>
          <ac:spMkLst>
            <pc:docMk/>
            <pc:sldMk cId="3755492065" sldId="339"/>
            <ac:spMk id="8" creationId="{9F8CAE0E-A9BC-D604-CED7-C2E110F4BF73}"/>
          </ac:spMkLst>
        </pc:spChg>
        <pc:graphicFrameChg chg="add del mod ord modGraphic">
          <ac:chgData name="Chiebuka Victor Ejimadu" userId="S::cejimadu1@pvamu.edu::8870cd04-3777-4fc3-9279-a31df463a017" providerId="AD" clId="Web-{C8EA514E-A0F5-4AB2-A132-89E9F979CE0B}" dt="2022-04-21T22:05:41.865" v="14"/>
          <ac:graphicFrameMkLst>
            <pc:docMk/>
            <pc:sldMk cId="3755492065" sldId="339"/>
            <ac:graphicFrameMk id="5" creationId="{1666A2CC-1DD5-EEDE-F73D-D7CC1F9E8BF9}"/>
          </ac:graphicFrameMkLst>
        </pc:graphicFrameChg>
        <pc:graphicFrameChg chg="add del mod">
          <ac:chgData name="Chiebuka Victor Ejimadu" userId="S::cejimadu1@pvamu.edu::8870cd04-3777-4fc3-9279-a31df463a017" providerId="AD" clId="Web-{C8EA514E-A0F5-4AB2-A132-89E9F979CE0B}" dt="2022-04-21T22:06:24.227" v="24"/>
          <ac:graphicFrameMkLst>
            <pc:docMk/>
            <pc:sldMk cId="3755492065" sldId="339"/>
            <ac:graphicFrameMk id="7" creationId="{618D887B-2EAF-290F-0CEF-25354D984DF2}"/>
          </ac:graphicFrameMkLst>
        </pc:graphicFrameChg>
        <pc:graphicFrameChg chg="add mod">
          <ac:chgData name="Chiebuka Victor Ejimadu" userId="S::cejimadu1@pvamu.edu::8870cd04-3777-4fc3-9279-a31df463a017" providerId="AD" clId="Web-{C8EA514E-A0F5-4AB2-A132-89E9F979CE0B}" dt="2022-04-21T22:06:19.305" v="22" actId="1076"/>
          <ac:graphicFrameMkLst>
            <pc:docMk/>
            <pc:sldMk cId="3755492065" sldId="339"/>
            <ac:graphicFrameMk id="10" creationId="{C8C6BB47-1BF0-CEC4-9CA6-02240697A7C6}"/>
          </ac:graphicFrameMkLst>
        </pc:graphicFrameChg>
      </pc:sldChg>
      <pc:sldChg chg="delSp del">
        <pc:chgData name="Chiebuka Victor Ejimadu" userId="S::cejimadu1@pvamu.edu::8870cd04-3777-4fc3-9279-a31df463a017" providerId="AD" clId="Web-{C8EA514E-A0F5-4AB2-A132-89E9F979CE0B}" dt="2022-04-21T22:06:47.353" v="26"/>
        <pc:sldMkLst>
          <pc:docMk/>
          <pc:sldMk cId="706781109" sldId="340"/>
        </pc:sldMkLst>
        <pc:graphicFrameChg chg="del">
          <ac:chgData name="Chiebuka Victor Ejimadu" userId="S::cejimadu1@pvamu.edu::8870cd04-3777-4fc3-9279-a31df463a017" providerId="AD" clId="Web-{C8EA514E-A0F5-4AB2-A132-89E9F979CE0B}" dt="2022-04-21T22:05:27.411" v="12"/>
          <ac:graphicFrameMkLst>
            <pc:docMk/>
            <pc:sldMk cId="706781109" sldId="340"/>
            <ac:graphicFrameMk id="9" creationId="{5793CBB1-8621-34BC-F36B-2792D2929995}"/>
          </ac:graphicFrameMkLst>
        </pc:graphicFrameChg>
      </pc:sldChg>
      <pc:sldChg chg="addSp delSp modSp add">
        <pc:chgData name="Chiebuka Victor Ejimadu" userId="S::cejimadu1@pvamu.edu::8870cd04-3777-4fc3-9279-a31df463a017" providerId="AD" clId="Web-{C8EA514E-A0F5-4AB2-A132-89E9F979CE0B}" dt="2022-04-21T22:05:03.378" v="10" actId="1076"/>
        <pc:sldMkLst>
          <pc:docMk/>
          <pc:sldMk cId="1727210464" sldId="347"/>
        </pc:sldMkLst>
        <pc:picChg chg="del">
          <ac:chgData name="Chiebuka Victor Ejimadu" userId="S::cejimadu1@pvamu.edu::8870cd04-3777-4fc3-9279-a31df463a017" providerId="AD" clId="Web-{C8EA514E-A0F5-4AB2-A132-89E9F979CE0B}" dt="2022-04-21T22:04:55.253" v="6"/>
          <ac:picMkLst>
            <pc:docMk/>
            <pc:sldMk cId="1727210464" sldId="347"/>
            <ac:picMk id="4" creationId="{8909F204-3445-5AAE-930A-8DEA8FA3239B}"/>
          </ac:picMkLst>
        </pc:picChg>
        <pc:picChg chg="add mod">
          <ac:chgData name="Chiebuka Victor Ejimadu" userId="S::cejimadu1@pvamu.edu::8870cd04-3777-4fc3-9279-a31df463a017" providerId="AD" clId="Web-{C8EA514E-A0F5-4AB2-A132-89E9F979CE0B}" dt="2022-04-21T22:05:03.378" v="10" actId="1076"/>
          <ac:picMkLst>
            <pc:docMk/>
            <pc:sldMk cId="1727210464" sldId="347"/>
            <ac:picMk id="5" creationId="{9144FB2E-E6B0-D7B2-4C86-B5F4B2E3AC55}"/>
          </ac:picMkLst>
        </pc:picChg>
      </pc:sldChg>
      <pc:sldChg chg="addSp delSp modSp add">
        <pc:chgData name="Chiebuka Victor Ejimadu" userId="S::cejimadu1@pvamu.edu::8870cd04-3777-4fc3-9279-a31df463a017" providerId="AD" clId="Web-{C8EA514E-A0F5-4AB2-A132-89E9F979CE0B}" dt="2022-04-21T22:08:40.845" v="52" actId="20577"/>
        <pc:sldMkLst>
          <pc:docMk/>
          <pc:sldMk cId="897726704" sldId="348"/>
        </pc:sldMkLst>
        <pc:spChg chg="mod">
          <ac:chgData name="Chiebuka Victor Ejimadu" userId="S::cejimadu1@pvamu.edu::8870cd04-3777-4fc3-9279-a31df463a017" providerId="AD" clId="Web-{C8EA514E-A0F5-4AB2-A132-89E9F979CE0B}" dt="2022-04-21T22:08:40.845" v="52" actId="20577"/>
          <ac:spMkLst>
            <pc:docMk/>
            <pc:sldMk cId="897726704" sldId="348"/>
            <ac:spMk id="2" creationId="{52F5B52F-68B9-F177-6B4C-16C4933A504B}"/>
          </ac:spMkLst>
        </pc:spChg>
        <pc:spChg chg="add del mod">
          <ac:chgData name="Chiebuka Victor Ejimadu" userId="S::cejimadu1@pvamu.edu::8870cd04-3777-4fc3-9279-a31df463a017" providerId="AD" clId="Web-{C8EA514E-A0F5-4AB2-A132-89E9F979CE0B}" dt="2022-04-21T22:07:04.433" v="30"/>
          <ac:spMkLst>
            <pc:docMk/>
            <pc:sldMk cId="897726704" sldId="348"/>
            <ac:spMk id="4" creationId="{F8FDD69F-405A-4CA9-B534-4F777CED4FF2}"/>
          </ac:spMkLst>
        </pc:spChg>
        <pc:graphicFrameChg chg="del">
          <ac:chgData name="Chiebuka Victor Ejimadu" userId="S::cejimadu1@pvamu.edu::8870cd04-3777-4fc3-9279-a31df463a017" providerId="AD" clId="Web-{C8EA514E-A0F5-4AB2-A132-89E9F979CE0B}" dt="2022-04-21T22:07:01.948" v="29"/>
          <ac:graphicFrameMkLst>
            <pc:docMk/>
            <pc:sldMk cId="897726704" sldId="348"/>
            <ac:graphicFrameMk id="7" creationId="{7A5173FB-E4A8-DEFF-46C5-FCA7CE938B4B}"/>
          </ac:graphicFrameMkLst>
        </pc:graphicFrameChg>
        <pc:graphicFrameChg chg="mod">
          <ac:chgData name="Chiebuka Victor Ejimadu" userId="S::cejimadu1@pvamu.edu::8870cd04-3777-4fc3-9279-a31df463a017" providerId="AD" clId="Web-{C8EA514E-A0F5-4AB2-A132-89E9F979CE0B}" dt="2022-04-21T22:07:07.120" v="31" actId="1076"/>
          <ac:graphicFrameMkLst>
            <pc:docMk/>
            <pc:sldMk cId="897726704" sldId="348"/>
            <ac:graphicFrameMk id="9" creationId="{5793CBB1-8621-34BC-F36B-2792D2929995}"/>
          </ac:graphicFrameMkLst>
        </pc:graphicFrameChg>
        <pc:picChg chg="del">
          <ac:chgData name="Chiebuka Victor Ejimadu" userId="S::cejimadu1@pvamu.edu::8870cd04-3777-4fc3-9279-a31df463a017" providerId="AD" clId="Web-{C8EA514E-A0F5-4AB2-A132-89E9F979CE0B}" dt="2022-04-21T22:06:59.120" v="28"/>
          <ac:picMkLst>
            <pc:docMk/>
            <pc:sldMk cId="897726704" sldId="348"/>
            <ac:picMk id="5" creationId="{DCC256F9-37CF-D8D6-8119-1D84C6854194}"/>
          </ac:picMkLst>
        </pc:picChg>
      </pc:sldChg>
      <pc:sldChg chg="add replId">
        <pc:chgData name="Chiebuka Victor Ejimadu" userId="S::cejimadu1@pvamu.edu::8870cd04-3777-4fc3-9279-a31df463a017" providerId="AD" clId="Web-{C8EA514E-A0F5-4AB2-A132-89E9F979CE0B}" dt="2022-04-21T22:06:53.713" v="27"/>
        <pc:sldMkLst>
          <pc:docMk/>
          <pc:sldMk cId="3511484152" sldId="349"/>
        </pc:sldMkLst>
      </pc:sldChg>
    </pc:docChg>
  </pc:docChgLst>
  <pc:docChgLst>
    <pc:chgData name="Tiarra M Rodrigues" userId="S::trodrigues1@pvamu.edu::2218129b-acb1-46f7-801e-1fba4db8d33d" providerId="AD" clId="Web-{18D1D89E-A35F-4B44-8EFD-00B03E338BB2}"/>
    <pc:docChg chg="addSld delSld modSld sldOrd">
      <pc:chgData name="Tiarra M Rodrigues" userId="S::trodrigues1@pvamu.edu::2218129b-acb1-46f7-801e-1fba4db8d33d" providerId="AD" clId="Web-{18D1D89E-A35F-4B44-8EFD-00B03E338BB2}" dt="2021-11-20T07:14:13.593" v="1506" actId="20577"/>
      <pc:docMkLst>
        <pc:docMk/>
      </pc:docMkLst>
      <pc:sldChg chg="delCm">
        <pc:chgData name="Tiarra M Rodrigues" userId="S::trodrigues1@pvamu.edu::2218129b-acb1-46f7-801e-1fba4db8d33d" providerId="AD" clId="Web-{18D1D89E-A35F-4B44-8EFD-00B03E338BB2}" dt="2021-11-20T05:33:31.510" v="398"/>
        <pc:sldMkLst>
          <pc:docMk/>
          <pc:sldMk cId="3802460602" sldId="266"/>
        </pc:sldMkLst>
      </pc:sldChg>
      <pc:sldChg chg="modSp">
        <pc:chgData name="Tiarra M Rodrigues" userId="S::trodrigues1@pvamu.edu::2218129b-acb1-46f7-801e-1fba4db8d33d" providerId="AD" clId="Web-{18D1D89E-A35F-4B44-8EFD-00B03E338BB2}" dt="2021-11-20T05:53:34.528" v="400" actId="20577"/>
        <pc:sldMkLst>
          <pc:docMk/>
          <pc:sldMk cId="1150173084" sldId="272"/>
        </pc:sldMkLst>
        <pc:spChg chg="mod">
          <ac:chgData name="Tiarra M Rodrigues" userId="S::trodrigues1@pvamu.edu::2218129b-acb1-46f7-801e-1fba4db8d33d" providerId="AD" clId="Web-{18D1D89E-A35F-4B44-8EFD-00B03E338BB2}" dt="2021-11-20T05:53:34.528" v="400" actId="20577"/>
          <ac:spMkLst>
            <pc:docMk/>
            <pc:sldMk cId="1150173084" sldId="272"/>
            <ac:spMk id="3" creationId="{811EE2F7-682D-2043-B610-D338D19961F6}"/>
          </ac:spMkLst>
        </pc:spChg>
      </pc:sldChg>
      <pc:sldChg chg="modSp">
        <pc:chgData name="Tiarra M Rodrigues" userId="S::trodrigues1@pvamu.edu::2218129b-acb1-46f7-801e-1fba4db8d33d" providerId="AD" clId="Web-{18D1D89E-A35F-4B44-8EFD-00B03E338BB2}" dt="2021-11-20T06:09:01.990" v="863"/>
        <pc:sldMkLst>
          <pc:docMk/>
          <pc:sldMk cId="2252942415" sldId="277"/>
        </pc:sldMkLst>
        <pc:spChg chg="mod">
          <ac:chgData name="Tiarra M Rodrigues" userId="S::trodrigues1@pvamu.edu::2218129b-acb1-46f7-801e-1fba4db8d33d" providerId="AD" clId="Web-{18D1D89E-A35F-4B44-8EFD-00B03E338BB2}" dt="2021-11-20T06:09:01.990" v="863"/>
          <ac:spMkLst>
            <pc:docMk/>
            <pc:sldMk cId="2252942415" sldId="277"/>
            <ac:spMk id="3" creationId="{0A9FDD2A-B58E-40A8-86C6-633C1E035147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56.709" v="860"/>
          <ac:spMkLst>
            <pc:docMk/>
            <pc:sldMk cId="2252942415" sldId="277"/>
            <ac:spMk id="6" creationId="{0030446D-41B1-4DC0-A68A-22F9B7CF07E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59.490" v="862"/>
          <ac:spMkLst>
            <pc:docMk/>
            <pc:sldMk cId="2252942415" sldId="277"/>
            <ac:spMk id="7" creationId="{C963B2D7-E415-4B0D-845C-66BED675D5C9}"/>
          </ac:spMkLst>
        </pc:spChg>
      </pc:sldChg>
      <pc:sldChg chg="modSp">
        <pc:chgData name="Tiarra M Rodrigues" userId="S::trodrigues1@pvamu.edu::2218129b-acb1-46f7-801e-1fba4db8d33d" providerId="AD" clId="Web-{18D1D89E-A35F-4B44-8EFD-00B03E338BB2}" dt="2021-11-20T05:04:09.242" v="153"/>
        <pc:sldMkLst>
          <pc:docMk/>
          <pc:sldMk cId="707120862" sldId="282"/>
        </pc:sldMkLst>
        <pc:graphicFrameChg chg="mod modGraphic">
          <ac:chgData name="Tiarra M Rodrigues" userId="S::trodrigues1@pvamu.edu::2218129b-acb1-46f7-801e-1fba4db8d33d" providerId="AD" clId="Web-{18D1D89E-A35F-4B44-8EFD-00B03E338BB2}" dt="2021-11-20T05:04:09.242" v="153"/>
          <ac:graphicFrameMkLst>
            <pc:docMk/>
            <pc:sldMk cId="707120862" sldId="282"/>
            <ac:graphicFrameMk id="3" creationId="{7C5C5E9C-16ED-4E58-B7E4-2AC8C8B19990}"/>
          </ac:graphicFrameMkLst>
        </pc:graphicFrameChg>
      </pc:sldChg>
      <pc:sldChg chg="delCm">
        <pc:chgData name="Tiarra M Rodrigues" userId="S::trodrigues1@pvamu.edu::2218129b-acb1-46f7-801e-1fba4db8d33d" providerId="AD" clId="Web-{18D1D89E-A35F-4B44-8EFD-00B03E338BB2}" dt="2021-11-20T05:33:18.026" v="396"/>
        <pc:sldMkLst>
          <pc:docMk/>
          <pc:sldMk cId="2769018543" sldId="284"/>
        </pc:sldMkLst>
      </pc:sldChg>
      <pc:sldChg chg="delCm">
        <pc:chgData name="Tiarra M Rodrigues" userId="S::trodrigues1@pvamu.edu::2218129b-acb1-46f7-801e-1fba4db8d33d" providerId="AD" clId="Web-{18D1D89E-A35F-4B44-8EFD-00B03E338BB2}" dt="2021-11-20T05:33:24.088" v="397"/>
        <pc:sldMkLst>
          <pc:docMk/>
          <pc:sldMk cId="3263024970" sldId="286"/>
        </pc:sldMkLst>
      </pc:sldChg>
      <pc:sldChg chg="modSp">
        <pc:chgData name="Tiarra M Rodrigues" userId="S::trodrigues1@pvamu.edu::2218129b-acb1-46f7-801e-1fba4db8d33d" providerId="AD" clId="Web-{18D1D89E-A35F-4B44-8EFD-00B03E338BB2}" dt="2021-11-20T05:05:46.590" v="245"/>
        <pc:sldMkLst>
          <pc:docMk/>
          <pc:sldMk cId="2759199833" sldId="299"/>
        </pc:sldMkLst>
        <pc:graphicFrameChg chg="mod modGraphic">
          <ac:chgData name="Tiarra M Rodrigues" userId="S::trodrigues1@pvamu.edu::2218129b-acb1-46f7-801e-1fba4db8d33d" providerId="AD" clId="Web-{18D1D89E-A35F-4B44-8EFD-00B03E338BB2}" dt="2021-11-20T05:05:46.590" v="245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  <pc:sldChg chg="addSp delSp modSp">
        <pc:chgData name="Tiarra M Rodrigues" userId="S::trodrigues1@pvamu.edu::2218129b-acb1-46f7-801e-1fba4db8d33d" providerId="AD" clId="Web-{18D1D89E-A35F-4B44-8EFD-00B03E338BB2}" dt="2021-11-20T07:14:13.593" v="1506" actId="20577"/>
        <pc:sldMkLst>
          <pc:docMk/>
          <pc:sldMk cId="689031862" sldId="301"/>
        </pc:sldMkLst>
        <pc:spChg chg="mod">
          <ac:chgData name="Tiarra M Rodrigues" userId="S::trodrigues1@pvamu.edu::2218129b-acb1-46f7-801e-1fba4db8d33d" providerId="AD" clId="Web-{18D1D89E-A35F-4B44-8EFD-00B03E338BB2}" dt="2021-11-20T05:55:55.002" v="416" actId="1076"/>
          <ac:spMkLst>
            <pc:docMk/>
            <pc:sldMk cId="689031862" sldId="301"/>
            <ac:spMk id="2" creationId="{38A6AC0A-B985-4586-B975-0638CEBAE13A}"/>
          </ac:spMkLst>
        </pc:spChg>
        <pc:spChg chg="del mod">
          <ac:chgData name="Tiarra M Rodrigues" userId="S::trodrigues1@pvamu.edu::2218129b-acb1-46f7-801e-1fba4db8d33d" providerId="AD" clId="Web-{18D1D89E-A35F-4B44-8EFD-00B03E338BB2}" dt="2021-11-20T05:54:03.122" v="402"/>
          <ac:spMkLst>
            <pc:docMk/>
            <pc:sldMk cId="689031862" sldId="301"/>
            <ac:spMk id="3" creationId="{EEB507C1-2C05-48A6-90ED-89A725248828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56:21.298" v="1164" actId="1076"/>
          <ac:spMkLst>
            <pc:docMk/>
            <pc:sldMk cId="689031862" sldId="301"/>
            <ac:spMk id="4" creationId="{B9C15226-471F-407B-8691-D71B7D3C3F13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6:09:52.991" v="886"/>
          <ac:spMkLst>
            <pc:docMk/>
            <pc:sldMk cId="689031862" sldId="301"/>
            <ac:spMk id="5" creationId="{B4D3AE84-7FA2-4963-98AA-A7D8F33AA24E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6:56:08.407" v="1162" actId="1076"/>
          <ac:spMkLst>
            <pc:docMk/>
            <pc:sldMk cId="689031862" sldId="301"/>
            <ac:spMk id="6" creationId="{27711C46-711A-43D0-A494-0B6474416C8E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6:56:13.782" v="1163" actId="1076"/>
          <ac:spMkLst>
            <pc:docMk/>
            <pc:sldMk cId="689031862" sldId="301"/>
            <ac:spMk id="7" creationId="{311A3384-B4DF-407D-BB51-777ADB69E209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6:06:46.456" v="833"/>
          <ac:spMkLst>
            <pc:docMk/>
            <pc:sldMk cId="689031862" sldId="301"/>
            <ac:spMk id="8" creationId="{D8201411-ED16-44B5-922A-53095FE55777}"/>
          </ac:spMkLst>
        </pc:spChg>
        <pc:spChg chg="add del mod">
          <ac:chgData name="Tiarra M Rodrigues" userId="S::trodrigues1@pvamu.edu::2218129b-acb1-46f7-801e-1fba4db8d33d" providerId="AD" clId="Web-{18D1D89E-A35F-4B44-8EFD-00B03E338BB2}" dt="2021-11-20T06:04:51.078" v="820"/>
          <ac:spMkLst>
            <pc:docMk/>
            <pc:sldMk cId="689031862" sldId="301"/>
            <ac:spMk id="9" creationId="{B4626FE5-7FBE-4D0C-83B8-FC21743537C7}"/>
          </ac:spMkLst>
        </pc:spChg>
        <pc:spChg chg="add del mod">
          <ac:chgData name="Tiarra M Rodrigues" userId="S::trodrigues1@pvamu.edu::2218129b-acb1-46f7-801e-1fba4db8d33d" providerId="AD" clId="Web-{18D1D89E-A35F-4B44-8EFD-00B03E338BB2}" dt="2021-11-20T06:17:24.160" v="911"/>
          <ac:spMkLst>
            <pc:docMk/>
            <pc:sldMk cId="689031862" sldId="301"/>
            <ac:spMk id="10" creationId="{AB4C1812-F7A3-470E-9702-1EA825C36FA2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3:15.248" v="1474" actId="20577"/>
          <ac:spMkLst>
            <pc:docMk/>
            <pc:sldMk cId="689031862" sldId="301"/>
            <ac:spMk id="11" creationId="{A1E7F147-9FEF-477E-A4C6-132FB801C652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4:13.593" v="1506" actId="20577"/>
          <ac:spMkLst>
            <pc:docMk/>
            <pc:sldMk cId="689031862" sldId="301"/>
            <ac:spMk id="12" creationId="{7A6490D4-8021-40B1-A9F3-51915308177C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1:29.027" v="1417" actId="20577"/>
          <ac:spMkLst>
            <pc:docMk/>
            <pc:sldMk cId="689031862" sldId="301"/>
            <ac:spMk id="13" creationId="{D2678313-5023-4E8D-BE3D-392A205CEF3C}"/>
          </ac:spMkLst>
        </pc:spChg>
        <pc:spChg chg="add del mod">
          <ac:chgData name="Tiarra M Rodrigues" userId="S::trodrigues1@pvamu.edu::2218129b-acb1-46f7-801e-1fba4db8d33d" providerId="AD" clId="Web-{18D1D89E-A35F-4B44-8EFD-00B03E338BB2}" dt="2021-11-20T07:02:08.463" v="1245"/>
          <ac:spMkLst>
            <pc:docMk/>
            <pc:sldMk cId="689031862" sldId="301"/>
            <ac:spMk id="14" creationId="{D8B9FDC4-6992-48D5-BA41-8EF0C4EEC00B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0:26.150" v="1408" actId="1076"/>
          <ac:spMkLst>
            <pc:docMk/>
            <pc:sldMk cId="689031862" sldId="301"/>
            <ac:spMk id="15" creationId="{B9BF5802-F912-4ABF-BB28-BD3C80B929B7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0:29.479" v="1409" actId="1076"/>
          <ac:spMkLst>
            <pc:docMk/>
            <pc:sldMk cId="689031862" sldId="301"/>
            <ac:spMk id="16" creationId="{1A4178CB-3E7F-4057-8F80-98D8D55CC51B}"/>
          </ac:spMkLst>
        </pc:spChg>
        <pc:spChg chg="add del mod">
          <ac:chgData name="Tiarra M Rodrigues" userId="S::trodrigues1@pvamu.edu::2218129b-acb1-46f7-801e-1fba4db8d33d" providerId="AD" clId="Web-{18D1D89E-A35F-4B44-8EFD-00B03E338BB2}" dt="2021-11-20T07:05:13.827" v="1292"/>
          <ac:spMkLst>
            <pc:docMk/>
            <pc:sldMk cId="689031862" sldId="301"/>
            <ac:spMk id="17" creationId="{09D01EB8-7523-44B7-9993-D4D6853EB172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06:18.578" v="1331" actId="20577"/>
          <ac:spMkLst>
            <pc:docMk/>
            <pc:sldMk cId="689031862" sldId="301"/>
            <ac:spMk id="18" creationId="{CE8A08D2-9F70-4FCC-9A3D-B713B2505154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3:22.842" v="1478" actId="20577"/>
          <ac:spMkLst>
            <pc:docMk/>
            <pc:sldMk cId="689031862" sldId="301"/>
            <ac:spMk id="19" creationId="{97A88ECC-84FF-4F6B-AF9D-F7F8EB0DE218}"/>
          </ac:spMkLst>
        </pc:spChg>
        <pc:spChg chg="add mod">
          <ac:chgData name="Tiarra M Rodrigues" userId="S::trodrigues1@pvamu.edu::2218129b-acb1-46f7-801e-1fba4db8d33d" providerId="AD" clId="Web-{18D1D89E-A35F-4B44-8EFD-00B03E338BB2}" dt="2021-11-20T07:13:16.170" v="1475" actId="20577"/>
          <ac:spMkLst>
            <pc:docMk/>
            <pc:sldMk cId="689031862" sldId="301"/>
            <ac:spMk id="20" creationId="{8259BD48-29AD-4DE0-86D9-F24FCB220000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7:39.394" v="836"/>
        <pc:sldMkLst>
          <pc:docMk/>
          <pc:sldMk cId="2142236101" sldId="302"/>
        </pc:sldMkLst>
        <pc:spChg chg="mod">
          <ac:chgData name="Tiarra M Rodrigues" userId="S::trodrigues1@pvamu.edu::2218129b-acb1-46f7-801e-1fba4db8d33d" providerId="AD" clId="Web-{18D1D89E-A35F-4B44-8EFD-00B03E338BB2}" dt="2021-11-20T05:57:17.004" v="434" actId="20577"/>
          <ac:spMkLst>
            <pc:docMk/>
            <pc:sldMk cId="2142236101" sldId="302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31.269" v="835"/>
          <ac:spMkLst>
            <pc:docMk/>
            <pc:sldMk cId="2142236101" sldId="302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26.425" v="834"/>
          <ac:spMkLst>
            <pc:docMk/>
            <pc:sldMk cId="2142236101" sldId="302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39.394" v="836"/>
          <ac:spMkLst>
            <pc:docMk/>
            <pc:sldMk cId="2142236101" sldId="302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5:57:31.395" v="455" actId="20577"/>
          <ac:spMkLst>
            <pc:docMk/>
            <pc:sldMk cId="2142236101" sldId="302"/>
            <ac:spMk id="8" creationId="{D8201411-ED16-44B5-922A-53095FE55777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7:52.660" v="843"/>
        <pc:sldMkLst>
          <pc:docMk/>
          <pc:sldMk cId="1318372416" sldId="303"/>
        </pc:sldMkLst>
        <pc:spChg chg="mod">
          <ac:chgData name="Tiarra M Rodrigues" userId="S::trodrigues1@pvamu.edu::2218129b-acb1-46f7-801e-1fba4db8d33d" providerId="AD" clId="Web-{18D1D89E-A35F-4B44-8EFD-00B03E338BB2}" dt="2021-11-20T05:57:41.630" v="464" actId="20577"/>
          <ac:spMkLst>
            <pc:docMk/>
            <pc:sldMk cId="1318372416" sldId="303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44.801" v="837"/>
          <ac:spMkLst>
            <pc:docMk/>
            <pc:sldMk cId="1318372416" sldId="303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50.301" v="841"/>
          <ac:spMkLst>
            <pc:docMk/>
            <pc:sldMk cId="1318372416" sldId="303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52.660" v="843"/>
          <ac:spMkLst>
            <pc:docMk/>
            <pc:sldMk cId="1318372416" sldId="303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5:57:52.255" v="483" actId="20577"/>
          <ac:spMkLst>
            <pc:docMk/>
            <pc:sldMk cId="1318372416" sldId="303"/>
            <ac:spMk id="8" creationId="{D8201411-ED16-44B5-922A-53095FE55777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8:00.161" v="848"/>
        <pc:sldMkLst>
          <pc:docMk/>
          <pc:sldMk cId="263910754" sldId="304"/>
        </pc:sldMkLst>
        <pc:spChg chg="mod">
          <ac:chgData name="Tiarra M Rodrigues" userId="S::trodrigues1@pvamu.edu::2218129b-acb1-46f7-801e-1fba4db8d33d" providerId="AD" clId="Web-{18D1D89E-A35F-4B44-8EFD-00B03E338BB2}" dt="2021-11-20T05:58:12.178" v="499" actId="20577"/>
          <ac:spMkLst>
            <pc:docMk/>
            <pc:sldMk cId="263910754" sldId="304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00.161" v="848"/>
          <ac:spMkLst>
            <pc:docMk/>
            <pc:sldMk cId="263910754" sldId="304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56.129" v="845"/>
          <ac:spMkLst>
            <pc:docMk/>
            <pc:sldMk cId="263910754" sldId="304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7:58.692" v="847"/>
          <ac:spMkLst>
            <pc:docMk/>
            <pc:sldMk cId="263910754" sldId="304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5:58:29.537" v="534" actId="20577"/>
          <ac:spMkLst>
            <pc:docMk/>
            <pc:sldMk cId="263910754" sldId="304"/>
            <ac:spMk id="8" creationId="{D8201411-ED16-44B5-922A-53095FE55777}"/>
          </ac:spMkLst>
        </pc:spChg>
      </pc:sldChg>
      <pc:sldChg chg="delSp modSp add replId">
        <pc:chgData name="Tiarra M Rodrigues" userId="S::trodrigues1@pvamu.edu::2218129b-acb1-46f7-801e-1fba4db8d33d" providerId="AD" clId="Web-{18D1D89E-A35F-4B44-8EFD-00B03E338BB2}" dt="2021-11-20T06:09:09.272" v="864"/>
        <pc:sldMkLst>
          <pc:docMk/>
          <pc:sldMk cId="3452520322" sldId="305"/>
        </pc:sldMkLst>
        <pc:spChg chg="mod">
          <ac:chgData name="Tiarra M Rodrigues" userId="S::trodrigues1@pvamu.edu::2218129b-acb1-46f7-801e-1fba4db8d33d" providerId="AD" clId="Web-{18D1D89E-A35F-4B44-8EFD-00B03E338BB2}" dt="2021-11-20T06:08:11.442" v="853" actId="20577"/>
          <ac:spMkLst>
            <pc:docMk/>
            <pc:sldMk cId="3452520322" sldId="305"/>
            <ac:spMk id="2" creationId="{38A6AC0A-B985-4586-B975-0638CEBAE13A}"/>
          </ac:spMkLst>
        </pc:spChg>
        <pc:spChg chg="del">
          <ac:chgData name="Tiarra M Rodrigues" userId="S::trodrigues1@pvamu.edu::2218129b-acb1-46f7-801e-1fba4db8d33d" providerId="AD" clId="Web-{18D1D89E-A35F-4B44-8EFD-00B03E338BB2}" dt="2021-11-20T06:08:20.427" v="858"/>
          <ac:spMkLst>
            <pc:docMk/>
            <pc:sldMk cId="3452520322" sldId="305"/>
            <ac:spMk id="3" creationId="{5BB89907-6385-431F-8972-CAEE3C7E88CF}"/>
          </ac:spMkLst>
        </pc:spChg>
        <pc:spChg chg="del">
          <ac:chgData name="Tiarra M Rodrigues" userId="S::trodrigues1@pvamu.edu::2218129b-acb1-46f7-801e-1fba4db8d33d" providerId="AD" clId="Web-{18D1D89E-A35F-4B44-8EFD-00B03E338BB2}" dt="2021-11-20T06:09:09.272" v="864"/>
          <ac:spMkLst>
            <pc:docMk/>
            <pc:sldMk cId="3452520322" sldId="305"/>
            <ac:spMk id="4" creationId="{94443C0B-47D7-4C4F-A231-A9A90D6C55C8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06.036" v="851"/>
          <ac:spMkLst>
            <pc:docMk/>
            <pc:sldMk cId="3452520322" sldId="305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03.973" v="850"/>
          <ac:spMkLst>
            <pc:docMk/>
            <pc:sldMk cId="3452520322" sldId="305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17.317" v="857"/>
          <ac:spMkLst>
            <pc:docMk/>
            <pc:sldMk cId="3452520322" sldId="305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8:14.270" v="855" actId="20577"/>
          <ac:spMkLst>
            <pc:docMk/>
            <pc:sldMk cId="3452520322" sldId="305"/>
            <ac:spMk id="8" creationId="{D8201411-ED16-44B5-922A-53095FE55777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9:18.209" v="869"/>
        <pc:sldMkLst>
          <pc:docMk/>
          <pc:sldMk cId="2232527808" sldId="306"/>
        </pc:sldMkLst>
        <pc:spChg chg="mod">
          <ac:chgData name="Tiarra M Rodrigues" userId="S::trodrigues1@pvamu.edu::2218129b-acb1-46f7-801e-1fba4db8d33d" providerId="AD" clId="Web-{18D1D89E-A35F-4B44-8EFD-00B03E338BB2}" dt="2021-11-20T06:00:32.712" v="697" actId="20577"/>
          <ac:spMkLst>
            <pc:docMk/>
            <pc:sldMk cId="2232527808" sldId="306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15.303" v="867"/>
          <ac:spMkLst>
            <pc:docMk/>
            <pc:sldMk cId="2232527808" sldId="306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13.194" v="866"/>
          <ac:spMkLst>
            <pc:docMk/>
            <pc:sldMk cId="2232527808" sldId="306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18.209" v="869"/>
          <ac:spMkLst>
            <pc:docMk/>
            <pc:sldMk cId="2232527808" sldId="306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0:39.525" v="714" actId="20577"/>
          <ac:spMkLst>
            <pc:docMk/>
            <pc:sldMk cId="2232527808" sldId="306"/>
            <ac:spMk id="8" creationId="{D8201411-ED16-44B5-922A-53095FE55777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9:27.210" v="874"/>
        <pc:sldMkLst>
          <pc:docMk/>
          <pc:sldMk cId="3741545255" sldId="307"/>
        </pc:sldMkLst>
        <pc:spChg chg="mod">
          <ac:chgData name="Tiarra M Rodrigues" userId="S::trodrigues1@pvamu.edu::2218129b-acb1-46f7-801e-1fba4db8d33d" providerId="AD" clId="Web-{18D1D89E-A35F-4B44-8EFD-00B03E338BB2}" dt="2021-11-20T06:00:44.744" v="718" actId="20577"/>
          <ac:spMkLst>
            <pc:docMk/>
            <pc:sldMk cId="3741545255" sldId="307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24.600" v="872"/>
          <ac:spMkLst>
            <pc:docMk/>
            <pc:sldMk cId="3741545255" sldId="307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23.100" v="871"/>
          <ac:spMkLst>
            <pc:docMk/>
            <pc:sldMk cId="3741545255" sldId="307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27.210" v="874"/>
          <ac:spMkLst>
            <pc:docMk/>
            <pc:sldMk cId="3741545255" sldId="307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0:47.963" v="721" actId="20577"/>
          <ac:spMkLst>
            <pc:docMk/>
            <pc:sldMk cId="3741545255" sldId="307"/>
            <ac:spMk id="8" creationId="{D8201411-ED16-44B5-922A-53095FE55777}"/>
          </ac:spMkLst>
        </pc:spChg>
      </pc:sldChg>
      <pc:sldChg chg="modSp add replId">
        <pc:chgData name="Tiarra M Rodrigues" userId="S::trodrigues1@pvamu.edu::2218129b-acb1-46f7-801e-1fba4db8d33d" providerId="AD" clId="Web-{18D1D89E-A35F-4B44-8EFD-00B03E338BB2}" dt="2021-11-20T06:09:45.944" v="884"/>
        <pc:sldMkLst>
          <pc:docMk/>
          <pc:sldMk cId="1414677508" sldId="308"/>
        </pc:sldMkLst>
        <pc:spChg chg="mod">
          <ac:chgData name="Tiarra M Rodrigues" userId="S::trodrigues1@pvamu.edu::2218129b-acb1-46f7-801e-1fba4db8d33d" providerId="AD" clId="Web-{18D1D89E-A35F-4B44-8EFD-00B03E338BB2}" dt="2021-11-20T06:01:13.494" v="738" actId="20577"/>
          <ac:spMkLst>
            <pc:docMk/>
            <pc:sldMk cId="1414677508" sldId="308"/>
            <ac:spMk id="2" creationId="{38A6AC0A-B985-4586-B975-0638CEBAE13A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43.444" v="882"/>
          <ac:spMkLst>
            <pc:docMk/>
            <pc:sldMk cId="1414677508" sldId="308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41.554" v="881"/>
          <ac:spMkLst>
            <pc:docMk/>
            <pc:sldMk cId="1414677508" sldId="308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45.944" v="884"/>
          <ac:spMkLst>
            <pc:docMk/>
            <pc:sldMk cId="1414677508" sldId="308"/>
            <ac:spMk id="7" creationId="{311A3384-B4DF-407D-BB51-777ADB69E209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1:20.026" v="756" actId="20577"/>
          <ac:spMkLst>
            <pc:docMk/>
            <pc:sldMk cId="1414677508" sldId="308"/>
            <ac:spMk id="8" creationId="{D8201411-ED16-44B5-922A-53095FE55777}"/>
          </ac:spMkLst>
        </pc:spChg>
      </pc:sldChg>
      <pc:sldChg chg="add del replId">
        <pc:chgData name="Tiarra M Rodrigues" userId="S::trodrigues1@pvamu.edu::2218129b-acb1-46f7-801e-1fba4db8d33d" providerId="AD" clId="Web-{18D1D89E-A35F-4B44-8EFD-00B03E338BB2}" dt="2021-11-20T06:01:23.807" v="757"/>
        <pc:sldMkLst>
          <pc:docMk/>
          <pc:sldMk cId="7452993" sldId="309"/>
        </pc:sldMkLst>
      </pc:sldChg>
      <pc:sldChg chg="add del replId">
        <pc:chgData name="Tiarra M Rodrigues" userId="S::trodrigues1@pvamu.edu::2218129b-acb1-46f7-801e-1fba4db8d33d" providerId="AD" clId="Web-{18D1D89E-A35F-4B44-8EFD-00B03E338BB2}" dt="2021-11-20T06:01:25.729" v="758"/>
        <pc:sldMkLst>
          <pc:docMk/>
          <pc:sldMk cId="2425952447" sldId="310"/>
        </pc:sldMkLst>
      </pc:sldChg>
      <pc:sldChg chg="modSp add ord replId">
        <pc:chgData name="Tiarra M Rodrigues" userId="S::trodrigues1@pvamu.edu::2218129b-acb1-46f7-801e-1fba4db8d33d" providerId="AD" clId="Web-{18D1D89E-A35F-4B44-8EFD-00B03E338BB2}" dt="2021-11-20T06:09:36.788" v="879"/>
        <pc:sldMkLst>
          <pc:docMk/>
          <pc:sldMk cId="859095154" sldId="311"/>
        </pc:sldMkLst>
        <pc:spChg chg="mod">
          <ac:chgData name="Tiarra M Rodrigues" userId="S::trodrigues1@pvamu.edu::2218129b-acb1-46f7-801e-1fba4db8d33d" providerId="AD" clId="Web-{18D1D89E-A35F-4B44-8EFD-00B03E338BB2}" dt="2021-11-20T06:09:33.678" v="877"/>
          <ac:spMkLst>
            <pc:docMk/>
            <pc:sldMk cId="859095154" sldId="311"/>
            <ac:spMk id="5" creationId="{B4D3AE84-7FA2-4963-98AA-A7D8F33AA24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32.116" v="876"/>
          <ac:spMkLst>
            <pc:docMk/>
            <pc:sldMk cId="859095154" sldId="311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18D1D89E-A35F-4B44-8EFD-00B03E338BB2}" dt="2021-11-20T06:09:36.788" v="879"/>
          <ac:spMkLst>
            <pc:docMk/>
            <pc:sldMk cId="859095154" sldId="311"/>
            <ac:spMk id="7" creationId="{311A3384-B4DF-407D-BB51-777ADB69E209}"/>
          </ac:spMkLst>
        </pc:spChg>
      </pc:sldChg>
    </pc:docChg>
  </pc:docChgLst>
  <pc:docChgLst>
    <pc:chgData name="Caleb Malik Myers" userId="S::cmyers5@pvamu.edu::0d1fbd79-30bf-40b2-a025-42166d34aae7" providerId="AD" clId="Web-{484B9BF0-019D-48D8-B6E6-B49ACB39DD08}"/>
    <pc:docChg chg="modSld">
      <pc:chgData name="Caleb Malik Myers" userId="S::cmyers5@pvamu.edu::0d1fbd79-30bf-40b2-a025-42166d34aae7" providerId="AD" clId="Web-{484B9BF0-019D-48D8-B6E6-B49ACB39DD08}" dt="2021-11-17T22:01:50.815" v="121" actId="1076"/>
      <pc:docMkLst>
        <pc:docMk/>
      </pc:docMkLst>
      <pc:sldChg chg="modSp">
        <pc:chgData name="Caleb Malik Myers" userId="S::cmyers5@pvamu.edu::0d1fbd79-30bf-40b2-a025-42166d34aae7" providerId="AD" clId="Web-{484B9BF0-019D-48D8-B6E6-B49ACB39DD08}" dt="2021-11-17T21:14:32.735" v="10" actId="1076"/>
        <pc:sldMkLst>
          <pc:docMk/>
          <pc:sldMk cId="2012841745" sldId="256"/>
        </pc:sldMkLst>
        <pc:spChg chg="mod">
          <ac:chgData name="Caleb Malik Myers" userId="S::cmyers5@pvamu.edu::0d1fbd79-30bf-40b2-a025-42166d34aae7" providerId="AD" clId="Web-{484B9BF0-019D-48D8-B6E6-B49ACB39DD08}" dt="2021-11-17T21:14:32.735" v="10" actId="1076"/>
          <ac:spMkLst>
            <pc:docMk/>
            <pc:sldMk cId="2012841745" sldId="256"/>
            <ac:spMk id="2" creationId="{DDCAD563-F5A2-A641-9BA7-C41FA87358BE}"/>
          </ac:spMkLst>
        </pc:spChg>
        <pc:spChg chg="mod">
          <ac:chgData name="Caleb Malik Myers" userId="S::cmyers5@pvamu.edu::0d1fbd79-30bf-40b2-a025-42166d34aae7" providerId="AD" clId="Web-{484B9BF0-019D-48D8-B6E6-B49ACB39DD08}" dt="2021-11-17T21:14:08.937" v="5" actId="1076"/>
          <ac:spMkLst>
            <pc:docMk/>
            <pc:sldMk cId="2012841745" sldId="256"/>
            <ac:spMk id="3" creationId="{E6F24540-2429-FE4B-8693-51EA3D7310C7}"/>
          </ac:spMkLst>
        </pc:spChg>
        <pc:spChg chg="mod">
          <ac:chgData name="Caleb Malik Myers" userId="S::cmyers5@pvamu.edu::0d1fbd79-30bf-40b2-a025-42166d34aae7" providerId="AD" clId="Web-{484B9BF0-019D-48D8-B6E6-B49ACB39DD08}" dt="2021-11-17T21:14:01.562" v="4" actId="1076"/>
          <ac:spMkLst>
            <pc:docMk/>
            <pc:sldMk cId="2012841745" sldId="256"/>
            <ac:spMk id="5" creationId="{76536B3C-AC82-D64D-B92A-C067A316646E}"/>
          </ac:spMkLst>
        </pc:spChg>
      </pc:sldChg>
      <pc:sldChg chg="modSp">
        <pc:chgData name="Caleb Malik Myers" userId="S::cmyers5@pvamu.edu::0d1fbd79-30bf-40b2-a025-42166d34aae7" providerId="AD" clId="Web-{484B9BF0-019D-48D8-B6E6-B49ACB39DD08}" dt="2021-11-17T22:01:50.815" v="121" actId="1076"/>
        <pc:sldMkLst>
          <pc:docMk/>
          <pc:sldMk cId="4246886613" sldId="276"/>
        </pc:sldMkLst>
        <pc:spChg chg="mod">
          <ac:chgData name="Caleb Malik Myers" userId="S::cmyers5@pvamu.edu::0d1fbd79-30bf-40b2-a025-42166d34aae7" providerId="AD" clId="Web-{484B9BF0-019D-48D8-B6E6-B49ACB39DD08}" dt="2021-11-17T21:18:09.209" v="14" actId="14100"/>
          <ac:spMkLst>
            <pc:docMk/>
            <pc:sldMk cId="4246886613" sldId="276"/>
            <ac:spMk id="17" creationId="{D4FBC2A2-529C-8349-BB37-A64F12CD28BF}"/>
          </ac:spMkLst>
        </pc:spChg>
        <pc:spChg chg="mod">
          <ac:chgData name="Caleb Malik Myers" userId="S::cmyers5@pvamu.edu::0d1fbd79-30bf-40b2-a025-42166d34aae7" providerId="AD" clId="Web-{484B9BF0-019D-48D8-B6E6-B49ACB39DD08}" dt="2021-11-17T22:01:50.815" v="121" actId="1076"/>
          <ac:spMkLst>
            <pc:docMk/>
            <pc:sldMk cId="4246886613" sldId="276"/>
            <ac:spMk id="18" creationId="{CFA6FA63-5375-094E-A063-10C8B8655E7E}"/>
          </ac:spMkLst>
        </pc:spChg>
        <pc:spChg chg="mod">
          <ac:chgData name="Caleb Malik Myers" userId="S::cmyers5@pvamu.edu::0d1fbd79-30bf-40b2-a025-42166d34aae7" providerId="AD" clId="Web-{484B9BF0-019D-48D8-B6E6-B49ACB39DD08}" dt="2021-11-17T21:18:18.319" v="16" actId="14100"/>
          <ac:spMkLst>
            <pc:docMk/>
            <pc:sldMk cId="4246886613" sldId="276"/>
            <ac:spMk id="27" creationId="{7B7E195B-3FCC-2E46-B396-CC76D654EB7F}"/>
          </ac:spMkLst>
        </pc:spChg>
        <pc:cxnChg chg="mod">
          <ac:chgData name="Caleb Malik Myers" userId="S::cmyers5@pvamu.edu::0d1fbd79-30bf-40b2-a025-42166d34aae7" providerId="AD" clId="Web-{484B9BF0-019D-48D8-B6E6-B49ACB39DD08}" dt="2021-11-17T22:01:43.362" v="120" actId="1076"/>
          <ac:cxnSpMkLst>
            <pc:docMk/>
            <pc:sldMk cId="4246886613" sldId="276"/>
            <ac:cxnSpMk id="23" creationId="{1683AA64-ED88-9943-BF25-1BE04C9EA36E}"/>
          </ac:cxnSpMkLst>
        </pc:cxnChg>
      </pc:sldChg>
    </pc:docChg>
  </pc:docChgLst>
  <pc:docChgLst>
    <pc:chgData name="Katelynn R Inman" userId="S::kinman1@pvamu.edu::e5379682-8b4b-4315-8c12-cd7a4868f0e4" providerId="AD" clId="Web-{25D6D9A6-20D9-4F21-B26B-D4A183EA9942}"/>
    <pc:docChg chg="modSld">
      <pc:chgData name="Katelynn R Inman" userId="S::kinman1@pvamu.edu::e5379682-8b4b-4315-8c12-cd7a4868f0e4" providerId="AD" clId="Web-{25D6D9A6-20D9-4F21-B26B-D4A183EA9942}" dt="2021-11-20T00:39:54.690" v="646"/>
      <pc:docMkLst>
        <pc:docMk/>
      </pc:docMkLst>
      <pc:sldChg chg="modSp">
        <pc:chgData name="Katelynn R Inman" userId="S::kinman1@pvamu.edu::e5379682-8b4b-4315-8c12-cd7a4868f0e4" providerId="AD" clId="Web-{25D6D9A6-20D9-4F21-B26B-D4A183EA9942}" dt="2021-11-20T00:00:43.109" v="1" actId="20577"/>
        <pc:sldMkLst>
          <pc:docMk/>
          <pc:sldMk cId="3328406491" sldId="261"/>
        </pc:sldMkLst>
        <pc:spChg chg="mod">
          <ac:chgData name="Katelynn R Inman" userId="S::kinman1@pvamu.edu::e5379682-8b4b-4315-8c12-cd7a4868f0e4" providerId="AD" clId="Web-{25D6D9A6-20D9-4F21-B26B-D4A183EA9942}" dt="2021-11-20T00:00:43.109" v="1" actId="20577"/>
          <ac:spMkLst>
            <pc:docMk/>
            <pc:sldMk cId="3328406491" sldId="261"/>
            <ac:spMk id="2" creationId="{6C634CE2-8033-394E-86B6-07B91EEBBD63}"/>
          </ac:spMkLst>
        </pc:spChg>
      </pc:sldChg>
      <pc:sldChg chg="modSp">
        <pc:chgData name="Katelynn R Inman" userId="S::kinman1@pvamu.edu::e5379682-8b4b-4315-8c12-cd7a4868f0e4" providerId="AD" clId="Web-{25D6D9A6-20D9-4F21-B26B-D4A183EA9942}" dt="2021-11-20T00:07:40.895" v="16" actId="14100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25D6D9A6-20D9-4F21-B26B-D4A183EA9942}" dt="2021-11-20T00:03:01.850" v="4" actId="20577"/>
          <ac:spMkLst>
            <pc:docMk/>
            <pc:sldMk cId="2060409295" sldId="274"/>
            <ac:spMk id="2" creationId="{253EDA53-56EA-DD4E-B4BA-B37887BEA3E4}"/>
          </ac:spMkLst>
        </pc:spChg>
        <pc:picChg chg="mod">
          <ac:chgData name="Katelynn R Inman" userId="S::kinman1@pvamu.edu::e5379682-8b4b-4315-8c12-cd7a4868f0e4" providerId="AD" clId="Web-{25D6D9A6-20D9-4F21-B26B-D4A183EA9942}" dt="2021-11-20T00:07:40.895" v="16" actId="14100"/>
          <ac:picMkLst>
            <pc:docMk/>
            <pc:sldMk cId="2060409295" sldId="274"/>
            <ac:picMk id="4" creationId="{527C2386-1072-495F-A794-304FBD2FACCB}"/>
          </ac:picMkLst>
        </pc:picChg>
      </pc:sldChg>
      <pc:sldChg chg="addSp delSp modSp">
        <pc:chgData name="Katelynn R Inman" userId="S::kinman1@pvamu.edu::e5379682-8b4b-4315-8c12-cd7a4868f0e4" providerId="AD" clId="Web-{25D6D9A6-20D9-4F21-B26B-D4A183EA9942}" dt="2021-11-20T00:39:54.690" v="646"/>
        <pc:sldMkLst>
          <pc:docMk/>
          <pc:sldMk cId="707120862" sldId="282"/>
        </pc:sldMkLst>
        <pc:spChg chg="mod">
          <ac:chgData name="Katelynn R Inman" userId="S::kinman1@pvamu.edu::e5379682-8b4b-4315-8c12-cd7a4868f0e4" providerId="AD" clId="Web-{25D6D9A6-20D9-4F21-B26B-D4A183EA9942}" dt="2021-11-20T00:39:03.797" v="643" actId="14100"/>
          <ac:spMkLst>
            <pc:docMk/>
            <pc:sldMk cId="707120862" sldId="282"/>
            <ac:spMk id="2" creationId="{9DF7352F-F328-451D-AA2E-20490806C0BD}"/>
          </ac:spMkLst>
        </pc:spChg>
        <pc:spChg chg="add del">
          <ac:chgData name="Katelynn R Inman" userId="S::kinman1@pvamu.edu::e5379682-8b4b-4315-8c12-cd7a4868f0e4" providerId="AD" clId="Web-{25D6D9A6-20D9-4F21-B26B-D4A183EA9942}" dt="2021-11-20T00:39:54.690" v="646"/>
          <ac:spMkLst>
            <pc:docMk/>
            <pc:sldMk cId="707120862" sldId="282"/>
            <ac:spMk id="5" creationId="{6CD81B05-6B3C-4C48-92A8-8C9A66195F8A}"/>
          </ac:spMkLst>
        </pc:spChg>
        <pc:graphicFrameChg chg="add mod modGraphic">
          <ac:chgData name="Katelynn R Inman" userId="S::kinman1@pvamu.edu::e5379682-8b4b-4315-8c12-cd7a4868f0e4" providerId="AD" clId="Web-{25D6D9A6-20D9-4F21-B26B-D4A183EA9942}" dt="2021-11-20T00:39:06.625" v="644" actId="1076"/>
          <ac:graphicFrameMkLst>
            <pc:docMk/>
            <pc:sldMk cId="707120862" sldId="282"/>
            <ac:graphicFrameMk id="3" creationId="{7C5C5E9C-16ED-4E58-B7E4-2AC8C8B19990}"/>
          </ac:graphicFrameMkLst>
        </pc:graphicFrameChg>
        <pc:graphicFrameChg chg="del mod modGraphic">
          <ac:chgData name="Katelynn R Inman" userId="S::kinman1@pvamu.edu::e5379682-8b4b-4315-8c12-cd7a4868f0e4" providerId="AD" clId="Web-{25D6D9A6-20D9-4F21-B26B-D4A183EA9942}" dt="2021-11-20T00:30:26.460" v="61"/>
          <ac:graphicFrameMkLst>
            <pc:docMk/>
            <pc:sldMk cId="707120862" sldId="282"/>
            <ac:graphicFrameMk id="4" creationId="{80CC8985-7301-4CF8-91E6-ABE68E88F429}"/>
          </ac:graphicFrameMkLst>
        </pc:graphicFrameChg>
      </pc:sldChg>
      <pc:sldChg chg="modSp">
        <pc:chgData name="Katelynn R Inman" userId="S::kinman1@pvamu.edu::e5379682-8b4b-4315-8c12-cd7a4868f0e4" providerId="AD" clId="Web-{25D6D9A6-20D9-4F21-B26B-D4A183EA9942}" dt="2021-11-20T00:05:43.889" v="15" actId="20577"/>
        <pc:sldMkLst>
          <pc:docMk/>
          <pc:sldMk cId="2634633507" sldId="285"/>
        </pc:sldMkLst>
        <pc:spChg chg="mod">
          <ac:chgData name="Katelynn R Inman" userId="S::kinman1@pvamu.edu::e5379682-8b4b-4315-8c12-cd7a4868f0e4" providerId="AD" clId="Web-{25D6D9A6-20D9-4F21-B26B-D4A183EA9942}" dt="2021-11-20T00:05:43.889" v="15" actId="20577"/>
          <ac:spMkLst>
            <pc:docMk/>
            <pc:sldMk cId="2634633507" sldId="285"/>
            <ac:spMk id="2" creationId="{B4498538-9DBA-4391-90FA-ECEEFEE9AA73}"/>
          </ac:spMkLst>
        </pc:spChg>
        <pc:spChg chg="mod">
          <ac:chgData name="Katelynn R Inman" userId="S::kinman1@pvamu.edu::e5379682-8b4b-4315-8c12-cd7a4868f0e4" providerId="AD" clId="Web-{25D6D9A6-20D9-4F21-B26B-D4A183EA9942}" dt="2021-11-20T00:05:36.920" v="14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addSp delSp modSp">
        <pc:chgData name="Katelynn R Inman" userId="S::kinman1@pvamu.edu::e5379682-8b4b-4315-8c12-cd7a4868f0e4" providerId="AD" clId="Web-{25D6D9A6-20D9-4F21-B26B-D4A183EA9942}" dt="2021-11-20T00:30:17.678" v="60" actId="1076"/>
        <pc:sldMkLst>
          <pc:docMk/>
          <pc:sldMk cId="1394329539" sldId="287"/>
        </pc:sldMkLst>
        <pc:spChg chg="mod">
          <ac:chgData name="Katelynn R Inman" userId="S::kinman1@pvamu.edu::e5379682-8b4b-4315-8c12-cd7a4868f0e4" providerId="AD" clId="Web-{25D6D9A6-20D9-4F21-B26B-D4A183EA9942}" dt="2021-11-20T00:03:07.178" v="5" actId="20577"/>
          <ac:spMkLst>
            <pc:docMk/>
            <pc:sldMk cId="1394329539" sldId="287"/>
            <ac:spMk id="2" creationId="{71D2DB61-92D5-4E9E-A1AA-E4571207E78F}"/>
          </ac:spMkLst>
        </pc:spChg>
        <pc:spChg chg="del">
          <ac:chgData name="Katelynn R Inman" userId="S::kinman1@pvamu.edu::e5379682-8b4b-4315-8c12-cd7a4868f0e4" providerId="AD" clId="Web-{25D6D9A6-20D9-4F21-B26B-D4A183EA9942}" dt="2021-11-20T00:30:06.302" v="56"/>
          <ac:spMkLst>
            <pc:docMk/>
            <pc:sldMk cId="1394329539" sldId="287"/>
            <ac:spMk id="3" creationId="{EEE5E05A-D35E-4676-B14F-132379603AF3}"/>
          </ac:spMkLst>
        </pc:spChg>
        <pc:graphicFrameChg chg="add mod modGraphic">
          <ac:chgData name="Katelynn R Inman" userId="S::kinman1@pvamu.edu::e5379682-8b4b-4315-8c12-cd7a4868f0e4" providerId="AD" clId="Web-{25D6D9A6-20D9-4F21-B26B-D4A183EA9942}" dt="2021-11-20T00:30:17.678" v="60" actId="1076"/>
          <ac:graphicFrameMkLst>
            <pc:docMk/>
            <pc:sldMk cId="1394329539" sldId="287"/>
            <ac:graphicFrameMk id="5" creationId="{06422CEF-CDA1-4320-B7C4-93B8B99058A8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03371A49-6B3B-4D9C-B469-885C5E48266C}"/>
    <pc:docChg chg="addSld modSld">
      <pc:chgData name="Chiebuka Victor Ejimadu" userId="S::cejimadu1@pvamu.edu::8870cd04-3777-4fc3-9279-a31df463a017" providerId="AD" clId="Web-{03371A49-6B3B-4D9C-B469-885C5E48266C}" dt="2022-04-22T22:05:16.575" v="374" actId="20577"/>
      <pc:docMkLst>
        <pc:docMk/>
      </pc:docMkLst>
      <pc:sldChg chg="addSp delSp modSp">
        <pc:chgData name="Chiebuka Victor Ejimadu" userId="S::cejimadu1@pvamu.edu::8870cd04-3777-4fc3-9279-a31df463a017" providerId="AD" clId="Web-{03371A49-6B3B-4D9C-B469-885C5E48266C}" dt="2022-04-22T22:05:16.575" v="374" actId="20577"/>
        <pc:sldMkLst>
          <pc:docMk/>
          <pc:sldMk cId="1727210464" sldId="347"/>
        </pc:sldMkLst>
        <pc:spChg chg="mod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2" creationId="{39686D80-32A3-B9D3-D6DB-44854BECB76B}"/>
          </ac:spMkLst>
        </pc:spChg>
        <pc:spChg chg="mod">
          <ac:chgData name="Chiebuka Victor Ejimadu" userId="S::cejimadu1@pvamu.edu::8870cd04-3777-4fc3-9279-a31df463a017" providerId="AD" clId="Web-{03371A49-6B3B-4D9C-B469-885C5E48266C}" dt="2022-04-22T22:05:16.575" v="374" actId="20577"/>
          <ac:spMkLst>
            <pc:docMk/>
            <pc:sldMk cId="1727210464" sldId="347"/>
            <ac:spMk id="3" creationId="{DD5AED3D-90BE-ECA3-E5AC-13318A3DAD56}"/>
          </ac:spMkLst>
        </pc:spChg>
        <pc:spChg chg="del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12" creationId="{479F5F2B-8B58-4140-AE6A-51F6C67B18D9}"/>
          </ac:spMkLst>
        </pc:spChg>
        <pc:spChg chg="del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13" creationId="{7CB4857B-ED7C-444D-9F04-2F885114A1C2}"/>
          </ac:spMkLst>
        </pc:spChg>
        <pc:spChg chg="del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14" creationId="{D18046FB-44EA-4FD8-A585-EA09A319B2D0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19" creationId="{777A147A-9ED8-46B4-8660-1B3C2AA880B5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53:09.182" v="352"/>
          <ac:spMkLst>
            <pc:docMk/>
            <pc:sldMk cId="1727210464" sldId="347"/>
            <ac:spMk id="21" creationId="{5D6C15A0-C087-4593-8414-2B4EC1CDC3DE}"/>
          </ac:spMkLst>
        </pc:spChg>
      </pc:sldChg>
      <pc:sldChg chg="addSp delSp modSp mod setBg setClrOvrMap">
        <pc:chgData name="Chiebuka Victor Ejimadu" userId="S::cejimadu1@pvamu.edu::8870cd04-3777-4fc3-9279-a31df463a017" providerId="AD" clId="Web-{03371A49-6B3B-4D9C-B469-885C5E48266C}" dt="2022-04-22T21:43:46.292" v="183" actId="20577"/>
        <pc:sldMkLst>
          <pc:docMk/>
          <pc:sldMk cId="4077259132" sldId="355"/>
        </pc:sldMkLst>
        <pc:spChg chg="mod">
          <ac:chgData name="Chiebuka Victor Ejimadu" userId="S::cejimadu1@pvamu.edu::8870cd04-3777-4fc3-9279-a31df463a017" providerId="AD" clId="Web-{03371A49-6B3B-4D9C-B469-885C5E48266C}" dt="2022-04-22T21:43:46.292" v="183" actId="20577"/>
          <ac:spMkLst>
            <pc:docMk/>
            <pc:sldMk cId="4077259132" sldId="355"/>
            <ac:spMk id="2" creationId="{F2D91E8B-B707-6A65-143A-ECC408CB4F06}"/>
          </ac:spMkLst>
        </pc:spChg>
        <pc:spChg chg="mod">
          <ac:chgData name="Chiebuka Victor Ejimadu" userId="S::cejimadu1@pvamu.edu::8870cd04-3777-4fc3-9279-a31df463a017" providerId="AD" clId="Web-{03371A49-6B3B-4D9C-B469-885C5E48266C}" dt="2022-04-22T21:43:41.167" v="182"/>
          <ac:spMkLst>
            <pc:docMk/>
            <pc:sldMk cId="4077259132" sldId="355"/>
            <ac:spMk id="3" creationId="{45B4F617-752A-37ED-963F-007561E8F17A}"/>
          </ac:spMkLst>
        </pc:spChg>
        <pc:spChg chg="mod">
          <ac:chgData name="Chiebuka Victor Ejimadu" userId="S::cejimadu1@pvamu.edu::8870cd04-3777-4fc3-9279-a31df463a017" providerId="AD" clId="Web-{03371A49-6B3B-4D9C-B469-885C5E48266C}" dt="2022-04-22T21:43:41.167" v="182"/>
          <ac:spMkLst>
            <pc:docMk/>
            <pc:sldMk cId="4077259132" sldId="355"/>
            <ac:spMk id="8" creationId="{3A006431-3340-BAB0-4EB7-A491D0F19340}"/>
          </ac:spMkLst>
        </pc:spChg>
        <pc:spChg chg="add del">
          <ac:chgData name="Chiebuka Victor Ejimadu" userId="S::cejimadu1@pvamu.edu::8870cd04-3777-4fc3-9279-a31df463a017" providerId="AD" clId="Web-{03371A49-6B3B-4D9C-B469-885C5E48266C}" dt="2022-04-22T21:43:41.167" v="182"/>
          <ac:spMkLst>
            <pc:docMk/>
            <pc:sldMk cId="4077259132" sldId="355"/>
            <ac:spMk id="10" creationId="{FEF085B8-A2C0-4A6F-B663-CCC56F3CD373}"/>
          </ac:spMkLst>
        </pc:spChg>
        <pc:spChg chg="add del">
          <ac:chgData name="Chiebuka Victor Ejimadu" userId="S::cejimadu1@pvamu.edu::8870cd04-3777-4fc3-9279-a31df463a017" providerId="AD" clId="Web-{03371A49-6B3B-4D9C-B469-885C5E48266C}" dt="2022-04-22T21:43:41.167" v="182"/>
          <ac:spMkLst>
            <pc:docMk/>
            <pc:sldMk cId="4077259132" sldId="355"/>
            <ac:spMk id="11" creationId="{2658F6D6-96E0-421A-96D6-3DF404008543}"/>
          </ac:spMkLst>
        </pc:spChg>
        <pc:spChg chg="add del">
          <ac:chgData name="Chiebuka Victor Ejimadu" userId="S::cejimadu1@pvamu.edu::8870cd04-3777-4fc3-9279-a31df463a017" providerId="AD" clId="Web-{03371A49-6B3B-4D9C-B469-885C5E48266C}" dt="2022-04-22T21:43:01.666" v="166"/>
          <ac:spMkLst>
            <pc:docMk/>
            <pc:sldMk cId="4077259132" sldId="355"/>
            <ac:spMk id="13" creationId="{4C608BEB-860E-4094-8511-78603564A75E}"/>
          </ac:spMkLst>
        </pc:spChg>
        <pc:spChg chg="add del">
          <ac:chgData name="Chiebuka Victor Ejimadu" userId="S::cejimadu1@pvamu.edu::8870cd04-3777-4fc3-9279-a31df463a017" providerId="AD" clId="Web-{03371A49-6B3B-4D9C-B469-885C5E48266C}" dt="2022-04-22T21:43:41.167" v="182"/>
          <ac:spMkLst>
            <pc:docMk/>
            <pc:sldMk cId="4077259132" sldId="355"/>
            <ac:spMk id="17" creationId="{3CF62545-93A0-4FD5-9B48-48DCA794CBA1}"/>
          </ac:spMkLst>
        </pc:spChg>
        <pc:cxnChg chg="add del">
          <ac:chgData name="Chiebuka Victor Ejimadu" userId="S::cejimadu1@pvamu.edu::8870cd04-3777-4fc3-9279-a31df463a017" providerId="AD" clId="Web-{03371A49-6B3B-4D9C-B469-885C5E48266C}" dt="2022-04-22T21:43:01.666" v="166"/>
          <ac:cxnSpMkLst>
            <pc:docMk/>
            <pc:sldMk cId="4077259132" sldId="355"/>
            <ac:cxnSpMk id="15" creationId="{1F16A8D4-FE87-4604-88B2-394B5D1EB437}"/>
          </ac:cxnSpMkLst>
        </pc:cxnChg>
      </pc:sldChg>
      <pc:sldChg chg="modSp">
        <pc:chgData name="Chiebuka Victor Ejimadu" userId="S::cejimadu1@pvamu.edu::8870cd04-3777-4fc3-9279-a31df463a017" providerId="AD" clId="Web-{03371A49-6B3B-4D9C-B469-885C5E48266C}" dt="2022-04-22T21:45:59.249" v="199" actId="20577"/>
        <pc:sldMkLst>
          <pc:docMk/>
          <pc:sldMk cId="2374598165" sldId="357"/>
        </pc:sldMkLst>
        <pc:spChg chg="mod">
          <ac:chgData name="Chiebuka Victor Ejimadu" userId="S::cejimadu1@pvamu.edu::8870cd04-3777-4fc3-9279-a31df463a017" providerId="AD" clId="Web-{03371A49-6B3B-4D9C-B469-885C5E48266C}" dt="2022-04-22T21:45:59.249" v="199" actId="20577"/>
          <ac:spMkLst>
            <pc:docMk/>
            <pc:sldMk cId="2374598165" sldId="357"/>
            <ac:spMk id="2" creationId="{5C49AD5F-498E-C281-96FC-43DB34A9CCBA}"/>
          </ac:spMkLst>
        </pc:spChg>
      </pc:sldChg>
      <pc:sldChg chg="addSp delSp modSp new mod setBg">
        <pc:chgData name="Chiebuka Victor Ejimadu" userId="S::cejimadu1@pvamu.edu::8870cd04-3777-4fc3-9279-a31df463a017" providerId="AD" clId="Web-{03371A49-6B3B-4D9C-B469-885C5E48266C}" dt="2022-04-22T21:46:10.639" v="202" actId="1076"/>
        <pc:sldMkLst>
          <pc:docMk/>
          <pc:sldMk cId="1354054435" sldId="358"/>
        </pc:sldMkLst>
        <pc:spChg chg="mod">
          <ac:chgData name="Chiebuka Victor Ejimadu" userId="S::cejimadu1@pvamu.edu::8870cd04-3777-4fc3-9279-a31df463a017" providerId="AD" clId="Web-{03371A49-6B3B-4D9C-B469-885C5E48266C}" dt="2022-04-22T21:45:31.076" v="196" actId="20577"/>
          <ac:spMkLst>
            <pc:docMk/>
            <pc:sldMk cId="1354054435" sldId="358"/>
            <ac:spMk id="2" creationId="{766CE4EA-EE59-40B9-3F35-91D73E5DE656}"/>
          </ac:spMkLst>
        </pc:spChg>
        <pc:spChg chg="del">
          <ac:chgData name="Chiebuka Victor Ejimadu" userId="S::cejimadu1@pvamu.edu::8870cd04-3777-4fc3-9279-a31df463a017" providerId="AD" clId="Web-{03371A49-6B3B-4D9C-B469-885C5E48266C}" dt="2022-04-22T21:44:56.513" v="192"/>
          <ac:spMkLst>
            <pc:docMk/>
            <pc:sldMk cId="1354054435" sldId="358"/>
            <ac:spMk id="3" creationId="{281F560D-0DFF-B722-D990-3E2599A516F8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45:19.029" v="194"/>
          <ac:spMkLst>
            <pc:docMk/>
            <pc:sldMk cId="1354054435" sldId="358"/>
            <ac:spMk id="9" creationId="{665DBBEF-238B-476B-96AB-8AAC3224ECEA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45:19.029" v="194"/>
          <ac:spMkLst>
            <pc:docMk/>
            <pc:sldMk cId="1354054435" sldId="358"/>
            <ac:spMk id="11" creationId="{3FCFB1DE-0B7E-48CC-BA90-B2AB0889F9D6}"/>
          </ac:spMkLst>
        </pc:spChg>
        <pc:picChg chg="add mod">
          <ac:chgData name="Chiebuka Victor Ejimadu" userId="S::cejimadu1@pvamu.edu::8870cd04-3777-4fc3-9279-a31df463a017" providerId="AD" clId="Web-{03371A49-6B3B-4D9C-B469-885C5E48266C}" dt="2022-04-22T21:46:10.639" v="202" actId="1076"/>
          <ac:picMkLst>
            <pc:docMk/>
            <pc:sldMk cId="1354054435" sldId="358"/>
            <ac:picMk id="4" creationId="{17B77A42-B58F-679B-B4C2-1BF380B796DC}"/>
          </ac:picMkLst>
        </pc:picChg>
      </pc:sldChg>
      <pc:sldChg chg="addSp modSp new mod setBg">
        <pc:chgData name="Chiebuka Victor Ejimadu" userId="S::cejimadu1@pvamu.edu::8870cd04-3777-4fc3-9279-a31df463a017" providerId="AD" clId="Web-{03371A49-6B3B-4D9C-B469-885C5E48266C}" dt="2022-04-22T21:51:24.898" v="320" actId="20577"/>
        <pc:sldMkLst>
          <pc:docMk/>
          <pc:sldMk cId="3011873147" sldId="359"/>
        </pc:sldMkLst>
        <pc:spChg chg="mod">
          <ac:chgData name="Chiebuka Victor Ejimadu" userId="S::cejimadu1@pvamu.edu::8870cd04-3777-4fc3-9279-a31df463a017" providerId="AD" clId="Web-{03371A49-6B3B-4D9C-B469-885C5E48266C}" dt="2022-04-22T21:51:24.898" v="320" actId="20577"/>
          <ac:spMkLst>
            <pc:docMk/>
            <pc:sldMk cId="3011873147" sldId="359"/>
            <ac:spMk id="2" creationId="{B4525E46-88E2-79EB-C232-1C3ABB8EF79F}"/>
          </ac:spMkLst>
        </pc:spChg>
        <pc:spChg chg="mod">
          <ac:chgData name="Chiebuka Victor Ejimadu" userId="S::cejimadu1@pvamu.edu::8870cd04-3777-4fc3-9279-a31df463a017" providerId="AD" clId="Web-{03371A49-6B3B-4D9C-B469-885C5E48266C}" dt="2022-04-22T21:51:04.554" v="318"/>
          <ac:spMkLst>
            <pc:docMk/>
            <pc:sldMk cId="3011873147" sldId="359"/>
            <ac:spMk id="3" creationId="{FF9667E1-6C30-7E86-A8C1-12343DE464FE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51:04.554" v="318"/>
          <ac:spMkLst>
            <pc:docMk/>
            <pc:sldMk cId="3011873147" sldId="359"/>
            <ac:spMk id="8" creationId="{777A147A-9ED8-46B4-8660-1B3C2AA880B5}"/>
          </ac:spMkLst>
        </pc:spChg>
        <pc:spChg chg="add">
          <ac:chgData name="Chiebuka Victor Ejimadu" userId="S::cejimadu1@pvamu.edu::8870cd04-3777-4fc3-9279-a31df463a017" providerId="AD" clId="Web-{03371A49-6B3B-4D9C-B469-885C5E48266C}" dt="2022-04-22T21:51:04.554" v="318"/>
          <ac:spMkLst>
            <pc:docMk/>
            <pc:sldMk cId="3011873147" sldId="359"/>
            <ac:spMk id="10" creationId="{5D6C15A0-C087-4593-8414-2B4EC1CDC3DE}"/>
          </ac:spMkLst>
        </pc:spChg>
      </pc:sldChg>
    </pc:docChg>
  </pc:docChgLst>
  <pc:docChgLst>
    <pc:chgData name="Chiebuka Victor Ejimadu" userId="S::cejimadu1@pvamu.edu::8870cd04-3777-4fc3-9279-a31df463a017" providerId="AD" clId="Web-{8646A37D-AAD7-489E-9E76-E30F7B245F17}"/>
    <pc:docChg chg="modSld sldOrd">
      <pc:chgData name="Chiebuka Victor Ejimadu" userId="S::cejimadu1@pvamu.edu::8870cd04-3777-4fc3-9279-a31df463a017" providerId="AD" clId="Web-{8646A37D-AAD7-489E-9E76-E30F7B245F17}" dt="2022-04-23T01:37:07.524" v="13"/>
      <pc:docMkLst>
        <pc:docMk/>
      </pc:docMkLst>
      <pc:sldChg chg="ord">
        <pc:chgData name="Chiebuka Victor Ejimadu" userId="S::cejimadu1@pvamu.edu::8870cd04-3777-4fc3-9279-a31df463a017" providerId="AD" clId="Web-{8646A37D-AAD7-489E-9E76-E30F7B245F17}" dt="2022-04-23T01:37:07.524" v="13"/>
        <pc:sldMkLst>
          <pc:docMk/>
          <pc:sldMk cId="4077259132" sldId="355"/>
        </pc:sldMkLst>
      </pc:sldChg>
      <pc:sldChg chg="modSp">
        <pc:chgData name="Chiebuka Victor Ejimadu" userId="S::cejimadu1@pvamu.edu::8870cd04-3777-4fc3-9279-a31df463a017" providerId="AD" clId="Web-{8646A37D-AAD7-489E-9E76-E30F7B245F17}" dt="2022-04-23T01:36:38.616" v="12" actId="20577"/>
        <pc:sldMkLst>
          <pc:docMk/>
          <pc:sldMk cId="2374598165" sldId="357"/>
        </pc:sldMkLst>
        <pc:spChg chg="mod">
          <ac:chgData name="Chiebuka Victor Ejimadu" userId="S::cejimadu1@pvamu.edu::8870cd04-3777-4fc3-9279-a31df463a017" providerId="AD" clId="Web-{8646A37D-AAD7-489E-9E76-E30F7B245F17}" dt="2022-04-23T01:36:38.616" v="12" actId="20577"/>
          <ac:spMkLst>
            <pc:docMk/>
            <pc:sldMk cId="2374598165" sldId="357"/>
            <ac:spMk id="2" creationId="{5C49AD5F-498E-C281-96FC-43DB34A9CCBA}"/>
          </ac:spMkLst>
        </pc:spChg>
      </pc:sldChg>
      <pc:sldChg chg="modSp">
        <pc:chgData name="Chiebuka Victor Ejimadu" userId="S::cejimadu1@pvamu.edu::8870cd04-3777-4fc3-9279-a31df463a017" providerId="AD" clId="Web-{8646A37D-AAD7-489E-9E76-E30F7B245F17}" dt="2022-04-23T01:36:30.382" v="8" actId="20577"/>
        <pc:sldMkLst>
          <pc:docMk/>
          <pc:sldMk cId="1354054435" sldId="358"/>
        </pc:sldMkLst>
        <pc:spChg chg="mod">
          <ac:chgData name="Chiebuka Victor Ejimadu" userId="S::cejimadu1@pvamu.edu::8870cd04-3777-4fc3-9279-a31df463a017" providerId="AD" clId="Web-{8646A37D-AAD7-489E-9E76-E30F7B245F17}" dt="2022-04-23T01:36:30.382" v="8" actId="20577"/>
          <ac:spMkLst>
            <pc:docMk/>
            <pc:sldMk cId="1354054435" sldId="358"/>
            <ac:spMk id="2" creationId="{766CE4EA-EE59-40B9-3F35-91D73E5DE656}"/>
          </ac:spMkLst>
        </pc:spChg>
      </pc:sldChg>
    </pc:docChg>
  </pc:docChgLst>
  <pc:docChgLst>
    <pc:chgData name="Chiebuka Victor Ejimadu" userId="S::cejimadu1@pvamu.edu::8870cd04-3777-4fc3-9279-a31df463a017" providerId="AD" clId="Web-{67CF35F2-E9E6-4481-9632-669DB816D540}"/>
    <pc:docChg chg="addSld delSld modSld sldOrd">
      <pc:chgData name="Chiebuka Victor Ejimadu" userId="S::cejimadu1@pvamu.edu::8870cd04-3777-4fc3-9279-a31df463a017" providerId="AD" clId="Web-{67CF35F2-E9E6-4481-9632-669DB816D540}" dt="2021-11-20T07:56:23.384" v="1665" actId="20577"/>
      <pc:docMkLst>
        <pc:docMk/>
      </pc:docMkLst>
      <pc:sldChg chg="addSp delSp modSp mod setBg setClrOvrMap">
        <pc:chgData name="Chiebuka Victor Ejimadu" userId="S::cejimadu1@pvamu.edu::8870cd04-3777-4fc3-9279-a31df463a017" providerId="AD" clId="Web-{67CF35F2-E9E6-4481-9632-669DB816D540}" dt="2021-11-20T06:03:53.543" v="41" actId="20577"/>
        <pc:sldMkLst>
          <pc:docMk/>
          <pc:sldMk cId="1150173084" sldId="272"/>
        </pc:sldMkLst>
        <pc:spChg chg="mod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2" creationId="{E0ACEB48-BE73-6C4E-9B1E-2FD3BD8400DA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03:53.543" v="41" actId="20577"/>
          <ac:spMkLst>
            <pc:docMk/>
            <pc:sldMk cId="1150173084" sldId="272"/>
            <ac:spMk id="3" creationId="{811EE2F7-682D-2043-B610-D338D19961F6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25" creationId="{35C956CA-A8FB-4F91-A258-FBE459CD99FC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27" creationId="{70A48D59-8581-41F7-B529-F4617FE07A9A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03:34.152" v="37"/>
          <ac:spMkLst>
            <pc:docMk/>
            <pc:sldMk cId="1150173084" sldId="272"/>
            <ac:spMk id="31" creationId="{A86541C6-61B1-4DAA-B57A-EAF3F24F0491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32" creationId="{922F19F4-FE70-43DC-856F-2CE5F521DC48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03:29.621" v="35"/>
          <ac:spMkLst>
            <pc:docMk/>
            <pc:sldMk cId="1150173084" sldId="272"/>
            <ac:spMk id="34" creationId="{99F1FFA9-D672-408C-9220-ADEEC6ABDD09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03:34.152" v="37"/>
          <ac:spMkLst>
            <pc:docMk/>
            <pc:sldMk cId="1150173084" sldId="272"/>
            <ac:spMk id="36" creationId="{71750011-2006-46BB-AFDE-C6E461752333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41" creationId="{D5B0017B-2ECA-49AF-B397-DC140825DF8D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43" creationId="{395ECC94-3D5E-46A7-A7A1-DE807E1563B4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6:03:34.168" v="38"/>
          <ac:spMkLst>
            <pc:docMk/>
            <pc:sldMk cId="1150173084" sldId="272"/>
            <ac:spMk id="45" creationId="{7E549738-9961-462D-81B7-4A7A44691102}"/>
          </ac:spMkLst>
        </pc:spChg>
        <pc:grpChg chg="add">
          <ac:chgData name="Chiebuka Victor Ejimadu" userId="S::cejimadu1@pvamu.edu::8870cd04-3777-4fc3-9279-a31df463a017" providerId="AD" clId="Web-{67CF35F2-E9E6-4481-9632-669DB816D540}" dt="2021-11-20T06:03:34.168" v="38"/>
          <ac:grpSpMkLst>
            <pc:docMk/>
            <pc:sldMk cId="1150173084" sldId="272"/>
            <ac:grpSpMk id="33" creationId="{AE1C45F0-260A-458C-96ED-C1F6D2151219}"/>
          </ac:grpSpMkLst>
        </pc:grpChg>
        <pc:picChg chg="mod ord">
          <ac:chgData name="Chiebuka Victor Ejimadu" userId="S::cejimadu1@pvamu.edu::8870cd04-3777-4fc3-9279-a31df463a017" providerId="AD" clId="Web-{67CF35F2-E9E6-4481-9632-669DB816D540}" dt="2021-11-20T06:03:34.168" v="38"/>
          <ac:picMkLst>
            <pc:docMk/>
            <pc:sldMk cId="1150173084" sldId="272"/>
            <ac:picMk id="4" creationId="{E94B2A25-F127-41E6-974D-4FAA6656DE48}"/>
          </ac:picMkLst>
        </pc:picChg>
        <pc:picChg chg="mod ord">
          <ac:chgData name="Chiebuka Victor Ejimadu" userId="S::cejimadu1@pvamu.edu::8870cd04-3777-4fc3-9279-a31df463a017" providerId="AD" clId="Web-{67CF35F2-E9E6-4481-9632-669DB816D540}" dt="2021-11-20T06:03:34.168" v="38"/>
          <ac:picMkLst>
            <pc:docMk/>
            <pc:sldMk cId="1150173084" sldId="272"/>
            <ac:picMk id="6" creationId="{FF9ABB5A-E95C-4845-ACF6-78B79D8821D5}"/>
          </ac:picMkLst>
        </pc:picChg>
        <pc:cxnChg chg="add del">
          <ac:chgData name="Chiebuka Victor Ejimadu" userId="S::cejimadu1@pvamu.edu::8870cd04-3777-4fc3-9279-a31df463a017" providerId="AD" clId="Web-{67CF35F2-E9E6-4481-9632-669DB816D540}" dt="2021-11-20T06:03:34.168" v="38"/>
          <ac:cxnSpMkLst>
            <pc:docMk/>
            <pc:sldMk cId="1150173084" sldId="272"/>
            <ac:cxnSpMk id="29" creationId="{967F2066-0253-4771-A5F6-68111E1FE832}"/>
          </ac:cxnSpMkLst>
        </pc:cxnChg>
        <pc:cxnChg chg="add">
          <ac:chgData name="Chiebuka Victor Ejimadu" userId="S::cejimadu1@pvamu.edu::8870cd04-3777-4fc3-9279-a31df463a017" providerId="AD" clId="Web-{67CF35F2-E9E6-4481-9632-669DB816D540}" dt="2021-11-20T06:03:34.168" v="38"/>
          <ac:cxnSpMkLst>
            <pc:docMk/>
            <pc:sldMk cId="1150173084" sldId="272"/>
            <ac:cxnSpMk id="47" creationId="{6CF1BAF6-AD41-4082-B212-8A1F9A2E8779}"/>
          </ac:cxnSpMkLst>
        </pc:cxnChg>
      </pc:sldChg>
      <pc:sldChg chg="modSp">
        <pc:chgData name="Chiebuka Victor Ejimadu" userId="S::cejimadu1@pvamu.edu::8870cd04-3777-4fc3-9279-a31df463a017" providerId="AD" clId="Web-{67CF35F2-E9E6-4481-9632-669DB816D540}" dt="2021-11-20T06:54:28.278" v="641" actId="20577"/>
        <pc:sldMkLst>
          <pc:docMk/>
          <pc:sldMk cId="2060409295" sldId="274"/>
        </pc:sldMkLst>
        <pc:spChg chg="mod">
          <ac:chgData name="Chiebuka Victor Ejimadu" userId="S::cejimadu1@pvamu.edu::8870cd04-3777-4fc3-9279-a31df463a017" providerId="AD" clId="Web-{67CF35F2-E9E6-4481-9632-669DB816D540}" dt="2021-11-20T06:54:28.278" v="641" actId="20577"/>
          <ac:spMkLst>
            <pc:docMk/>
            <pc:sldMk cId="2060409295" sldId="274"/>
            <ac:spMk id="8" creationId="{745296FB-282E-44A9-92B7-B464408344F8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54:24.606" v="640" actId="20577"/>
          <ac:spMkLst>
            <pc:docMk/>
            <pc:sldMk cId="2060409295" sldId="274"/>
            <ac:spMk id="9" creationId="{838D31B6-33F9-47C7-9EA7-E85890B4B699}"/>
          </ac:spMkLst>
        </pc:spChg>
      </pc:sldChg>
      <pc:sldChg chg="modSp">
        <pc:chgData name="Chiebuka Victor Ejimadu" userId="S::cejimadu1@pvamu.edu::8870cd04-3777-4fc3-9279-a31df463a017" providerId="AD" clId="Web-{67CF35F2-E9E6-4481-9632-669DB816D540}" dt="2021-11-20T07:00:27.474" v="659" actId="14100"/>
        <pc:sldMkLst>
          <pc:docMk/>
          <pc:sldMk cId="2252942415" sldId="277"/>
        </pc:sldMkLst>
        <pc:spChg chg="mod">
          <ac:chgData name="Chiebuka Victor Ejimadu" userId="S::cejimadu1@pvamu.edu::8870cd04-3777-4fc3-9279-a31df463a017" providerId="AD" clId="Web-{67CF35F2-E9E6-4481-9632-669DB816D540}" dt="2021-11-20T06:06:10.844" v="69" actId="14100"/>
          <ac:spMkLst>
            <pc:docMk/>
            <pc:sldMk cId="2252942415" sldId="277"/>
            <ac:spMk id="6" creationId="{0030446D-41B1-4DC0-A68A-22F9B7CF07E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06:22.688" v="72" actId="14100"/>
          <ac:spMkLst>
            <pc:docMk/>
            <pc:sldMk cId="2252942415" sldId="277"/>
            <ac:spMk id="7" creationId="{C963B2D7-E415-4B0D-845C-66BED675D5C9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00:27.474" v="659" actId="14100"/>
          <ac:spMkLst>
            <pc:docMk/>
            <pc:sldMk cId="2252942415" sldId="277"/>
            <ac:spMk id="8" creationId="{C181C83F-F89B-4FA6-94CF-958D6E872A86}"/>
          </ac:spMkLst>
        </pc:spChg>
      </pc:sldChg>
      <pc:sldChg chg="modSp">
        <pc:chgData name="Chiebuka Victor Ejimadu" userId="S::cejimadu1@pvamu.edu::8870cd04-3777-4fc3-9279-a31df463a017" providerId="AD" clId="Web-{67CF35F2-E9E6-4481-9632-669DB816D540}" dt="2021-11-20T07:46:58.620" v="1553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67CF35F2-E9E6-4481-9632-669DB816D540}" dt="2021-11-20T07:46:58.620" v="1553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del">
        <pc:chgData name="Chiebuka Victor Ejimadu" userId="S::cejimadu1@pvamu.edu::8870cd04-3777-4fc3-9279-a31df463a017" providerId="AD" clId="Web-{67CF35F2-E9E6-4481-9632-669DB816D540}" dt="2021-11-20T07:31:27.020" v="1258"/>
        <pc:sldMkLst>
          <pc:docMk/>
          <pc:sldMk cId="4117095263" sldId="292"/>
        </pc:sldMkLst>
      </pc:sldChg>
      <pc:sldChg chg="addSp delSp modSp mod setBg">
        <pc:chgData name="Chiebuka Victor Ejimadu" userId="S::cejimadu1@pvamu.edu::8870cd04-3777-4fc3-9279-a31df463a017" providerId="AD" clId="Web-{67CF35F2-E9E6-4481-9632-669DB816D540}" dt="2021-11-20T06:23:04.650" v="276" actId="20577"/>
        <pc:sldMkLst>
          <pc:docMk/>
          <pc:sldMk cId="1831694672" sldId="297"/>
        </pc:sldMkLst>
        <pc:spChg chg="mod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2" creationId="{110B9419-D057-DA45-9F77-4E93F7517142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23:04.650" v="276" actId="20577"/>
          <ac:spMkLst>
            <pc:docMk/>
            <pc:sldMk cId="1831694672" sldId="297"/>
            <ac:spMk id="3" creationId="{05205560-2FF9-BA45-8E43-9D20CF73738A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7" creationId="{AAAE94E3-A7DB-4868-B1E3-E49703488BBC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3.246" v="170"/>
          <ac:spMkLst>
            <pc:docMk/>
            <pc:sldMk cId="1831694672" sldId="297"/>
            <ac:spMk id="10" creationId="{922F19F4-FE70-43DC-856F-2CE5F521DC48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16" creationId="{3873B707-463F-40B0-8227-E8CC6C67EB25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3.246" v="170"/>
          <ac:spMkLst>
            <pc:docMk/>
            <pc:sldMk cId="1831694672" sldId="297"/>
            <ac:spMk id="17" creationId="{D5B0017B-2ECA-49AF-B397-DC140825DF8D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18" creationId="{C13237C8-E62C-4F0D-A318-BD6FB6C2D138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3.246" v="170"/>
          <ac:spMkLst>
            <pc:docMk/>
            <pc:sldMk cId="1831694672" sldId="297"/>
            <ac:spMk id="19" creationId="{395ECC94-3D5E-46A7-A7A1-DE807E1563B4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20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3.246" v="170"/>
          <ac:spMkLst>
            <pc:docMk/>
            <pc:sldMk cId="1831694672" sldId="297"/>
            <ac:spMk id="21" creationId="{7E549738-9961-462D-81B7-4A7A44691102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6:14:57.903" v="172"/>
          <ac:spMkLst>
            <pc:docMk/>
            <pc:sldMk cId="1831694672" sldId="297"/>
            <ac:spMk id="22" creationId="{8CB5D2D7-DF65-4E86-BFBA-FFB9B5ACEB64}"/>
          </ac:spMkLst>
        </pc:spChg>
        <pc:grpChg chg="add del">
          <ac:chgData name="Chiebuka Victor Ejimadu" userId="S::cejimadu1@pvamu.edu::8870cd04-3777-4fc3-9279-a31df463a017" providerId="AD" clId="Web-{67CF35F2-E9E6-4481-9632-669DB816D540}" dt="2021-11-20T06:14:57.903" v="172"/>
          <ac:grpSpMkLst>
            <pc:docMk/>
            <pc:sldMk cId="1831694672" sldId="297"/>
            <ac:grpSpMk id="8" creationId="{1DE889C7-FAD6-4397-98E2-05D503484459}"/>
          </ac:grpSpMkLst>
        </pc:grpChg>
        <pc:grpChg chg="add del">
          <ac:chgData name="Chiebuka Victor Ejimadu" userId="S::cejimadu1@pvamu.edu::8870cd04-3777-4fc3-9279-a31df463a017" providerId="AD" clId="Web-{67CF35F2-E9E6-4481-9632-669DB816D540}" dt="2021-11-20T06:14:53.246" v="170"/>
          <ac:grpSpMkLst>
            <pc:docMk/>
            <pc:sldMk cId="1831694672" sldId="297"/>
            <ac:grpSpMk id="12" creationId="{AE1C45F0-260A-458C-96ED-C1F6D2151219}"/>
          </ac:grpSpMkLst>
        </pc:grpChg>
        <pc:picChg chg="mod ord">
          <ac:chgData name="Chiebuka Victor Ejimadu" userId="S::cejimadu1@pvamu.edu::8870cd04-3777-4fc3-9279-a31df463a017" providerId="AD" clId="Web-{67CF35F2-E9E6-4481-9632-669DB816D540}" dt="2021-11-20T06:14:57.903" v="172"/>
          <ac:picMkLst>
            <pc:docMk/>
            <pc:sldMk cId="1831694672" sldId="297"/>
            <ac:picMk id="4" creationId="{52AED3B4-7735-40A3-9AA8-6F980CB6A716}"/>
          </ac:picMkLst>
        </pc:picChg>
        <pc:picChg chg="mod">
          <ac:chgData name="Chiebuka Victor Ejimadu" userId="S::cejimadu1@pvamu.edu::8870cd04-3777-4fc3-9279-a31df463a017" providerId="AD" clId="Web-{67CF35F2-E9E6-4481-9632-669DB816D540}" dt="2021-11-20T06:14:57.903" v="172"/>
          <ac:picMkLst>
            <pc:docMk/>
            <pc:sldMk cId="1831694672" sldId="297"/>
            <ac:picMk id="5" creationId="{641457F7-F808-448E-9C45-0482C880D1E7}"/>
          </ac:picMkLst>
        </pc:picChg>
        <pc:cxnChg chg="add del">
          <ac:chgData name="Chiebuka Victor Ejimadu" userId="S::cejimadu1@pvamu.edu::8870cd04-3777-4fc3-9279-a31df463a017" providerId="AD" clId="Web-{67CF35F2-E9E6-4481-9632-669DB816D540}" dt="2021-11-20T06:14:53.246" v="170"/>
          <ac:cxnSpMkLst>
            <pc:docMk/>
            <pc:sldMk cId="1831694672" sldId="297"/>
            <ac:cxnSpMk id="23" creationId="{6CF1BAF6-AD41-4082-B212-8A1F9A2E8779}"/>
          </ac:cxnSpMkLst>
        </pc:cxnChg>
      </pc:sldChg>
      <pc:sldChg chg="addSp delSp modSp mod setBg">
        <pc:chgData name="Chiebuka Victor Ejimadu" userId="S::cejimadu1@pvamu.edu::8870cd04-3777-4fc3-9279-a31df463a017" providerId="AD" clId="Web-{67CF35F2-E9E6-4481-9632-669DB816D540}" dt="2021-11-20T05:57:25.707" v="5"/>
        <pc:sldMkLst>
          <pc:docMk/>
          <pc:sldMk cId="2149779787" sldId="298"/>
        </pc:sldMkLst>
        <pc:spChg chg="mod">
          <ac:chgData name="Chiebuka Victor Ejimadu" userId="S::cejimadu1@pvamu.edu::8870cd04-3777-4fc3-9279-a31df463a017" providerId="AD" clId="Web-{67CF35F2-E9E6-4481-9632-669DB816D540}" dt="2021-11-20T05:57:25.691" v="4"/>
          <ac:spMkLst>
            <pc:docMk/>
            <pc:sldMk cId="2149779787" sldId="298"/>
            <ac:spMk id="2" creationId="{A50CB065-EF42-C34B-8A19-FB47AD51A9A7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5:57:25.691" v="4"/>
          <ac:spMkLst>
            <pc:docMk/>
            <pc:sldMk cId="2149779787" sldId="298"/>
            <ac:spMk id="3" creationId="{E54A50E2-8820-DD40-9A6C-72FB9E5961D5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5:57:25.691" v="4"/>
          <ac:spMkLst>
            <pc:docMk/>
            <pc:sldMk cId="2149779787" sldId="298"/>
            <ac:spMk id="4" creationId="{6DFB9A5A-16F0-B948-B6C1-3D2D2757EB79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5:57:25.707" v="5"/>
          <ac:spMkLst>
            <pc:docMk/>
            <pc:sldMk cId="2149779787" sldId="298"/>
            <ac:spMk id="9" creationId="{4C608BEB-860E-4094-8511-78603564A75E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5:57:25.691" v="4"/>
          <ac:spMkLst>
            <pc:docMk/>
            <pc:sldMk cId="2149779787" sldId="298"/>
            <ac:spMk id="13" creationId="{4FFBEE45-F140-49D5-85EA-C78C24340B23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5:57:25.707" v="5"/>
          <ac:spMkLst>
            <pc:docMk/>
            <pc:sldMk cId="2149779787" sldId="298"/>
            <ac:spMk id="14" creationId="{4C608BEB-860E-4094-8511-78603564A75E}"/>
          </ac:spMkLst>
        </pc:spChg>
        <pc:spChg chg="add del">
          <ac:chgData name="Chiebuka Victor Ejimadu" userId="S::cejimadu1@pvamu.edu::8870cd04-3777-4fc3-9279-a31df463a017" providerId="AD" clId="Web-{67CF35F2-E9E6-4481-9632-669DB816D540}" dt="2021-11-20T05:57:20.472" v="2"/>
          <ac:spMkLst>
            <pc:docMk/>
            <pc:sldMk cId="2149779787" sldId="298"/>
            <ac:spMk id="16" creationId="{4FFBEE45-F140-49D5-85EA-C78C24340B23}"/>
          </ac:spMkLst>
        </pc:spChg>
        <pc:cxnChg chg="add del">
          <ac:chgData name="Chiebuka Victor Ejimadu" userId="S::cejimadu1@pvamu.edu::8870cd04-3777-4fc3-9279-a31df463a017" providerId="AD" clId="Web-{67CF35F2-E9E6-4481-9632-669DB816D540}" dt="2021-11-20T05:57:25.707" v="5"/>
          <ac:cxnSpMkLst>
            <pc:docMk/>
            <pc:sldMk cId="2149779787" sldId="298"/>
            <ac:cxnSpMk id="11" creationId="{1F16A8D4-FE87-4604-88B2-394B5D1EB437}"/>
          </ac:cxnSpMkLst>
        </pc:cxnChg>
        <pc:cxnChg chg="add">
          <ac:chgData name="Chiebuka Victor Ejimadu" userId="S::cejimadu1@pvamu.edu::8870cd04-3777-4fc3-9279-a31df463a017" providerId="AD" clId="Web-{67CF35F2-E9E6-4481-9632-669DB816D540}" dt="2021-11-20T05:57:25.707" v="5"/>
          <ac:cxnSpMkLst>
            <pc:docMk/>
            <pc:sldMk cId="2149779787" sldId="298"/>
            <ac:cxnSpMk id="18" creationId="{1F16A8D4-FE87-4604-88B2-394B5D1EB437}"/>
          </ac:cxnSpMkLst>
        </pc:cxnChg>
      </pc:sldChg>
      <pc:sldChg chg="del">
        <pc:chgData name="Chiebuka Victor Ejimadu" userId="S::cejimadu1@pvamu.edu::8870cd04-3777-4fc3-9279-a31df463a017" providerId="AD" clId="Web-{67CF35F2-E9E6-4481-9632-669DB816D540}" dt="2021-11-20T05:59:02.599" v="6"/>
        <pc:sldMkLst>
          <pc:docMk/>
          <pc:sldMk cId="3659934548" sldId="300"/>
        </pc:sldMkLst>
      </pc:sldChg>
      <pc:sldChg chg="addSp delSp modSp">
        <pc:chgData name="Chiebuka Victor Ejimadu" userId="S::cejimadu1@pvamu.edu::8870cd04-3777-4fc3-9279-a31df463a017" providerId="AD" clId="Web-{67CF35F2-E9E6-4481-9632-669DB816D540}" dt="2021-11-20T06:39:50.596" v="322" actId="20577"/>
        <pc:sldMkLst>
          <pc:docMk/>
          <pc:sldMk cId="689031862" sldId="301"/>
        </pc:sldMkLst>
        <pc:spChg chg="add del">
          <ac:chgData name="Chiebuka Victor Ejimadu" userId="S::cejimadu1@pvamu.edu::8870cd04-3777-4fc3-9279-a31df463a017" providerId="AD" clId="Web-{67CF35F2-E9E6-4481-9632-669DB816D540}" dt="2021-11-20T06:36:52.764" v="278"/>
          <ac:spMkLst>
            <pc:docMk/>
            <pc:sldMk cId="689031862" sldId="301"/>
            <ac:spMk id="3" creationId="{6F10D4AB-FCA3-4201-BE84-B3FADEA6D0DF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6:39:13.517" v="297" actId="20577"/>
          <ac:spMkLst>
            <pc:docMk/>
            <pc:sldMk cId="689031862" sldId="301"/>
            <ac:spMk id="4" creationId="{B9C15226-471F-407B-8691-D71B7D3C3F13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09:06.207" v="95" actId="1076"/>
          <ac:spMkLst>
            <pc:docMk/>
            <pc:sldMk cId="689031862" sldId="301"/>
            <ac:spMk id="5" creationId="{B4D3AE84-7FA2-4963-98AA-A7D8F33AA24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39:03.157" v="291" actId="20577"/>
          <ac:spMkLst>
            <pc:docMk/>
            <pc:sldMk cId="689031862" sldId="301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39:50.596" v="322" actId="20577"/>
          <ac:spMkLst>
            <pc:docMk/>
            <pc:sldMk cId="689031862" sldId="301"/>
            <ac:spMk id="7" creationId="{311A3384-B4DF-407D-BB51-777ADB69E209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09:11.254" v="96" actId="1076"/>
          <ac:spMkLst>
            <pc:docMk/>
            <pc:sldMk cId="689031862" sldId="301"/>
            <ac:spMk id="8" creationId="{D8201411-ED16-44B5-922A-53095FE55777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6:39:40.861" v="315" actId="1076"/>
          <ac:spMkLst>
            <pc:docMk/>
            <pc:sldMk cId="689031862" sldId="301"/>
            <ac:spMk id="9" creationId="{AC093234-8DEE-4B70-9E98-B6AF85C038A0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04:36.294" v="64" actId="20577"/>
          <ac:spMkLst>
            <pc:docMk/>
            <pc:sldMk cId="689031862" sldId="301"/>
            <ac:spMk id="9" creationId="{B4626FE5-7FBE-4D0C-83B8-FC21743537C7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14:40.887" v="168" actId="20577"/>
          <ac:spMkLst>
            <pc:docMk/>
            <pc:sldMk cId="689031862" sldId="301"/>
            <ac:spMk id="10" creationId="{AB4C1812-F7A3-470E-9702-1EA825C36FA2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06:35.141" v="780" actId="20577"/>
        <pc:sldMkLst>
          <pc:docMk/>
          <pc:sldMk cId="2142236101" sldId="302"/>
        </pc:sldMkLst>
        <pc:spChg chg="add mod">
          <ac:chgData name="Chiebuka Victor Ejimadu" userId="S::cejimadu1@pvamu.edu::8870cd04-3777-4fc3-9279-a31df463a017" providerId="AD" clId="Web-{67CF35F2-E9E6-4481-9632-669DB816D540}" dt="2021-11-20T06:41:03.910" v="324" actId="1076"/>
          <ac:spMkLst>
            <pc:docMk/>
            <pc:sldMk cId="2142236101" sldId="302"/>
            <ac:spMk id="3" creationId="{8C2D4F61-8051-4217-86E9-D01A31A99F4B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3:54.135" v="729" actId="20577"/>
          <ac:spMkLst>
            <pc:docMk/>
            <pc:sldMk cId="2142236101" sldId="302"/>
            <ac:spMk id="4" creationId="{C383DE9E-6325-4421-B959-E593CB39CD8D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41:42.992" v="338" actId="20577"/>
          <ac:spMkLst>
            <pc:docMk/>
            <pc:sldMk cId="2142236101" sldId="302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41:46.320" v="342" actId="20577"/>
          <ac:spMkLst>
            <pc:docMk/>
            <pc:sldMk cId="2142236101" sldId="302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6:08.592" v="765" actId="20577"/>
          <ac:spMkLst>
            <pc:docMk/>
            <pc:sldMk cId="2142236101" sldId="302"/>
            <ac:spMk id="9" creationId="{2E397EB7-D5EB-4347-9336-DE4B590BB1C2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5:36.685" v="747" actId="20577"/>
          <ac:spMkLst>
            <pc:docMk/>
            <pc:sldMk cId="2142236101" sldId="302"/>
            <ac:spMk id="10" creationId="{6F7E4F9B-55D5-4707-BD19-E54AD40FE102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6:35.141" v="780" actId="20577"/>
          <ac:spMkLst>
            <pc:docMk/>
            <pc:sldMk cId="2142236101" sldId="302"/>
            <ac:spMk id="11" creationId="{8170CB60-815B-49A9-A6E9-D1BC40579ECD}"/>
          </ac:spMkLst>
        </pc:spChg>
      </pc:sldChg>
      <pc:sldChg chg="addSp delSp modSp">
        <pc:chgData name="Chiebuka Victor Ejimadu" userId="S::cejimadu1@pvamu.edu::8870cd04-3777-4fc3-9279-a31df463a017" providerId="AD" clId="Web-{67CF35F2-E9E6-4481-9632-669DB816D540}" dt="2021-11-20T07:55:17.164" v="1647"/>
        <pc:sldMkLst>
          <pc:docMk/>
          <pc:sldMk cId="1318372416" sldId="303"/>
        </pc:sldMkLst>
        <pc:spChg chg="add del">
          <ac:chgData name="Chiebuka Victor Ejimadu" userId="S::cejimadu1@pvamu.edu::8870cd04-3777-4fc3-9279-a31df463a017" providerId="AD" clId="Web-{67CF35F2-E9E6-4481-9632-669DB816D540}" dt="2021-11-20T06:53:25.449" v="637"/>
          <ac:spMkLst>
            <pc:docMk/>
            <pc:sldMk cId="1318372416" sldId="303"/>
            <ac:spMk id="3" creationId="{4B4B1C6A-CBF8-4883-8585-45F0A24619E6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3:07.104" v="877" actId="20577"/>
          <ac:spMkLst>
            <pc:docMk/>
            <pc:sldMk cId="1318372416" sldId="303"/>
            <ac:spMk id="4" creationId="{08884C03-238A-4119-90F1-EF448937C247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08:50.519" v="834" actId="20577"/>
          <ac:spMkLst>
            <pc:docMk/>
            <pc:sldMk cId="1318372416" sldId="303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09:02.004" v="839" actId="20577"/>
          <ac:spMkLst>
            <pc:docMk/>
            <pc:sldMk cId="1318372416" sldId="303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9:52.974" v="849" actId="20577"/>
          <ac:spMkLst>
            <pc:docMk/>
            <pc:sldMk cId="1318372416" sldId="303"/>
            <ac:spMk id="10" creationId="{3DCD6A62-F444-4683-BC41-D9548DF18442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1:36.477" v="860" actId="688"/>
          <ac:spMkLst>
            <pc:docMk/>
            <pc:sldMk cId="1318372416" sldId="303"/>
            <ac:spMk id="11" creationId="{E7646CBB-E2A4-41ED-96F3-3FD262C914F6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1:41.571" v="861" actId="688"/>
          <ac:spMkLst>
            <pc:docMk/>
            <pc:sldMk cId="1318372416" sldId="303"/>
            <ac:spMk id="12" creationId="{39D09436-A261-4671-91C8-B08B97ED2C78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2:09.946" v="866" actId="14100"/>
          <ac:spMkLst>
            <pc:docMk/>
            <pc:sldMk cId="1318372416" sldId="303"/>
            <ac:spMk id="13" creationId="{116C22ED-7C9F-4550-8D62-382244A0A110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3:05.854" v="876" actId="20577"/>
          <ac:spMkLst>
            <pc:docMk/>
            <pc:sldMk cId="1318372416" sldId="303"/>
            <ac:spMk id="14" creationId="{34CA1C86-F6EA-403B-850E-0D9EA356AB98}"/>
          </ac:spMkLst>
        </pc:spChg>
        <pc:spChg chg="add del mod">
          <ac:chgData name="Chiebuka Victor Ejimadu" userId="S::cejimadu1@pvamu.edu::8870cd04-3777-4fc3-9279-a31df463a017" providerId="AD" clId="Web-{67CF35F2-E9E6-4481-9632-669DB816D540}" dt="2021-11-20T07:55:17.164" v="1647"/>
          <ac:spMkLst>
            <pc:docMk/>
            <pc:sldMk cId="1318372416" sldId="303"/>
            <ac:spMk id="16" creationId="{F7CAEE84-6AA1-4775-A8BD-C3201F4FDFE3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55:31.133" v="1653" actId="20577"/>
        <pc:sldMkLst>
          <pc:docMk/>
          <pc:sldMk cId="263910754" sldId="304"/>
        </pc:sldMkLst>
        <pc:spChg chg="add mod">
          <ac:chgData name="Chiebuka Victor Ejimadu" userId="S::cejimadu1@pvamu.edu::8870cd04-3777-4fc3-9279-a31df463a017" providerId="AD" clId="Web-{67CF35F2-E9E6-4481-9632-669DB816D540}" dt="2021-11-20T07:55:31.133" v="1653" actId="20577"/>
          <ac:spMkLst>
            <pc:docMk/>
            <pc:sldMk cId="263910754" sldId="304"/>
            <ac:spMk id="3" creationId="{DB1EE301-C0F4-4A9A-A361-168990D06DCD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6:55:47.811" v="642"/>
          <ac:spMkLst>
            <pc:docMk/>
            <pc:sldMk cId="263910754" sldId="304"/>
            <ac:spMk id="4" creationId="{AD4EF1FB-4E9B-40A3-86A3-B67B4E703E32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55:58.421" v="648" actId="20577"/>
          <ac:spMkLst>
            <pc:docMk/>
            <pc:sldMk cId="263910754" sldId="304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6:56:30.844" v="652" actId="20577"/>
          <ac:spMkLst>
            <pc:docMk/>
            <pc:sldMk cId="263910754" sldId="304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08:23.284" v="824" actId="20577"/>
          <ac:spMkLst>
            <pc:docMk/>
            <pc:sldMk cId="263910754" sldId="304"/>
            <ac:spMk id="12" creationId="{1D7F74AA-3553-47B4-9E8A-EEB10050CC42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20:11.223" v="961" actId="20577"/>
          <ac:spMkLst>
            <pc:docMk/>
            <pc:sldMk cId="263910754" sldId="304"/>
            <ac:spMk id="14" creationId="{46AFB1AE-7226-4EAD-B381-72C52F304F6B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17:17.219" v="919" actId="20577"/>
          <ac:spMkLst>
            <pc:docMk/>
            <pc:sldMk cId="263910754" sldId="304"/>
            <ac:spMk id="15" creationId="{2EFF0896-3AF8-4A45-A0FD-F349C0748505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55:54.759" v="1656" actId="20577"/>
        <pc:sldMkLst>
          <pc:docMk/>
          <pc:sldMk cId="3452520322" sldId="305"/>
        </pc:sldMkLst>
        <pc:spChg chg="add">
          <ac:chgData name="Chiebuka Victor Ejimadu" userId="S::cejimadu1@pvamu.edu::8870cd04-3777-4fc3-9279-a31df463a017" providerId="AD" clId="Web-{67CF35F2-E9E6-4481-9632-669DB816D540}" dt="2021-11-20T06:08:14.643" v="73"/>
          <ac:spMkLst>
            <pc:docMk/>
            <pc:sldMk cId="3452520322" sldId="305"/>
            <ac:spMk id="3" creationId="{5BB89907-6385-431F-8972-CAEE3C7E88CF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6:08:49.097" v="94" actId="20577"/>
          <ac:spMkLst>
            <pc:docMk/>
            <pc:sldMk cId="3452520322" sldId="305"/>
            <ac:spMk id="4" creationId="{94443C0B-47D7-4C4F-A231-A9A90D6C55C8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20:58.896" v="965" actId="20577"/>
          <ac:spMkLst>
            <pc:docMk/>
            <pc:sldMk cId="3452520322" sldId="305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21:08.928" v="970" actId="20577"/>
          <ac:spMkLst>
            <pc:docMk/>
            <pc:sldMk cId="3452520322" sldId="305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5:54.759" v="1656" actId="20577"/>
          <ac:spMkLst>
            <pc:docMk/>
            <pc:sldMk cId="3452520322" sldId="305"/>
            <ac:spMk id="10" creationId="{F6ED6678-4B69-43C3-B4A4-93BD0E4161A6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56:15.165" v="1661" actId="20577"/>
        <pc:sldMkLst>
          <pc:docMk/>
          <pc:sldMk cId="2232527808" sldId="306"/>
        </pc:sldMkLst>
        <pc:spChg chg="mod">
          <ac:chgData name="Chiebuka Victor Ejimadu" userId="S::cejimadu1@pvamu.edu::8870cd04-3777-4fc3-9279-a31df463a017" providerId="AD" clId="Web-{67CF35F2-E9E6-4481-9632-669DB816D540}" dt="2021-11-20T07:15:15.935" v="895" actId="20577"/>
          <ac:spMkLst>
            <pc:docMk/>
            <pc:sldMk cId="2232527808" sldId="306"/>
            <ac:spMk id="2" creationId="{38A6AC0A-B985-4586-B975-0638CEBAE13A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3:48.521" v="1620" actId="20577"/>
          <ac:spMkLst>
            <pc:docMk/>
            <pc:sldMk cId="2232527808" sldId="306"/>
            <ac:spMk id="3" creationId="{F63BE181-E9EE-4E95-9DB5-A70915540CD2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6:15.165" v="1661" actId="20577"/>
          <ac:spMkLst>
            <pc:docMk/>
            <pc:sldMk cId="2232527808" sldId="306"/>
            <ac:spMk id="9" creationId="{FFB916D7-45CC-484E-836B-D752D3642DC3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54:05.350" v="1627" actId="20577"/>
        <pc:sldMkLst>
          <pc:docMk/>
          <pc:sldMk cId="3741545255" sldId="307"/>
        </pc:sldMkLst>
        <pc:spChg chg="mod">
          <ac:chgData name="Chiebuka Victor Ejimadu" userId="S::cejimadu1@pvamu.edu::8870cd04-3777-4fc3-9279-a31df463a017" providerId="AD" clId="Web-{67CF35F2-E9E6-4481-9632-669DB816D540}" dt="2021-11-20T07:51:53.706" v="1583" actId="1076"/>
          <ac:spMkLst>
            <pc:docMk/>
            <pc:sldMk cId="3741545255" sldId="307"/>
            <ac:spMk id="3" creationId="{084DB045-8305-4681-9DA5-BCFA75B514A8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3:24.911" v="1618" actId="20577"/>
          <ac:spMkLst>
            <pc:docMk/>
            <pc:sldMk cId="3741545255" sldId="307"/>
            <ac:spMk id="4" creationId="{F72ECD69-3235-49EB-B448-525A642933B0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01.959" v="1623" actId="20577"/>
          <ac:spMkLst>
            <pc:docMk/>
            <pc:sldMk cId="3741545255" sldId="307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05.350" v="1627" actId="20577"/>
          <ac:spMkLst>
            <pc:docMk/>
            <pc:sldMk cId="3741545255" sldId="307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1:48.690" v="1582" actId="1076"/>
          <ac:spMkLst>
            <pc:docMk/>
            <pc:sldMk cId="3741545255" sldId="307"/>
            <ac:spMk id="10" creationId="{3A97094F-DAAD-49C2-A544-62A91E333918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2:33.129" v="1595" actId="20577"/>
          <ac:spMkLst>
            <pc:docMk/>
            <pc:sldMk cId="3741545255" sldId="307"/>
            <ac:spMk id="11" creationId="{42F83C8A-3C09-4C05-AB23-798547DDEBCD}"/>
          </ac:spMkLst>
        </pc:spChg>
      </pc:sldChg>
      <pc:sldChg chg="modSp ord">
        <pc:chgData name="Chiebuka Victor Ejimadu" userId="S::cejimadu1@pvamu.edu::8870cd04-3777-4fc3-9279-a31df463a017" providerId="AD" clId="Web-{67CF35F2-E9E6-4481-9632-669DB816D540}" dt="2021-11-20T07:54:33.929" v="1644" actId="20577"/>
        <pc:sldMkLst>
          <pc:docMk/>
          <pc:sldMk cId="1414677508" sldId="308"/>
        </pc:sldMkLst>
        <pc:spChg chg="mod">
          <ac:chgData name="Chiebuka Victor Ejimadu" userId="S::cejimadu1@pvamu.edu::8870cd04-3777-4fc3-9279-a31df463a017" providerId="AD" clId="Web-{67CF35F2-E9E6-4481-9632-669DB816D540}" dt="2021-11-20T07:54:22.647" v="1636" actId="1076"/>
          <ac:spMkLst>
            <pc:docMk/>
            <pc:sldMk cId="1414677508" sldId="308"/>
            <ac:spMk id="4" creationId="{88B4EFD8-67E4-4109-A9AA-C52D6CD374DC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29.772" v="1640" actId="20577"/>
          <ac:spMkLst>
            <pc:docMk/>
            <pc:sldMk cId="1414677508" sldId="308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33.929" v="1644" actId="20577"/>
          <ac:spMkLst>
            <pc:docMk/>
            <pc:sldMk cId="1414677508" sldId="308"/>
            <ac:spMk id="7" creationId="{311A3384-B4DF-407D-BB51-777ADB69E209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26.241" v="1637" actId="1076"/>
          <ac:spMkLst>
            <pc:docMk/>
            <pc:sldMk cId="1414677508" sldId="308"/>
            <ac:spMk id="10" creationId="{8AFF2569-56EE-406C-8779-8CA2BBE04F52}"/>
          </ac:spMkLst>
        </pc:spChg>
      </pc:sldChg>
      <pc:sldChg chg="addSp modSp">
        <pc:chgData name="Chiebuka Victor Ejimadu" userId="S::cejimadu1@pvamu.edu::8870cd04-3777-4fc3-9279-a31df463a017" providerId="AD" clId="Web-{67CF35F2-E9E6-4481-9632-669DB816D540}" dt="2021-11-20T07:56:23.384" v="1665" actId="20577"/>
        <pc:sldMkLst>
          <pc:docMk/>
          <pc:sldMk cId="859095154" sldId="311"/>
        </pc:sldMkLst>
        <pc:spChg chg="mod">
          <ac:chgData name="Chiebuka Victor Ejimadu" userId="S::cejimadu1@pvamu.edu::8870cd04-3777-4fc3-9279-a31df463a017" providerId="AD" clId="Web-{67CF35F2-E9E6-4481-9632-669DB816D540}" dt="2021-11-20T07:15:37.435" v="899" actId="20577"/>
          <ac:spMkLst>
            <pc:docMk/>
            <pc:sldMk cId="859095154" sldId="311"/>
            <ac:spMk id="2" creationId="{38A6AC0A-B985-4586-B975-0638CEBAE13A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10.834" v="1631" actId="20577"/>
          <ac:spMkLst>
            <pc:docMk/>
            <pc:sldMk cId="859095154" sldId="311"/>
            <ac:spMk id="6" creationId="{27711C46-711A-43D0-A494-0B6474416C8E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54:14.537" v="1635" actId="20577"/>
          <ac:spMkLst>
            <pc:docMk/>
            <pc:sldMk cId="859095154" sldId="311"/>
            <ac:spMk id="7" creationId="{311A3384-B4DF-407D-BB51-777ADB69E209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6:23.384" v="1665" actId="20577"/>
          <ac:spMkLst>
            <pc:docMk/>
            <pc:sldMk cId="859095154" sldId="311"/>
            <ac:spMk id="9" creationId="{36A26B25-01B0-416A-A2F9-33750D051EA7}"/>
          </ac:spMkLst>
        </pc:spChg>
      </pc:sldChg>
      <pc:sldChg chg="addSp modSp add ord replId">
        <pc:chgData name="Chiebuka Victor Ejimadu" userId="S::cejimadu1@pvamu.edu::8870cd04-3777-4fc3-9279-a31df463a017" providerId="AD" clId="Web-{67CF35F2-E9E6-4481-9632-669DB816D540}" dt="2021-11-20T07:50:50.158" v="1580" actId="20577"/>
        <pc:sldMkLst>
          <pc:docMk/>
          <pc:sldMk cId="3387280842" sldId="312"/>
        </pc:sldMkLst>
        <pc:spChg chg="mod">
          <ac:chgData name="Chiebuka Victor Ejimadu" userId="S::cejimadu1@pvamu.edu::8870cd04-3777-4fc3-9279-a31df463a017" providerId="AD" clId="Web-{67CF35F2-E9E6-4481-9632-669DB816D540}" dt="2021-11-20T07:22:11.679" v="992" actId="20577"/>
          <ac:spMkLst>
            <pc:docMk/>
            <pc:sldMk cId="3387280842" sldId="312"/>
            <ac:spMk id="2" creationId="{38A6AC0A-B985-4586-B975-0638CEBAE13A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23:22.118" v="1000" actId="14100"/>
          <ac:spMkLst>
            <pc:docMk/>
            <pc:sldMk cId="3387280842" sldId="312"/>
            <ac:spMk id="3" creationId="{2F661AD3-6FA9-4F3B-A54E-82FCF098ED55}"/>
          </ac:spMkLst>
        </pc:spChg>
        <pc:spChg chg="add">
          <ac:chgData name="Chiebuka Victor Ejimadu" userId="S::cejimadu1@pvamu.edu::8870cd04-3777-4fc3-9279-a31df463a017" providerId="AD" clId="Web-{67CF35F2-E9E6-4481-9632-669DB816D540}" dt="2021-11-20T07:49:44.859" v="1559"/>
          <ac:spMkLst>
            <pc:docMk/>
            <pc:sldMk cId="3387280842" sldId="312"/>
            <ac:spMk id="4" creationId="{52460443-E8B5-4930-B8F8-9CD5AB88803A}"/>
          </ac:spMkLst>
        </pc:spChg>
        <pc:spChg chg="mod">
          <ac:chgData name="Chiebuka Victor Ejimadu" userId="S::cejimadu1@pvamu.edu::8870cd04-3777-4fc3-9279-a31df463a017" providerId="AD" clId="Web-{67CF35F2-E9E6-4481-9632-669DB816D540}" dt="2021-11-20T07:22:04.616" v="985" actId="20577"/>
          <ac:spMkLst>
            <pc:docMk/>
            <pc:sldMk cId="3387280842" sldId="312"/>
            <ac:spMk id="8" creationId="{D8201411-ED16-44B5-922A-53095FE55777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49:18.030" v="1558" actId="20577"/>
          <ac:spMkLst>
            <pc:docMk/>
            <pc:sldMk cId="3387280842" sldId="312"/>
            <ac:spMk id="9" creationId="{07FE3BD4-6131-40E6-9345-0E87883F078C}"/>
          </ac:spMkLst>
        </pc:spChg>
        <pc:spChg chg="add mod">
          <ac:chgData name="Chiebuka Victor Ejimadu" userId="S::cejimadu1@pvamu.edu::8870cd04-3777-4fc3-9279-a31df463a017" providerId="AD" clId="Web-{67CF35F2-E9E6-4481-9632-669DB816D540}" dt="2021-11-20T07:50:50.158" v="1580" actId="20577"/>
          <ac:spMkLst>
            <pc:docMk/>
            <pc:sldMk cId="3387280842" sldId="312"/>
            <ac:spMk id="11" creationId="{D70E8A3E-B555-4667-AE97-C8BE4FAA369F}"/>
          </ac:spMkLst>
        </pc:spChg>
      </pc:sldChg>
      <pc:sldChg chg="addSp modSp new">
        <pc:chgData name="Chiebuka Victor Ejimadu" userId="S::cejimadu1@pvamu.edu::8870cd04-3777-4fc3-9279-a31df463a017" providerId="AD" clId="Web-{67CF35F2-E9E6-4481-9632-669DB816D540}" dt="2021-11-20T07:33:38.367" v="1351"/>
        <pc:sldMkLst>
          <pc:docMk/>
          <pc:sldMk cId="3223500568" sldId="313"/>
        </pc:sldMkLst>
        <pc:spChg chg="mod">
          <ac:chgData name="Chiebuka Victor Ejimadu" userId="S::cejimadu1@pvamu.edu::8870cd04-3777-4fc3-9279-a31df463a017" providerId="AD" clId="Web-{67CF35F2-E9E6-4481-9632-669DB816D540}" dt="2021-11-20T07:27:36.249" v="1066" actId="20577"/>
          <ac:spMkLst>
            <pc:docMk/>
            <pc:sldMk cId="3223500568" sldId="313"/>
            <ac:spMk id="2" creationId="{4510C5C5-5B34-41E8-BF57-5D3EFB39C4B5}"/>
          </ac:spMkLst>
        </pc:spChg>
        <pc:graphicFrameChg chg="add mod modGraphic">
          <ac:chgData name="Chiebuka Victor Ejimadu" userId="S::cejimadu1@pvamu.edu::8870cd04-3777-4fc3-9279-a31df463a017" providerId="AD" clId="Web-{67CF35F2-E9E6-4481-9632-669DB816D540}" dt="2021-11-20T07:33:38.367" v="1351"/>
          <ac:graphicFrameMkLst>
            <pc:docMk/>
            <pc:sldMk cId="3223500568" sldId="313"/>
            <ac:graphicFrameMk id="3" creationId="{3C202BCE-A56E-452A-A003-03F5A43C7361}"/>
          </ac:graphicFrameMkLst>
        </pc:graphicFrameChg>
      </pc:sldChg>
      <pc:sldChg chg="modSp add del replId">
        <pc:chgData name="Chiebuka Victor Ejimadu" userId="S::cejimadu1@pvamu.edu::8870cd04-3777-4fc3-9279-a31df463a017" providerId="AD" clId="Web-{67CF35F2-E9E6-4481-9632-669DB816D540}" dt="2021-11-20T07:30:59.723" v="1256"/>
        <pc:sldMkLst>
          <pc:docMk/>
          <pc:sldMk cId="1275100748" sldId="314"/>
        </pc:sldMkLst>
        <pc:spChg chg="mod">
          <ac:chgData name="Chiebuka Victor Ejimadu" userId="S::cejimadu1@pvamu.edu::8870cd04-3777-4fc3-9279-a31df463a017" providerId="AD" clId="Web-{67CF35F2-E9E6-4481-9632-669DB816D540}" dt="2021-11-20T07:28:35.500" v="1098" actId="20577"/>
          <ac:spMkLst>
            <pc:docMk/>
            <pc:sldMk cId="1275100748" sldId="314"/>
            <ac:spMk id="2" creationId="{4510C5C5-5B34-41E8-BF57-5D3EFB39C4B5}"/>
          </ac:spMkLst>
        </pc:spChg>
      </pc:sldChg>
    </pc:docChg>
  </pc:docChgLst>
  <pc:docChgLst>
    <pc:chgData name="Tiarra M Rodrigues" userId="S::trodrigues1@pvamu.edu::2218129b-acb1-46f7-801e-1fba4db8d33d" providerId="AD" clId="Web-{22B2BA13-F3AB-43D9-AE2C-A5238C5F4162}"/>
    <pc:docChg chg="modSld">
      <pc:chgData name="Tiarra M Rodrigues" userId="S::trodrigues1@pvamu.edu::2218129b-acb1-46f7-801e-1fba4db8d33d" providerId="AD" clId="Web-{22B2BA13-F3AB-43D9-AE2C-A5238C5F4162}" dt="2021-11-17T17:57:45.081" v="47" actId="20577"/>
      <pc:docMkLst>
        <pc:docMk/>
      </pc:docMkLst>
      <pc:sldChg chg="modSp">
        <pc:chgData name="Tiarra M Rodrigues" userId="S::trodrigues1@pvamu.edu::2218129b-acb1-46f7-801e-1fba4db8d33d" providerId="AD" clId="Web-{22B2BA13-F3AB-43D9-AE2C-A5238C5F4162}" dt="2021-11-17T17:22:17.737" v="20" actId="20577"/>
        <pc:sldMkLst>
          <pc:docMk/>
          <pc:sldMk cId="4079506045" sldId="265"/>
        </pc:sldMkLst>
        <pc:spChg chg="mod">
          <ac:chgData name="Tiarra M Rodrigues" userId="S::trodrigues1@pvamu.edu::2218129b-acb1-46f7-801e-1fba4db8d33d" providerId="AD" clId="Web-{22B2BA13-F3AB-43D9-AE2C-A5238C5F4162}" dt="2021-11-17T17:22:17.737" v="20" actId="20577"/>
          <ac:spMkLst>
            <pc:docMk/>
            <pc:sldMk cId="4079506045" sldId="265"/>
            <ac:spMk id="3" creationId="{8C7A0FDD-8CEC-6A4E-AB33-B7C342A121D5}"/>
          </ac:spMkLst>
        </pc:spChg>
      </pc:sldChg>
      <pc:sldChg chg="modSp">
        <pc:chgData name="Tiarra M Rodrigues" userId="S::trodrigues1@pvamu.edu::2218129b-acb1-46f7-801e-1fba4db8d33d" providerId="AD" clId="Web-{22B2BA13-F3AB-43D9-AE2C-A5238C5F4162}" dt="2021-11-17T17:57:45.081" v="47" actId="20577"/>
        <pc:sldMkLst>
          <pc:docMk/>
          <pc:sldMk cId="164331052" sldId="270"/>
        </pc:sldMkLst>
        <pc:spChg chg="mod">
          <ac:chgData name="Tiarra M Rodrigues" userId="S::trodrigues1@pvamu.edu::2218129b-acb1-46f7-801e-1fba4db8d33d" providerId="AD" clId="Web-{22B2BA13-F3AB-43D9-AE2C-A5238C5F4162}" dt="2021-11-17T17:57:45.081" v="47" actId="20577"/>
          <ac:spMkLst>
            <pc:docMk/>
            <pc:sldMk cId="164331052" sldId="270"/>
            <ac:spMk id="11" creationId="{B22FF7CA-F479-5A4E-99AF-CA4F809CBB71}"/>
          </ac:spMkLst>
        </pc:spChg>
      </pc:sldChg>
      <pc:sldChg chg="modSp">
        <pc:chgData name="Tiarra M Rodrigues" userId="S::trodrigues1@pvamu.edu::2218129b-acb1-46f7-801e-1fba4db8d33d" providerId="AD" clId="Web-{22B2BA13-F3AB-43D9-AE2C-A5238C5F4162}" dt="2021-11-17T17:57:22.830" v="34" actId="20577"/>
        <pc:sldMkLst>
          <pc:docMk/>
          <pc:sldMk cId="811154532" sldId="271"/>
        </pc:sldMkLst>
        <pc:spChg chg="mod">
          <ac:chgData name="Tiarra M Rodrigues" userId="S::trodrigues1@pvamu.edu::2218129b-acb1-46f7-801e-1fba4db8d33d" providerId="AD" clId="Web-{22B2BA13-F3AB-43D9-AE2C-A5238C5F4162}" dt="2021-11-17T17:57:22.830" v="34" actId="20577"/>
          <ac:spMkLst>
            <pc:docMk/>
            <pc:sldMk cId="811154532" sldId="271"/>
            <ac:spMk id="3" creationId="{39718355-89AF-494F-8795-DC7FFF212442}"/>
          </ac:spMkLst>
        </pc:spChg>
      </pc:sldChg>
    </pc:docChg>
  </pc:docChgLst>
  <pc:docChgLst>
    <pc:chgData name="Caleb Malik Myers" userId="S::cmyers5@pvamu.edu::0d1fbd79-30bf-40b2-a025-42166d34aae7" providerId="AD" clId="Web-{0A09033B-FCA8-44D6-BD65-B99F7DC0BC4C}"/>
    <pc:docChg chg="addSld delSld modSld">
      <pc:chgData name="Caleb Malik Myers" userId="S::cmyers5@pvamu.edu::0d1fbd79-30bf-40b2-a025-42166d34aae7" providerId="AD" clId="Web-{0A09033B-FCA8-44D6-BD65-B99F7DC0BC4C}" dt="2021-11-20T02:59:12.415" v="249"/>
      <pc:docMkLst>
        <pc:docMk/>
      </pc:docMkLst>
      <pc:sldChg chg="modSp">
        <pc:chgData name="Caleb Malik Myers" userId="S::cmyers5@pvamu.edu::0d1fbd79-30bf-40b2-a025-42166d34aae7" providerId="AD" clId="Web-{0A09033B-FCA8-44D6-BD65-B99F7DC0BC4C}" dt="2021-11-20T02:02:40.702" v="152" actId="1076"/>
        <pc:sldMkLst>
          <pc:docMk/>
          <pc:sldMk cId="2012841745" sldId="256"/>
        </pc:sldMkLst>
        <pc:spChg chg="mod">
          <ac:chgData name="Caleb Malik Myers" userId="S::cmyers5@pvamu.edu::0d1fbd79-30bf-40b2-a025-42166d34aae7" providerId="AD" clId="Web-{0A09033B-FCA8-44D6-BD65-B99F7DC0BC4C}" dt="2021-11-20T02:02:40.702" v="152" actId="1076"/>
          <ac:spMkLst>
            <pc:docMk/>
            <pc:sldMk cId="2012841745" sldId="256"/>
            <ac:spMk id="2" creationId="{DDCAD563-F5A2-A641-9BA7-C41FA87358BE}"/>
          </ac:spMkLst>
        </pc:spChg>
      </pc:sldChg>
      <pc:sldChg chg="addSp delSp modSp">
        <pc:chgData name="Caleb Malik Myers" userId="S::cmyers5@pvamu.edu::0d1fbd79-30bf-40b2-a025-42166d34aae7" providerId="AD" clId="Web-{0A09033B-FCA8-44D6-BD65-B99F7DC0BC4C}" dt="2021-11-20T02:04:59.096" v="156" actId="1076"/>
        <pc:sldMkLst>
          <pc:docMk/>
          <pc:sldMk cId="818937235" sldId="269"/>
        </pc:sldMkLst>
        <pc:spChg chg="add del">
          <ac:chgData name="Caleb Malik Myers" userId="S::cmyers5@pvamu.edu::0d1fbd79-30bf-40b2-a025-42166d34aae7" providerId="AD" clId="Web-{0A09033B-FCA8-44D6-BD65-B99F7DC0BC4C}" dt="2021-11-19T23:07:24.626" v="136"/>
          <ac:spMkLst>
            <pc:docMk/>
            <pc:sldMk cId="818937235" sldId="269"/>
            <ac:spMk id="3" creationId="{6CA06C5E-CC7E-4DF1-80CF-6FBEEB9FDAB9}"/>
          </ac:spMkLst>
        </pc:spChg>
        <pc:spChg chg="del mod">
          <ac:chgData name="Caleb Malik Myers" userId="S::cmyers5@pvamu.edu::0d1fbd79-30bf-40b2-a025-42166d34aae7" providerId="AD" clId="Web-{0A09033B-FCA8-44D6-BD65-B99F7DC0BC4C}" dt="2021-11-19T23:07:22.423" v="135"/>
          <ac:spMkLst>
            <pc:docMk/>
            <pc:sldMk cId="818937235" sldId="269"/>
            <ac:spMk id="13" creationId="{B7FC98CA-24C3-41D9-B4CC-E3ABE42CD1C8}"/>
          </ac:spMkLst>
        </pc:spChg>
        <pc:spChg chg="add mod">
          <ac:chgData name="Caleb Malik Myers" userId="S::cmyers5@pvamu.edu::0d1fbd79-30bf-40b2-a025-42166d34aae7" providerId="AD" clId="Web-{0A09033B-FCA8-44D6-BD65-B99F7DC0BC4C}" dt="2021-11-19T23:07:13.641" v="134" actId="1076"/>
          <ac:spMkLst>
            <pc:docMk/>
            <pc:sldMk cId="818937235" sldId="269"/>
            <ac:spMk id="17" creationId="{4B367912-0125-4A3D-B3B3-1C59432B9D68}"/>
          </ac:spMkLst>
        </pc:spChg>
        <pc:spChg chg="add mod">
          <ac:chgData name="Caleb Malik Myers" userId="S::cmyers5@pvamu.edu::0d1fbd79-30bf-40b2-a025-42166d34aae7" providerId="AD" clId="Web-{0A09033B-FCA8-44D6-BD65-B99F7DC0BC4C}" dt="2021-11-19T23:07:07.079" v="133" actId="14100"/>
          <ac:spMkLst>
            <pc:docMk/>
            <pc:sldMk cId="818937235" sldId="269"/>
            <ac:spMk id="18" creationId="{E38EB915-3C49-48D5-A1FF-A8FCC6702B57}"/>
          </ac:spMkLst>
        </pc:spChg>
        <pc:picChg chg="mod">
          <ac:chgData name="Caleb Malik Myers" userId="S::cmyers5@pvamu.edu::0d1fbd79-30bf-40b2-a025-42166d34aae7" providerId="AD" clId="Web-{0A09033B-FCA8-44D6-BD65-B99F7DC0BC4C}" dt="2021-11-19T23:05:31.592" v="101" actId="1076"/>
          <ac:picMkLst>
            <pc:docMk/>
            <pc:sldMk cId="818937235" sldId="269"/>
            <ac:picMk id="5" creationId="{94252E7F-CD21-4197-8C14-D093B677F61A}"/>
          </ac:picMkLst>
        </pc:picChg>
        <pc:picChg chg="mod">
          <ac:chgData name="Caleb Malik Myers" userId="S::cmyers5@pvamu.edu::0d1fbd79-30bf-40b2-a025-42166d34aae7" providerId="AD" clId="Web-{0A09033B-FCA8-44D6-BD65-B99F7DC0BC4C}" dt="2021-11-20T02:04:59.096" v="156" actId="1076"/>
          <ac:picMkLst>
            <pc:docMk/>
            <pc:sldMk cId="818937235" sldId="269"/>
            <ac:picMk id="6" creationId="{785C4299-B193-412B-89AA-87797FB070B2}"/>
          </ac:picMkLst>
        </pc:picChg>
        <pc:picChg chg="mod">
          <ac:chgData name="Caleb Malik Myers" userId="S::cmyers5@pvamu.edu::0d1fbd79-30bf-40b2-a025-42166d34aae7" providerId="AD" clId="Web-{0A09033B-FCA8-44D6-BD65-B99F7DC0BC4C}" dt="2021-11-19T23:05:33.529" v="102" actId="1076"/>
          <ac:picMkLst>
            <pc:docMk/>
            <pc:sldMk cId="818937235" sldId="269"/>
            <ac:picMk id="9" creationId="{C597F2F9-ECFE-488D-8362-2A218CC4D7EB}"/>
          </ac:picMkLst>
        </pc:picChg>
        <pc:picChg chg="mod">
          <ac:chgData name="Caleb Malik Myers" userId="S::cmyers5@pvamu.edu::0d1fbd79-30bf-40b2-a025-42166d34aae7" providerId="AD" clId="Web-{0A09033B-FCA8-44D6-BD65-B99F7DC0BC4C}" dt="2021-11-19T23:05:34.748" v="103" actId="1076"/>
          <ac:picMkLst>
            <pc:docMk/>
            <pc:sldMk cId="818937235" sldId="269"/>
            <ac:picMk id="10" creationId="{FCEB2967-BE54-46B7-9617-039A277BA970}"/>
          </ac:picMkLst>
        </pc:picChg>
        <pc:picChg chg="mod">
          <ac:chgData name="Caleb Malik Myers" userId="S::cmyers5@pvamu.edu::0d1fbd79-30bf-40b2-a025-42166d34aae7" providerId="AD" clId="Web-{0A09033B-FCA8-44D6-BD65-B99F7DC0BC4C}" dt="2021-11-19T23:05:36.842" v="104" actId="1076"/>
          <ac:picMkLst>
            <pc:docMk/>
            <pc:sldMk cId="818937235" sldId="269"/>
            <ac:picMk id="11" creationId="{A5CA6F9C-473A-4BA2-B0E1-C3BE89EC2920}"/>
          </ac:picMkLst>
        </pc:picChg>
        <pc:picChg chg="del mod">
          <ac:chgData name="Caleb Malik Myers" userId="S::cmyers5@pvamu.edu::0d1fbd79-30bf-40b2-a025-42166d34aae7" providerId="AD" clId="Web-{0A09033B-FCA8-44D6-BD65-B99F7DC0BC4C}" dt="2021-11-19T23:03:23.150" v="73"/>
          <ac:picMkLst>
            <pc:docMk/>
            <pc:sldMk cId="818937235" sldId="269"/>
            <ac:picMk id="12" creationId="{6AC3183A-EA05-4C21-B667-D5E0C8C33C01}"/>
          </ac:picMkLst>
        </pc:picChg>
        <pc:picChg chg="add del mod">
          <ac:chgData name="Caleb Malik Myers" userId="S::cmyers5@pvamu.edu::0d1fbd79-30bf-40b2-a025-42166d34aae7" providerId="AD" clId="Web-{0A09033B-FCA8-44D6-BD65-B99F7DC0BC4C}" dt="2021-11-19T23:03:39.448" v="78"/>
          <ac:picMkLst>
            <pc:docMk/>
            <pc:sldMk cId="818937235" sldId="269"/>
            <ac:picMk id="14" creationId="{2B63DF34-E9A3-4D1E-836E-C312A2ED7C65}"/>
          </ac:picMkLst>
        </pc:picChg>
        <pc:picChg chg="add del mod">
          <ac:chgData name="Caleb Malik Myers" userId="S::cmyers5@pvamu.edu::0d1fbd79-30bf-40b2-a025-42166d34aae7" providerId="AD" clId="Web-{0A09033B-FCA8-44D6-BD65-B99F7DC0BC4C}" dt="2021-11-19T23:05:16.685" v="98"/>
          <ac:picMkLst>
            <pc:docMk/>
            <pc:sldMk cId="818937235" sldId="269"/>
            <ac:picMk id="15" creationId="{01B37B41-875F-40BA-974D-11DD1A5C5BBF}"/>
          </ac:picMkLst>
        </pc:picChg>
        <pc:picChg chg="add mod">
          <ac:chgData name="Caleb Malik Myers" userId="S::cmyers5@pvamu.edu::0d1fbd79-30bf-40b2-a025-42166d34aae7" providerId="AD" clId="Web-{0A09033B-FCA8-44D6-BD65-B99F7DC0BC4C}" dt="2021-11-19T23:05:39.014" v="105" actId="1076"/>
          <ac:picMkLst>
            <pc:docMk/>
            <pc:sldMk cId="818937235" sldId="269"/>
            <ac:picMk id="16" creationId="{7768F9B2-C623-4B08-B41C-8D8EA8FDCBBF}"/>
          </ac:picMkLst>
        </pc:picChg>
      </pc:sldChg>
      <pc:sldChg chg="modSp">
        <pc:chgData name="Caleb Malik Myers" userId="S::cmyers5@pvamu.edu::0d1fbd79-30bf-40b2-a025-42166d34aae7" providerId="AD" clId="Web-{0A09033B-FCA8-44D6-BD65-B99F7DC0BC4C}" dt="2021-11-20T02:01:57.951" v="151" actId="14100"/>
        <pc:sldMkLst>
          <pc:docMk/>
          <pc:sldMk cId="1150173084" sldId="272"/>
        </pc:sldMkLst>
        <pc:spChg chg="mod">
          <ac:chgData name="Caleb Malik Myers" userId="S::cmyers5@pvamu.edu::0d1fbd79-30bf-40b2-a025-42166d34aae7" providerId="AD" clId="Web-{0A09033B-FCA8-44D6-BD65-B99F7DC0BC4C}" dt="2021-11-20T02:01:57.951" v="151" actId="14100"/>
          <ac:spMkLst>
            <pc:docMk/>
            <pc:sldMk cId="1150173084" sldId="272"/>
            <ac:spMk id="2" creationId="{E0ACEB48-BE73-6C4E-9B1E-2FD3BD8400DA}"/>
          </ac:spMkLst>
        </pc:spChg>
      </pc:sldChg>
      <pc:sldChg chg="addSp delSp modSp">
        <pc:chgData name="Caleb Malik Myers" userId="S::cmyers5@pvamu.edu::0d1fbd79-30bf-40b2-a025-42166d34aae7" providerId="AD" clId="Web-{0A09033B-FCA8-44D6-BD65-B99F7DC0BC4C}" dt="2021-11-20T02:14:37.345" v="235" actId="1076"/>
        <pc:sldMkLst>
          <pc:docMk/>
          <pc:sldMk cId="4246886613" sldId="276"/>
        </pc:sldMkLst>
        <pc:spChg chg="mod">
          <ac:chgData name="Caleb Malik Myers" userId="S::cmyers5@pvamu.edu::0d1fbd79-30bf-40b2-a025-42166d34aae7" providerId="AD" clId="Web-{0A09033B-FCA8-44D6-BD65-B99F7DC0BC4C}" dt="2021-11-20T01:41:58.671" v="148" actId="20577"/>
          <ac:spMkLst>
            <pc:docMk/>
            <pc:sldMk cId="4246886613" sldId="276"/>
            <ac:spMk id="2" creationId="{88BE3B04-998A-BE41-BDAF-50DDC27E9A15}"/>
          </ac:spMkLst>
        </pc:spChg>
        <pc:spChg chg="mod">
          <ac:chgData name="Caleb Malik Myers" userId="S::cmyers5@pvamu.edu::0d1fbd79-30bf-40b2-a025-42166d34aae7" providerId="AD" clId="Web-{0A09033B-FCA8-44D6-BD65-B99F7DC0BC4C}" dt="2021-11-20T02:14:34.548" v="234" actId="1076"/>
          <ac:spMkLst>
            <pc:docMk/>
            <pc:sldMk cId="4246886613" sldId="276"/>
            <ac:spMk id="7" creationId="{C893C3D3-04D3-664F-8C54-7E3170A47CFA}"/>
          </ac:spMkLst>
        </pc:spChg>
        <pc:spChg chg="mod">
          <ac:chgData name="Caleb Malik Myers" userId="S::cmyers5@pvamu.edu::0d1fbd79-30bf-40b2-a025-42166d34aae7" providerId="AD" clId="Web-{0A09033B-FCA8-44D6-BD65-B99F7DC0BC4C}" dt="2021-11-20T02:14:37.345" v="235" actId="1076"/>
          <ac:spMkLst>
            <pc:docMk/>
            <pc:sldMk cId="4246886613" sldId="276"/>
            <ac:spMk id="8" creationId="{0EA5D51F-3D68-0D40-A5DE-5AF4EABE3903}"/>
          </ac:spMkLst>
        </pc:spChg>
        <pc:spChg chg="mod">
          <ac:chgData name="Caleb Malik Myers" userId="S::cmyers5@pvamu.edu::0d1fbd79-30bf-40b2-a025-42166d34aae7" providerId="AD" clId="Web-{0A09033B-FCA8-44D6-BD65-B99F7DC0BC4C}" dt="2021-11-20T02:14:28.313" v="233" actId="1076"/>
          <ac:spMkLst>
            <pc:docMk/>
            <pc:sldMk cId="4246886613" sldId="276"/>
            <ac:spMk id="11" creationId="{8A8A5096-3F01-7846-918D-D06413914B93}"/>
          </ac:spMkLst>
        </pc:spChg>
        <pc:spChg chg="del mod">
          <ac:chgData name="Caleb Malik Myers" userId="S::cmyers5@pvamu.edu::0d1fbd79-30bf-40b2-a025-42166d34aae7" providerId="AD" clId="Web-{0A09033B-FCA8-44D6-BD65-B99F7DC0BC4C}" dt="2021-11-20T02:09:06.243" v="161"/>
          <ac:spMkLst>
            <pc:docMk/>
            <pc:sldMk cId="4246886613" sldId="276"/>
            <ac:spMk id="17" creationId="{D4FBC2A2-529C-8349-BB37-A64F12CD28BF}"/>
          </ac:spMkLst>
        </pc:spChg>
        <pc:spChg chg="mod">
          <ac:chgData name="Caleb Malik Myers" userId="S::cmyers5@pvamu.edu::0d1fbd79-30bf-40b2-a025-42166d34aae7" providerId="AD" clId="Web-{0A09033B-FCA8-44D6-BD65-B99F7DC0BC4C}" dt="2021-11-20T02:14:20.454" v="231" actId="1076"/>
          <ac:spMkLst>
            <pc:docMk/>
            <pc:sldMk cId="4246886613" sldId="276"/>
            <ac:spMk id="18" creationId="{CFA6FA63-5375-094E-A063-10C8B8655E7E}"/>
          </ac:spMkLst>
        </pc:spChg>
        <pc:spChg chg="add del mod">
          <ac:chgData name="Caleb Malik Myers" userId="S::cmyers5@pvamu.edu::0d1fbd79-30bf-40b2-a025-42166d34aae7" providerId="AD" clId="Web-{0A09033B-FCA8-44D6-BD65-B99F7DC0BC4C}" dt="2021-11-20T02:14:05.672" v="230" actId="14100"/>
          <ac:spMkLst>
            <pc:docMk/>
            <pc:sldMk cId="4246886613" sldId="276"/>
            <ac:spMk id="27" creationId="{7B7E195B-3FCC-2E46-B396-CC76D654EB7F}"/>
          </ac:spMkLst>
        </pc:spChg>
        <pc:cxnChg chg="mod">
          <ac:chgData name="Caleb Malik Myers" userId="S::cmyers5@pvamu.edu::0d1fbd79-30bf-40b2-a025-42166d34aae7" providerId="AD" clId="Web-{0A09033B-FCA8-44D6-BD65-B99F7DC0BC4C}" dt="2021-11-20T02:14:23.438" v="232" actId="1076"/>
          <ac:cxnSpMkLst>
            <pc:docMk/>
            <pc:sldMk cId="4246886613" sldId="276"/>
            <ac:cxnSpMk id="6" creationId="{A7816C15-CB1B-594F-AF3B-163F15C098EC}"/>
          </ac:cxnSpMkLst>
        </pc:cxnChg>
      </pc:sldChg>
      <pc:sldChg chg="modSp">
        <pc:chgData name="Caleb Malik Myers" userId="S::cmyers5@pvamu.edu::0d1fbd79-30bf-40b2-a025-42166d34aae7" providerId="AD" clId="Web-{0A09033B-FCA8-44D6-BD65-B99F7DC0BC4C}" dt="2021-11-20T01:40:41.919" v="146"/>
        <pc:sldMkLst>
          <pc:docMk/>
          <pc:sldMk cId="2252942415" sldId="277"/>
        </pc:sldMkLst>
        <pc:spChg chg="mod">
          <ac:chgData name="Caleb Malik Myers" userId="S::cmyers5@pvamu.edu::0d1fbd79-30bf-40b2-a025-42166d34aae7" providerId="AD" clId="Web-{0A09033B-FCA8-44D6-BD65-B99F7DC0BC4C}" dt="2021-11-20T01:40:41.919" v="146"/>
          <ac:spMkLst>
            <pc:docMk/>
            <pc:sldMk cId="2252942415" sldId="277"/>
            <ac:spMk id="12" creationId="{633F1AE4-935B-EF4B-8592-83165E4DBD68}"/>
          </ac:spMkLst>
        </pc:spChg>
      </pc:sldChg>
      <pc:sldChg chg="modSp">
        <pc:chgData name="Caleb Malik Myers" userId="S::cmyers5@pvamu.edu::0d1fbd79-30bf-40b2-a025-42166d34aae7" providerId="AD" clId="Web-{0A09033B-FCA8-44D6-BD65-B99F7DC0BC4C}" dt="2021-11-20T00:07:58.372" v="140" actId="1076"/>
        <pc:sldMkLst>
          <pc:docMk/>
          <pc:sldMk cId="3437146148" sldId="278"/>
        </pc:sldMkLst>
        <pc:picChg chg="mod">
          <ac:chgData name="Caleb Malik Myers" userId="S::cmyers5@pvamu.edu::0d1fbd79-30bf-40b2-a025-42166d34aae7" providerId="AD" clId="Web-{0A09033B-FCA8-44D6-BD65-B99F7DC0BC4C}" dt="2021-11-20T00:07:58.372" v="140" actId="1076"/>
          <ac:picMkLst>
            <pc:docMk/>
            <pc:sldMk cId="3437146148" sldId="278"/>
            <ac:picMk id="3" creationId="{CB5529BD-4784-46F8-9E39-E081638FF37E}"/>
          </ac:picMkLst>
        </pc:picChg>
      </pc:sldChg>
      <pc:sldChg chg="modSp">
        <pc:chgData name="Caleb Malik Myers" userId="S::cmyers5@pvamu.edu::0d1fbd79-30bf-40b2-a025-42166d34aae7" providerId="AD" clId="Web-{0A09033B-FCA8-44D6-BD65-B99F7DC0BC4C}" dt="2021-11-19T23:04:53.528" v="96"/>
        <pc:sldMkLst>
          <pc:docMk/>
          <pc:sldMk cId="707120862" sldId="282"/>
        </pc:sldMkLst>
        <pc:graphicFrameChg chg="mod modGraphic">
          <ac:chgData name="Caleb Malik Myers" userId="S::cmyers5@pvamu.edu::0d1fbd79-30bf-40b2-a025-42166d34aae7" providerId="AD" clId="Web-{0A09033B-FCA8-44D6-BD65-B99F7DC0BC4C}" dt="2021-11-19T23:04:53.528" v="96"/>
          <ac:graphicFrameMkLst>
            <pc:docMk/>
            <pc:sldMk cId="707120862" sldId="282"/>
            <ac:graphicFrameMk id="4" creationId="{80CC8985-7301-4CF8-91E6-ABE68E88F429}"/>
          </ac:graphicFrameMkLst>
        </pc:graphicFrameChg>
      </pc:sldChg>
      <pc:sldChg chg="del">
        <pc:chgData name="Caleb Malik Myers" userId="S::cmyers5@pvamu.edu::0d1fbd79-30bf-40b2-a025-42166d34aae7" providerId="AD" clId="Web-{0A09033B-FCA8-44D6-BD65-B99F7DC0BC4C}" dt="2021-11-19T23:09:33.801" v="139"/>
        <pc:sldMkLst>
          <pc:docMk/>
          <pc:sldMk cId="2161474118" sldId="296"/>
        </pc:sldMkLst>
      </pc:sldChg>
      <pc:sldChg chg="new del">
        <pc:chgData name="Caleb Malik Myers" userId="S::cmyers5@pvamu.edu::0d1fbd79-30bf-40b2-a025-42166d34aae7" providerId="AD" clId="Web-{0A09033B-FCA8-44D6-BD65-B99F7DC0BC4C}" dt="2021-11-20T00:22:59.100" v="142"/>
        <pc:sldMkLst>
          <pc:docMk/>
          <pc:sldMk cId="2499725060" sldId="299"/>
        </pc:sldMkLst>
      </pc:sldChg>
      <pc:sldChg chg="modSp">
        <pc:chgData name="Caleb Malik Myers" userId="S::cmyers5@pvamu.edu::0d1fbd79-30bf-40b2-a025-42166d34aae7" providerId="AD" clId="Web-{0A09033B-FCA8-44D6-BD65-B99F7DC0BC4C}" dt="2021-11-20T02:59:12.415" v="249"/>
        <pc:sldMkLst>
          <pc:docMk/>
          <pc:sldMk cId="2759199833" sldId="299"/>
        </pc:sldMkLst>
        <pc:graphicFrameChg chg="mod modGraphic">
          <ac:chgData name="Caleb Malik Myers" userId="S::cmyers5@pvamu.edu::0d1fbd79-30bf-40b2-a025-42166d34aae7" providerId="AD" clId="Web-{0A09033B-FCA8-44D6-BD65-B99F7DC0BC4C}" dt="2021-11-20T02:59:12.415" v="249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814F6F9E-B803-4599-AD30-5095F4B00E28}"/>
    <pc:docChg chg="modSld">
      <pc:chgData name="Chiebuka Victor Ejimadu" userId="S::cejimadu1@pvamu.edu::8870cd04-3777-4fc3-9279-a31df463a017" providerId="AD" clId="Web-{814F6F9E-B803-4599-AD30-5095F4B00E28}" dt="2022-04-22T23:37:08.774" v="429"/>
      <pc:docMkLst>
        <pc:docMk/>
      </pc:docMkLst>
      <pc:sldChg chg="addSp delSp modSp">
        <pc:chgData name="Chiebuka Victor Ejimadu" userId="S::cejimadu1@pvamu.edu::8870cd04-3777-4fc3-9279-a31df463a017" providerId="AD" clId="Web-{814F6F9E-B803-4599-AD30-5095F4B00E28}" dt="2022-04-22T23:37:08.774" v="429"/>
        <pc:sldMkLst>
          <pc:docMk/>
          <pc:sldMk cId="897726704" sldId="348"/>
        </pc:sldMkLst>
        <pc:graphicFrameChg chg="add del mod modGraphic">
          <ac:chgData name="Chiebuka Victor Ejimadu" userId="S::cejimadu1@pvamu.edu::8870cd04-3777-4fc3-9279-a31df463a017" providerId="AD" clId="Web-{814F6F9E-B803-4599-AD30-5095F4B00E28}" dt="2022-04-22T23:34:14.466" v="285"/>
          <ac:graphicFrameMkLst>
            <pc:docMk/>
            <pc:sldMk cId="897726704" sldId="348"/>
            <ac:graphicFrameMk id="3" creationId="{0B3161CB-0211-D538-8DD4-6AD37041F2B3}"/>
          </ac:graphicFrameMkLst>
        </pc:graphicFrameChg>
        <pc:graphicFrameChg chg="add mod modGraphic">
          <ac:chgData name="Chiebuka Victor Ejimadu" userId="S::cejimadu1@pvamu.edu::8870cd04-3777-4fc3-9279-a31df463a017" providerId="AD" clId="Web-{814F6F9E-B803-4599-AD30-5095F4B00E28}" dt="2022-04-22T23:37:08.774" v="429"/>
          <ac:graphicFrameMkLst>
            <pc:docMk/>
            <pc:sldMk cId="897726704" sldId="348"/>
            <ac:graphicFrameMk id="4" creationId="{482F9A4F-55AE-3EE3-5879-597A623602BA}"/>
          </ac:graphicFrameMkLst>
        </pc:graphicFrameChg>
        <pc:graphicFrameChg chg="mod modGraphic">
          <ac:chgData name="Chiebuka Victor Ejimadu" userId="S::cejimadu1@pvamu.edu::8870cd04-3777-4fc3-9279-a31df463a017" providerId="AD" clId="Web-{814F6F9E-B803-4599-AD30-5095F4B00E28}" dt="2022-04-22T23:32:33.319" v="219"/>
          <ac:graphicFrameMkLst>
            <pc:docMk/>
            <pc:sldMk cId="897726704" sldId="348"/>
            <ac:graphicFrameMk id="9" creationId="{5793CBB1-8621-34BC-F36B-2792D2929995}"/>
          </ac:graphicFrameMkLst>
        </pc:graphicFrameChg>
      </pc:sldChg>
    </pc:docChg>
  </pc:docChgLst>
  <pc:docChgLst>
    <pc:chgData name="Katelynn R Inman" userId="S::kinman1@pvamu.edu::e5379682-8b4b-4315-8c12-cd7a4868f0e4" providerId="AD" clId="Web-{E3F95C68-97FC-4F3B-80D8-26C46A247DE0}"/>
    <pc:docChg chg="modSld">
      <pc:chgData name="Katelynn R Inman" userId="S::kinman1@pvamu.edu::e5379682-8b4b-4315-8c12-cd7a4868f0e4" providerId="AD" clId="Web-{E3F95C68-97FC-4F3B-80D8-26C46A247DE0}" dt="2021-11-20T06:55:18.711" v="302" actId="14100"/>
      <pc:docMkLst>
        <pc:docMk/>
      </pc:docMkLst>
      <pc:sldChg chg="modSp">
        <pc:chgData name="Katelynn R Inman" userId="S::kinman1@pvamu.edu::e5379682-8b4b-4315-8c12-cd7a4868f0e4" providerId="AD" clId="Web-{E3F95C68-97FC-4F3B-80D8-26C46A247DE0}" dt="2021-11-20T06:55:18.711" v="302" actId="14100"/>
        <pc:sldMkLst>
          <pc:docMk/>
          <pc:sldMk cId="2012841745" sldId="256"/>
        </pc:sldMkLst>
        <pc:spChg chg="mod">
          <ac:chgData name="Katelynn R Inman" userId="S::kinman1@pvamu.edu::e5379682-8b4b-4315-8c12-cd7a4868f0e4" providerId="AD" clId="Web-{E3F95C68-97FC-4F3B-80D8-26C46A247DE0}" dt="2021-11-20T06:55:18.711" v="302" actId="14100"/>
          <ac:spMkLst>
            <pc:docMk/>
            <pc:sldMk cId="2012841745" sldId="256"/>
            <ac:spMk id="5" creationId="{76536B3C-AC82-D64D-B92A-C067A316646E}"/>
          </ac:spMkLst>
        </pc:spChg>
      </pc:sldChg>
      <pc:sldChg chg="addSp delSp modSp">
        <pc:chgData name="Katelynn R Inman" userId="S::kinman1@pvamu.edu::e5379682-8b4b-4315-8c12-cd7a4868f0e4" providerId="AD" clId="Web-{E3F95C68-97FC-4F3B-80D8-26C46A247DE0}" dt="2021-11-20T06:53:12.583" v="300" actId="14100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E3F95C68-97FC-4F3B-80D8-26C46A247DE0}" dt="2021-11-20T06:43:04.478" v="210" actId="20577"/>
          <ac:spMkLst>
            <pc:docMk/>
            <pc:sldMk cId="2060409295" sldId="274"/>
            <ac:spMk id="2" creationId="{253EDA53-56EA-DD4E-B4BA-B37887BEA3E4}"/>
          </ac:spMkLst>
        </pc:spChg>
        <pc:spChg chg="del mod">
          <ac:chgData name="Katelynn R Inman" userId="S::kinman1@pvamu.edu::e5379682-8b4b-4315-8c12-cd7a4868f0e4" providerId="AD" clId="Web-{E3F95C68-97FC-4F3B-80D8-26C46A247DE0}" dt="2021-11-20T06:43:11.728" v="212"/>
          <ac:spMkLst>
            <pc:docMk/>
            <pc:sldMk cId="2060409295" sldId="274"/>
            <ac:spMk id="3" creationId="{017E29A8-28DD-C348-9292-5DBAA8F3E50A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46:31.029" v="253" actId="20577"/>
          <ac:spMkLst>
            <pc:docMk/>
            <pc:sldMk cId="2060409295" sldId="274"/>
            <ac:spMk id="7" creationId="{28838066-4788-4E35-8B7B-F37ABDD5CD2B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51:54.426" v="299" actId="20577"/>
          <ac:spMkLst>
            <pc:docMk/>
            <pc:sldMk cId="2060409295" sldId="274"/>
            <ac:spMk id="8" creationId="{745296FB-282E-44A9-92B7-B464408344F8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51:48.019" v="298" actId="20577"/>
          <ac:spMkLst>
            <pc:docMk/>
            <pc:sldMk cId="2060409295" sldId="274"/>
            <ac:spMk id="9" creationId="{838D31B6-33F9-47C7-9EA7-E85890B4B699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47:51.827" v="280" actId="20577"/>
          <ac:spMkLst>
            <pc:docMk/>
            <pc:sldMk cId="2060409295" sldId="274"/>
            <ac:spMk id="10" creationId="{0C7C5D31-C511-4EEE-9484-7C110862CD22}"/>
          </ac:spMkLst>
        </pc:spChg>
        <pc:spChg chg="add del mod">
          <ac:chgData name="Katelynn R Inman" userId="S::kinman1@pvamu.edu::e5379682-8b4b-4315-8c12-cd7a4868f0e4" providerId="AD" clId="Web-{E3F95C68-97FC-4F3B-80D8-26C46A247DE0}" dt="2021-11-20T06:44:02.245" v="218"/>
          <ac:spMkLst>
            <pc:docMk/>
            <pc:sldMk cId="2060409295" sldId="274"/>
            <ac:spMk id="11" creationId="{52BA8552-E480-46BB-AB1E-3B5FB6A283AE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50:48.674" v="295" actId="14100"/>
          <ac:spMkLst>
            <pc:docMk/>
            <pc:sldMk cId="2060409295" sldId="274"/>
            <ac:spMk id="12" creationId="{8E394411-386A-4AA7-9F31-D09400EA914D}"/>
          </ac:spMkLst>
        </pc:spChg>
        <pc:spChg chg="add mod">
          <ac:chgData name="Katelynn R Inman" userId="S::kinman1@pvamu.edu::e5379682-8b4b-4315-8c12-cd7a4868f0e4" providerId="AD" clId="Web-{E3F95C68-97FC-4F3B-80D8-26C46A247DE0}" dt="2021-11-20T06:53:12.583" v="300" actId="14100"/>
          <ac:spMkLst>
            <pc:docMk/>
            <pc:sldMk cId="2060409295" sldId="274"/>
            <ac:spMk id="13" creationId="{F58E7A24-CAF8-4AD5-979E-E7D566883816}"/>
          </ac:spMkLst>
        </pc:spChg>
        <pc:picChg chg="mod">
          <ac:chgData name="Katelynn R Inman" userId="S::kinman1@pvamu.edu::e5379682-8b4b-4315-8c12-cd7a4868f0e4" providerId="AD" clId="Web-{E3F95C68-97FC-4F3B-80D8-26C46A247DE0}" dt="2021-11-20T06:42:39.462" v="192" actId="1076"/>
          <ac:picMkLst>
            <pc:docMk/>
            <pc:sldMk cId="2060409295" sldId="274"/>
            <ac:picMk id="4" creationId="{527C2386-1072-495F-A794-304FBD2FACCB}"/>
          </ac:picMkLst>
        </pc:picChg>
        <pc:picChg chg="add mod">
          <ac:chgData name="Katelynn R Inman" userId="S::kinman1@pvamu.edu::e5379682-8b4b-4315-8c12-cd7a4868f0e4" providerId="AD" clId="Web-{E3F95C68-97FC-4F3B-80D8-26C46A247DE0}" dt="2021-11-20T06:51:28.253" v="297" actId="14100"/>
          <ac:picMkLst>
            <pc:docMk/>
            <pc:sldMk cId="2060409295" sldId="274"/>
            <ac:picMk id="6" creationId="{C2842FB9-4835-4B96-A5E4-99E9A4EE5028}"/>
          </ac:picMkLst>
        </pc:picChg>
      </pc:sldChg>
      <pc:sldChg chg="addSp">
        <pc:chgData name="Katelynn R Inman" userId="S::kinman1@pvamu.edu::e5379682-8b4b-4315-8c12-cd7a4868f0e4" providerId="AD" clId="Web-{E3F95C68-97FC-4F3B-80D8-26C46A247DE0}" dt="2021-11-20T06:12:29.916" v="0"/>
        <pc:sldMkLst>
          <pc:docMk/>
          <pc:sldMk cId="2769018543" sldId="284"/>
        </pc:sldMkLst>
        <pc:spChg chg="add">
          <ac:chgData name="Katelynn R Inman" userId="S::kinman1@pvamu.edu::e5379682-8b4b-4315-8c12-cd7a4868f0e4" providerId="AD" clId="Web-{E3F95C68-97FC-4F3B-80D8-26C46A247DE0}" dt="2021-11-20T06:12:29.916" v="0"/>
          <ac:spMkLst>
            <pc:docMk/>
            <pc:sldMk cId="2769018543" sldId="284"/>
            <ac:spMk id="4" creationId="{C9F44C00-C308-4A7A-9703-9C1A072A5867}"/>
          </ac:spMkLst>
        </pc:spChg>
      </pc:sldChg>
    </pc:docChg>
  </pc:docChgLst>
  <pc:docChgLst>
    <pc:chgData name="Chiebuka Victor Ejimadu" userId="S::cejimadu1@pvamu.edu::8870cd04-3777-4fc3-9279-a31df463a017" providerId="AD" clId="Web-{AA978293-BB3C-4645-82A5-236CBB570A31}"/>
    <pc:docChg chg="modSld sldOrd">
      <pc:chgData name="Chiebuka Victor Ejimadu" userId="S::cejimadu1@pvamu.edu::8870cd04-3777-4fc3-9279-a31df463a017" providerId="AD" clId="Web-{AA978293-BB3C-4645-82A5-236CBB570A31}" dt="2021-11-20T15:02:25.410" v="198" actId="20577"/>
      <pc:docMkLst>
        <pc:docMk/>
      </pc:docMkLst>
      <pc:sldChg chg="modSp">
        <pc:chgData name="Chiebuka Victor Ejimadu" userId="S::cejimadu1@pvamu.edu::8870cd04-3777-4fc3-9279-a31df463a017" providerId="AD" clId="Web-{AA978293-BB3C-4645-82A5-236CBB570A31}" dt="2021-11-20T13:57:46.696" v="26"/>
        <pc:sldMkLst>
          <pc:docMk/>
          <pc:sldMk cId="3802460602" sldId="266"/>
        </pc:sldMkLst>
        <pc:graphicFrameChg chg="mod modGraphic">
          <ac:chgData name="Chiebuka Victor Ejimadu" userId="S::cejimadu1@pvamu.edu::8870cd04-3777-4fc3-9279-a31df463a017" providerId="AD" clId="Web-{AA978293-BB3C-4645-82A5-236CBB570A31}" dt="2021-11-20T13:57:46.696" v="26"/>
          <ac:graphicFrameMkLst>
            <pc:docMk/>
            <pc:sldMk cId="3802460602" sldId="266"/>
            <ac:graphicFrameMk id="3" creationId="{2036F182-0731-524F-8E18-B27D43EE44B7}"/>
          </ac:graphicFrameMkLst>
        </pc:graphicFrameChg>
      </pc:sldChg>
      <pc:sldChg chg="modSp">
        <pc:chgData name="Chiebuka Victor Ejimadu" userId="S::cejimadu1@pvamu.edu::8870cd04-3777-4fc3-9279-a31df463a017" providerId="AD" clId="Web-{AA978293-BB3C-4645-82A5-236CBB570A31}" dt="2021-11-20T14:38:41.875" v="101" actId="20577"/>
        <pc:sldMkLst>
          <pc:docMk/>
          <pc:sldMk cId="164331052" sldId="270"/>
        </pc:sldMkLst>
        <pc:spChg chg="mod">
          <ac:chgData name="Chiebuka Victor Ejimadu" userId="S::cejimadu1@pvamu.edu::8870cd04-3777-4fc3-9279-a31df463a017" providerId="AD" clId="Web-{AA978293-BB3C-4645-82A5-236CBB570A31}" dt="2021-11-20T14:38:41.875" v="101" actId="20577"/>
          <ac:spMkLst>
            <pc:docMk/>
            <pc:sldMk cId="164331052" sldId="270"/>
            <ac:spMk id="11" creationId="{B22FF7CA-F479-5A4E-99AF-CA4F809CBB71}"/>
          </ac:spMkLst>
        </pc:spChg>
      </pc:sldChg>
      <pc:sldChg chg="ord">
        <pc:chgData name="Chiebuka Victor Ejimadu" userId="S::cejimadu1@pvamu.edu::8870cd04-3777-4fc3-9279-a31df463a017" providerId="AD" clId="Web-{AA978293-BB3C-4645-82A5-236CBB570A31}" dt="2021-11-20T14:32:00.944" v="82"/>
        <pc:sldMkLst>
          <pc:docMk/>
          <pc:sldMk cId="811154532" sldId="271"/>
        </pc:sldMkLst>
      </pc:sldChg>
      <pc:sldChg chg="ord">
        <pc:chgData name="Chiebuka Victor Ejimadu" userId="S::cejimadu1@pvamu.edu::8870cd04-3777-4fc3-9279-a31df463a017" providerId="AD" clId="Web-{AA978293-BB3C-4645-82A5-236CBB570A31}" dt="2021-11-20T14:31:48.990" v="81"/>
        <pc:sldMkLst>
          <pc:docMk/>
          <pc:sldMk cId="1150173084" sldId="272"/>
        </pc:sldMkLst>
      </pc:sldChg>
      <pc:sldChg chg="addSp modSp">
        <pc:chgData name="Chiebuka Victor Ejimadu" userId="S::cejimadu1@pvamu.edu::8870cd04-3777-4fc3-9279-a31df463a017" providerId="AD" clId="Web-{AA978293-BB3C-4645-82A5-236CBB570A31}" dt="2021-11-20T14:59:17.578" v="151" actId="14100"/>
        <pc:sldMkLst>
          <pc:docMk/>
          <pc:sldMk cId="3437146148" sldId="278"/>
        </pc:sldMkLst>
        <pc:spChg chg="add mod">
          <ac:chgData name="Chiebuka Victor Ejimadu" userId="S::cejimadu1@pvamu.edu::8870cd04-3777-4fc3-9279-a31df463a017" providerId="AD" clId="Web-{AA978293-BB3C-4645-82A5-236CBB570A31}" dt="2021-11-20T14:59:17.578" v="151" actId="14100"/>
          <ac:spMkLst>
            <pc:docMk/>
            <pc:sldMk cId="3437146148" sldId="278"/>
            <ac:spMk id="4" creationId="{DAB43BCE-FCFB-4B4F-B4D6-A35B2D28F850}"/>
          </ac:spMkLst>
        </pc:spChg>
      </pc:sldChg>
      <pc:sldChg chg="ord delCm">
        <pc:chgData name="Chiebuka Victor Ejimadu" userId="S::cejimadu1@pvamu.edu::8870cd04-3777-4fc3-9279-a31df463a017" providerId="AD" clId="Web-{AA978293-BB3C-4645-82A5-236CBB570A31}" dt="2021-11-20T14:32:38.382" v="83"/>
        <pc:sldMkLst>
          <pc:docMk/>
          <pc:sldMk cId="2289186335" sldId="280"/>
        </pc:sldMkLst>
      </pc:sldChg>
      <pc:sldChg chg="modSp">
        <pc:chgData name="Chiebuka Victor Ejimadu" userId="S::cejimadu1@pvamu.edu::8870cd04-3777-4fc3-9279-a31df463a017" providerId="AD" clId="Web-{AA978293-BB3C-4645-82A5-236CBB570A31}" dt="2021-11-20T14:48:01.016" v="111" actId="1076"/>
        <pc:sldMkLst>
          <pc:docMk/>
          <pc:sldMk cId="2769018543" sldId="284"/>
        </pc:sldMkLst>
        <pc:spChg chg="mod">
          <ac:chgData name="Chiebuka Victor Ejimadu" userId="S::cejimadu1@pvamu.edu::8870cd04-3777-4fc3-9279-a31df463a017" providerId="AD" clId="Web-{AA978293-BB3C-4645-82A5-236CBB570A31}" dt="2021-11-20T14:48:01.016" v="111" actId="1076"/>
          <ac:spMkLst>
            <pc:docMk/>
            <pc:sldMk cId="2769018543" sldId="284"/>
            <ac:spMk id="3" creationId="{62A3E6C7-9EC7-4DBD-817A-A71616C651CB}"/>
          </ac:spMkLst>
        </pc:spChg>
      </pc:sldChg>
      <pc:sldChg chg="modSp">
        <pc:chgData name="Chiebuka Victor Ejimadu" userId="S::cejimadu1@pvamu.edu::8870cd04-3777-4fc3-9279-a31df463a017" providerId="AD" clId="Web-{AA978293-BB3C-4645-82A5-236CBB570A31}" dt="2021-11-20T15:02:25.410" v="198" actId="20577"/>
        <pc:sldMkLst>
          <pc:docMk/>
          <pc:sldMk cId="2634633507" sldId="285"/>
        </pc:sldMkLst>
        <pc:spChg chg="mod">
          <ac:chgData name="Chiebuka Victor Ejimadu" userId="S::cejimadu1@pvamu.edu::8870cd04-3777-4fc3-9279-a31df463a017" providerId="AD" clId="Web-{AA978293-BB3C-4645-82A5-236CBB570A31}" dt="2021-11-20T15:02:25.410" v="198" actId="20577"/>
          <ac:spMkLst>
            <pc:docMk/>
            <pc:sldMk cId="2634633507" sldId="285"/>
            <ac:spMk id="3" creationId="{4307F38D-C55C-4312-9BCE-D7F79BA64852}"/>
          </ac:spMkLst>
        </pc:spChg>
      </pc:sldChg>
      <pc:sldChg chg="addSp modSp">
        <pc:chgData name="Chiebuka Victor Ejimadu" userId="S::cejimadu1@pvamu.edu::8870cd04-3777-4fc3-9279-a31df463a017" providerId="AD" clId="Web-{AA978293-BB3C-4645-82A5-236CBB570A31}" dt="2021-11-20T14:59:55.595" v="171" actId="20577"/>
        <pc:sldMkLst>
          <pc:docMk/>
          <pc:sldMk cId="2276231915" sldId="288"/>
        </pc:sldMkLst>
        <pc:spChg chg="add mod">
          <ac:chgData name="Chiebuka Victor Ejimadu" userId="S::cejimadu1@pvamu.edu::8870cd04-3777-4fc3-9279-a31df463a017" providerId="AD" clId="Web-{AA978293-BB3C-4645-82A5-236CBB570A31}" dt="2021-11-20T14:59:55.595" v="171" actId="20577"/>
          <ac:spMkLst>
            <pc:docMk/>
            <pc:sldMk cId="2276231915" sldId="288"/>
            <ac:spMk id="3" creationId="{B826D14B-7761-4448-B039-EEA7C6D70217}"/>
          </ac:spMkLst>
        </pc:spChg>
      </pc:sldChg>
      <pc:sldChg chg="delSp modSp">
        <pc:chgData name="Chiebuka Victor Ejimadu" userId="S::cejimadu1@pvamu.edu::8870cd04-3777-4fc3-9279-a31df463a017" providerId="AD" clId="Web-{AA978293-BB3C-4645-82A5-236CBB570A31}" dt="2021-11-20T14:52:04.725" v="115"/>
        <pc:sldMkLst>
          <pc:docMk/>
          <pc:sldMk cId="1831694672" sldId="297"/>
        </pc:sldMkLst>
        <pc:picChg chg="mod">
          <ac:chgData name="Chiebuka Victor Ejimadu" userId="S::cejimadu1@pvamu.edu::8870cd04-3777-4fc3-9279-a31df463a017" providerId="AD" clId="Web-{AA978293-BB3C-4645-82A5-236CBB570A31}" dt="2021-11-20T14:51:53.693" v="114" actId="14100"/>
          <ac:picMkLst>
            <pc:docMk/>
            <pc:sldMk cId="1831694672" sldId="297"/>
            <ac:picMk id="4" creationId="{52AED3B4-7735-40A3-9AA8-6F980CB6A716}"/>
          </ac:picMkLst>
        </pc:picChg>
        <pc:picChg chg="del">
          <ac:chgData name="Chiebuka Victor Ejimadu" userId="S::cejimadu1@pvamu.edu::8870cd04-3777-4fc3-9279-a31df463a017" providerId="AD" clId="Web-{AA978293-BB3C-4645-82A5-236CBB570A31}" dt="2021-11-20T14:52:04.725" v="115"/>
          <ac:picMkLst>
            <pc:docMk/>
            <pc:sldMk cId="1831694672" sldId="297"/>
            <ac:picMk id="5" creationId="{641457F7-F808-448E-9C45-0482C880D1E7}"/>
          </ac:picMkLst>
        </pc:picChg>
      </pc:sldChg>
      <pc:sldChg chg="modSp">
        <pc:chgData name="Chiebuka Victor Ejimadu" userId="S::cejimadu1@pvamu.edu::8870cd04-3777-4fc3-9279-a31df463a017" providerId="AD" clId="Web-{AA978293-BB3C-4645-82A5-236CBB570A31}" dt="2021-11-20T14:15:14.582" v="80"/>
        <pc:sldMkLst>
          <pc:docMk/>
          <pc:sldMk cId="2759199833" sldId="299"/>
        </pc:sldMkLst>
        <pc:spChg chg="mod">
          <ac:chgData name="Chiebuka Victor Ejimadu" userId="S::cejimadu1@pvamu.edu::8870cd04-3777-4fc3-9279-a31df463a017" providerId="AD" clId="Web-{AA978293-BB3C-4645-82A5-236CBB570A31}" dt="2021-11-20T14:13:27.017" v="50" actId="20577"/>
          <ac:spMkLst>
            <pc:docMk/>
            <pc:sldMk cId="2759199833" sldId="299"/>
            <ac:spMk id="2" creationId="{4E8D818E-571F-4926-93C6-185900292525}"/>
          </ac:spMkLst>
        </pc:spChg>
        <pc:graphicFrameChg chg="mod modGraphic">
          <ac:chgData name="Chiebuka Victor Ejimadu" userId="S::cejimadu1@pvamu.edu::8870cd04-3777-4fc3-9279-a31df463a017" providerId="AD" clId="Web-{AA978293-BB3C-4645-82A5-236CBB570A31}" dt="2021-11-20T14:15:14.582" v="80"/>
          <ac:graphicFrameMkLst>
            <pc:docMk/>
            <pc:sldMk cId="2759199833" sldId="299"/>
            <ac:graphicFrameMk id="5" creationId="{842B3897-C1AF-4693-AE21-7B9C64DA50DD}"/>
          </ac:graphicFrameMkLst>
        </pc:graphicFrameChg>
      </pc:sldChg>
      <pc:sldChg chg="addSp modSp">
        <pc:chgData name="Chiebuka Victor Ejimadu" userId="S::cejimadu1@pvamu.edu::8870cd04-3777-4fc3-9279-a31df463a017" providerId="AD" clId="Web-{AA978293-BB3C-4645-82A5-236CBB570A31}" dt="2021-11-20T15:01:10.221" v="179" actId="14100"/>
        <pc:sldMkLst>
          <pc:docMk/>
          <pc:sldMk cId="1318372416" sldId="303"/>
        </pc:sldMkLst>
        <pc:spChg chg="add mod">
          <ac:chgData name="Chiebuka Victor Ejimadu" userId="S::cejimadu1@pvamu.edu::8870cd04-3777-4fc3-9279-a31df463a017" providerId="AD" clId="Web-{AA978293-BB3C-4645-82A5-236CBB570A31}" dt="2021-11-20T15:01:10.221" v="179" actId="14100"/>
          <ac:spMkLst>
            <pc:docMk/>
            <pc:sldMk cId="1318372416" sldId="303"/>
            <ac:spMk id="3" creationId="{331BA3F1-DC4B-4834-9339-039C999BCE4D}"/>
          </ac:spMkLst>
        </pc:spChg>
      </pc:sldChg>
      <pc:sldChg chg="addSp">
        <pc:chgData name="Chiebuka Victor Ejimadu" userId="S::cejimadu1@pvamu.edu::8870cd04-3777-4fc3-9279-a31df463a017" providerId="AD" clId="Web-{AA978293-BB3C-4645-82A5-236CBB570A31}" dt="2021-11-20T15:01:37.253" v="181"/>
        <pc:sldMkLst>
          <pc:docMk/>
          <pc:sldMk cId="3741545255" sldId="307"/>
        </pc:sldMkLst>
        <pc:spChg chg="add">
          <ac:chgData name="Chiebuka Victor Ejimadu" userId="S::cejimadu1@pvamu.edu::8870cd04-3777-4fc3-9279-a31df463a017" providerId="AD" clId="Web-{AA978293-BB3C-4645-82A5-236CBB570A31}" dt="2021-11-20T15:01:37.253" v="181"/>
          <ac:spMkLst>
            <pc:docMk/>
            <pc:sldMk cId="3741545255" sldId="307"/>
            <ac:spMk id="9" creationId="{7D830F84-2DE0-442B-8538-0F70C4F92770}"/>
          </ac:spMkLst>
        </pc:spChg>
      </pc:sldChg>
      <pc:sldChg chg="addSp">
        <pc:chgData name="Chiebuka Victor Ejimadu" userId="S::cejimadu1@pvamu.edu::8870cd04-3777-4fc3-9279-a31df463a017" providerId="AD" clId="Web-{AA978293-BB3C-4645-82A5-236CBB570A31}" dt="2021-11-20T15:01:45.956" v="182"/>
        <pc:sldMkLst>
          <pc:docMk/>
          <pc:sldMk cId="1414677508" sldId="308"/>
        </pc:sldMkLst>
        <pc:spChg chg="add">
          <ac:chgData name="Chiebuka Victor Ejimadu" userId="S::cejimadu1@pvamu.edu::8870cd04-3777-4fc3-9279-a31df463a017" providerId="AD" clId="Web-{AA978293-BB3C-4645-82A5-236CBB570A31}" dt="2021-11-20T15:01:45.956" v="182"/>
          <ac:spMkLst>
            <pc:docMk/>
            <pc:sldMk cId="1414677508" sldId="308"/>
            <ac:spMk id="12" creationId="{FBB31F1A-5D52-41A3-B8BC-1CFA35649BB6}"/>
          </ac:spMkLst>
        </pc:spChg>
      </pc:sldChg>
      <pc:sldChg chg="addSp">
        <pc:chgData name="Chiebuka Victor Ejimadu" userId="S::cejimadu1@pvamu.edu::8870cd04-3777-4fc3-9279-a31df463a017" providerId="AD" clId="Web-{AA978293-BB3C-4645-82A5-236CBB570A31}" dt="2021-11-20T15:01:21.221" v="180"/>
        <pc:sldMkLst>
          <pc:docMk/>
          <pc:sldMk cId="3387280842" sldId="312"/>
        </pc:sldMkLst>
        <pc:spChg chg="add">
          <ac:chgData name="Chiebuka Victor Ejimadu" userId="S::cejimadu1@pvamu.edu::8870cd04-3777-4fc3-9279-a31df463a017" providerId="AD" clId="Web-{AA978293-BB3C-4645-82A5-236CBB570A31}" dt="2021-11-20T15:01:21.221" v="180"/>
          <ac:spMkLst>
            <pc:docMk/>
            <pc:sldMk cId="3387280842" sldId="312"/>
            <ac:spMk id="10" creationId="{7BFB4C32-3B76-4257-B156-A342395D8752}"/>
          </ac:spMkLst>
        </pc:spChg>
      </pc:sldChg>
      <pc:sldChg chg="modSp">
        <pc:chgData name="Chiebuka Victor Ejimadu" userId="S::cejimadu1@pvamu.edu::8870cd04-3777-4fc3-9279-a31df463a017" providerId="AD" clId="Web-{AA978293-BB3C-4645-82A5-236CBB570A31}" dt="2021-11-20T14:39:12.925" v="109"/>
        <pc:sldMkLst>
          <pc:docMk/>
          <pc:sldMk cId="3223500568" sldId="313"/>
        </pc:sldMkLst>
        <pc:graphicFrameChg chg="mod modGraphic">
          <ac:chgData name="Chiebuka Victor Ejimadu" userId="S::cejimadu1@pvamu.edu::8870cd04-3777-4fc3-9279-a31df463a017" providerId="AD" clId="Web-{AA978293-BB3C-4645-82A5-236CBB570A31}" dt="2021-11-20T14:39:12.925" v="109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Tiarra M Rodrigues" userId="S::trodrigues1@pvamu.edu::2218129b-acb1-46f7-801e-1fba4db8d33d" providerId="AD" clId="Web-{8D311BEB-DC6C-41AA-8537-9452835EEEF7}"/>
    <pc:docChg chg="addSld delSld modSld sldOrd">
      <pc:chgData name="Tiarra M Rodrigues" userId="S::trodrigues1@pvamu.edu::2218129b-acb1-46f7-801e-1fba4db8d33d" providerId="AD" clId="Web-{8D311BEB-DC6C-41AA-8537-9452835EEEF7}" dt="2021-11-20T14:59:29.034" v="550"/>
      <pc:docMkLst>
        <pc:docMk/>
      </pc:docMkLst>
      <pc:sldChg chg="ord">
        <pc:chgData name="Tiarra M Rodrigues" userId="S::trodrigues1@pvamu.edu::2218129b-acb1-46f7-801e-1fba4db8d33d" providerId="AD" clId="Web-{8D311BEB-DC6C-41AA-8537-9452835EEEF7}" dt="2021-11-20T13:59:14.037" v="524"/>
        <pc:sldMkLst>
          <pc:docMk/>
          <pc:sldMk cId="3802460602" sldId="266"/>
        </pc:sldMkLst>
      </pc:sldChg>
      <pc:sldChg chg="delCm">
        <pc:chgData name="Tiarra M Rodrigues" userId="S::trodrigues1@pvamu.edu::2218129b-acb1-46f7-801e-1fba4db8d33d" providerId="AD" clId="Web-{8D311BEB-DC6C-41AA-8537-9452835EEEF7}" dt="2021-11-20T14:24:26.871" v="545"/>
        <pc:sldMkLst>
          <pc:docMk/>
          <pc:sldMk cId="4246886613" sldId="276"/>
        </pc:sldMkLst>
      </pc:sldChg>
      <pc:sldChg chg="delCm">
        <pc:chgData name="Tiarra M Rodrigues" userId="S::trodrigues1@pvamu.edu::2218129b-acb1-46f7-801e-1fba4db8d33d" providerId="AD" clId="Web-{8D311BEB-DC6C-41AA-8537-9452835EEEF7}" dt="2021-11-20T14:24:22.105" v="544"/>
        <pc:sldMkLst>
          <pc:docMk/>
          <pc:sldMk cId="2252942415" sldId="277"/>
        </pc:sldMkLst>
      </pc:sldChg>
      <pc:sldChg chg="delCm">
        <pc:chgData name="Tiarra M Rodrigues" userId="S::trodrigues1@pvamu.edu::2218129b-acb1-46f7-801e-1fba4db8d33d" providerId="AD" clId="Web-{8D311BEB-DC6C-41AA-8537-9452835EEEF7}" dt="2021-11-20T14:24:12.354" v="543"/>
        <pc:sldMkLst>
          <pc:docMk/>
          <pc:sldMk cId="3437146148" sldId="278"/>
        </pc:sldMkLst>
      </pc:sldChg>
      <pc:sldChg chg="delSp">
        <pc:chgData name="Tiarra M Rodrigues" userId="S::trodrigues1@pvamu.edu::2218129b-acb1-46f7-801e-1fba4db8d33d" providerId="AD" clId="Web-{8D311BEB-DC6C-41AA-8537-9452835EEEF7}" dt="2021-11-20T07:44:10.108" v="236"/>
        <pc:sldMkLst>
          <pc:docMk/>
          <pc:sldMk cId="2769018543" sldId="284"/>
        </pc:sldMkLst>
        <pc:spChg chg="del">
          <ac:chgData name="Tiarra M Rodrigues" userId="S::trodrigues1@pvamu.edu::2218129b-acb1-46f7-801e-1fba4db8d33d" providerId="AD" clId="Web-{8D311BEB-DC6C-41AA-8537-9452835EEEF7}" dt="2021-11-20T07:44:10.108" v="236"/>
          <ac:spMkLst>
            <pc:docMk/>
            <pc:sldMk cId="2769018543" sldId="284"/>
            <ac:spMk id="4" creationId="{C9F44C00-C308-4A7A-9703-9C1A072A5867}"/>
          </ac:spMkLst>
        </pc:spChg>
      </pc:sldChg>
      <pc:sldChg chg="delCm">
        <pc:chgData name="Tiarra M Rodrigues" userId="S::trodrigues1@pvamu.edu::2218129b-acb1-46f7-801e-1fba4db8d33d" providerId="AD" clId="Web-{8D311BEB-DC6C-41AA-8537-9452835EEEF7}" dt="2021-11-20T14:03:56.883" v="526"/>
        <pc:sldMkLst>
          <pc:docMk/>
          <pc:sldMk cId="2634633507" sldId="285"/>
        </pc:sldMkLst>
      </pc:sldChg>
      <pc:sldChg chg="delCm">
        <pc:chgData name="Tiarra M Rodrigues" userId="S::trodrigues1@pvamu.edu::2218129b-acb1-46f7-801e-1fba4db8d33d" providerId="AD" clId="Web-{8D311BEB-DC6C-41AA-8537-9452835EEEF7}" dt="2021-11-20T14:01:17.123" v="525"/>
        <pc:sldMkLst>
          <pc:docMk/>
          <pc:sldMk cId="1831694672" sldId="297"/>
        </pc:sldMkLst>
      </pc:sldChg>
      <pc:sldChg chg="modSp">
        <pc:chgData name="Tiarra M Rodrigues" userId="S::trodrigues1@pvamu.edu::2218129b-acb1-46f7-801e-1fba4db8d33d" providerId="AD" clId="Web-{8D311BEB-DC6C-41AA-8537-9452835EEEF7}" dt="2021-11-20T14:10:11.547" v="542" actId="20577"/>
        <pc:sldMkLst>
          <pc:docMk/>
          <pc:sldMk cId="2759199833" sldId="299"/>
        </pc:sldMkLst>
        <pc:spChg chg="mod">
          <ac:chgData name="Tiarra M Rodrigues" userId="S::trodrigues1@pvamu.edu::2218129b-acb1-46f7-801e-1fba4db8d33d" providerId="AD" clId="Web-{8D311BEB-DC6C-41AA-8537-9452835EEEF7}" dt="2021-11-20T14:10:11.547" v="542" actId="20577"/>
          <ac:spMkLst>
            <pc:docMk/>
            <pc:sldMk cId="2759199833" sldId="299"/>
            <ac:spMk id="2" creationId="{4E8D818E-571F-4926-93C6-185900292525}"/>
          </ac:spMkLst>
        </pc:spChg>
      </pc:sldChg>
      <pc:sldChg chg="addSp delSp modSp">
        <pc:chgData name="Tiarra M Rodrigues" userId="S::trodrigues1@pvamu.edu::2218129b-acb1-46f7-801e-1fba4db8d33d" providerId="AD" clId="Web-{8D311BEB-DC6C-41AA-8537-9452835EEEF7}" dt="2021-11-20T08:02:15.150" v="522" actId="1076"/>
        <pc:sldMkLst>
          <pc:docMk/>
          <pc:sldMk cId="3452520322" sldId="305"/>
        </pc:sldMkLst>
        <pc:spChg chg="add del mod">
          <ac:chgData name="Tiarra M Rodrigues" userId="S::trodrigues1@pvamu.edu::2218129b-acb1-46f7-801e-1fba4db8d33d" providerId="AD" clId="Web-{8D311BEB-DC6C-41AA-8537-9452835EEEF7}" dt="2021-11-20T07:58:13.117" v="429"/>
          <ac:spMkLst>
            <pc:docMk/>
            <pc:sldMk cId="3452520322" sldId="305"/>
            <ac:spMk id="3" creationId="{C0DA4391-E5DA-4BE3-86CD-D0E02FF0AFE4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58:15.961" v="430" actId="1076"/>
          <ac:spMkLst>
            <pc:docMk/>
            <pc:sldMk cId="3452520322" sldId="305"/>
            <ac:spMk id="4" creationId="{790765D9-A41D-4096-A564-1FA5225FBF32}"/>
          </ac:spMkLst>
        </pc:spChg>
        <pc:spChg chg="mod">
          <ac:chgData name="Tiarra M Rodrigues" userId="S::trodrigues1@pvamu.edu::2218129b-acb1-46f7-801e-1fba4db8d33d" providerId="AD" clId="Web-{8D311BEB-DC6C-41AA-8537-9452835EEEF7}" dt="2021-11-20T08:01:26.821" v="506" actId="1076"/>
          <ac:spMkLst>
            <pc:docMk/>
            <pc:sldMk cId="3452520322" sldId="305"/>
            <ac:spMk id="6" creationId="{27711C46-711A-43D0-A494-0B6474416C8E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8:02:12.791" v="521" actId="1076"/>
          <ac:spMkLst>
            <pc:docMk/>
            <pc:sldMk cId="3452520322" sldId="305"/>
            <ac:spMk id="11" creationId="{82D4CEC7-A4C5-40D2-B592-DCD6705059F7}"/>
          </ac:spMkLst>
        </pc:spChg>
        <pc:spChg chg="add del mod">
          <ac:chgData name="Tiarra M Rodrigues" userId="S::trodrigues1@pvamu.edu::2218129b-acb1-46f7-801e-1fba4db8d33d" providerId="AD" clId="Web-{8D311BEB-DC6C-41AA-8537-9452835EEEF7}" dt="2021-11-20T08:01:24.008" v="505"/>
          <ac:spMkLst>
            <pc:docMk/>
            <pc:sldMk cId="3452520322" sldId="305"/>
            <ac:spMk id="12" creationId="{DCA67723-9E77-4880-B173-D6A5E33E71DA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8:02:15.150" v="522" actId="1076"/>
          <ac:spMkLst>
            <pc:docMk/>
            <pc:sldMk cId="3452520322" sldId="305"/>
            <ac:spMk id="13" creationId="{F85B9122-AFAF-4603-9306-B710C1C12901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8:01:29.821" v="507" actId="1076"/>
          <ac:spMkLst>
            <pc:docMk/>
            <pc:sldMk cId="3452520322" sldId="305"/>
            <ac:spMk id="15" creationId="{2105D1F9-36FF-4964-A836-4CA1ED39A2C3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8:01:46.415" v="511" actId="14100"/>
          <ac:spMkLst>
            <pc:docMk/>
            <pc:sldMk cId="3452520322" sldId="305"/>
            <ac:spMk id="17" creationId="{1C2B08CF-8834-4C6B-A2DC-B1B5AF78F16E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8:02:09.806" v="520" actId="14100"/>
          <ac:spMkLst>
            <pc:docMk/>
            <pc:sldMk cId="3452520322" sldId="305"/>
            <ac:spMk id="19" creationId="{EE8E74B7-7112-4C38-8C2C-99ADC274CD03}"/>
          </ac:spMkLst>
        </pc:spChg>
      </pc:sldChg>
      <pc:sldChg chg="addSp delSp modSp">
        <pc:chgData name="Tiarra M Rodrigues" userId="S::trodrigues1@pvamu.edu::2218129b-acb1-46f7-801e-1fba4db8d33d" providerId="AD" clId="Web-{8D311BEB-DC6C-41AA-8537-9452835EEEF7}" dt="2021-11-20T07:57:33.445" v="425" actId="20577"/>
        <pc:sldMkLst>
          <pc:docMk/>
          <pc:sldMk cId="2232527808" sldId="306"/>
        </pc:sldMkLst>
        <pc:spChg chg="add mod">
          <ac:chgData name="Tiarra M Rodrigues" userId="S::trodrigues1@pvamu.edu::2218129b-acb1-46f7-801e-1fba4db8d33d" providerId="AD" clId="Web-{8D311BEB-DC6C-41AA-8537-9452835EEEF7}" dt="2021-11-20T07:53:46.781" v="308" actId="20577"/>
          <ac:spMkLst>
            <pc:docMk/>
            <pc:sldMk cId="2232527808" sldId="306"/>
            <ac:spMk id="3" creationId="{F63BE181-E9EE-4E95-9DB5-A70915540CD2}"/>
          </ac:spMkLst>
        </pc:spChg>
        <pc:spChg chg="add del mod">
          <ac:chgData name="Tiarra M Rodrigues" userId="S::trodrigues1@pvamu.edu::2218129b-acb1-46f7-801e-1fba4db8d33d" providerId="AD" clId="Web-{8D311BEB-DC6C-41AA-8537-9452835EEEF7}" dt="2021-11-20T07:54:36.595" v="311"/>
          <ac:spMkLst>
            <pc:docMk/>
            <pc:sldMk cId="2232527808" sldId="306"/>
            <ac:spMk id="4" creationId="{A4C468FA-A0D3-470F-82B2-6CD86F2B14C9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56:27.926" v="403" actId="14100"/>
          <ac:spMkLst>
            <pc:docMk/>
            <pc:sldMk cId="2232527808" sldId="306"/>
            <ac:spMk id="12" creationId="{FE7DE39F-9B08-4FE2-B41C-5A2E225B3D9F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56:33.629" v="404" actId="1076"/>
          <ac:spMkLst>
            <pc:docMk/>
            <pc:sldMk cId="2232527808" sldId="306"/>
            <ac:spMk id="13" creationId="{33179B5C-19BA-428E-A254-86B75941098E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57:33.445" v="425" actId="20577"/>
          <ac:spMkLst>
            <pc:docMk/>
            <pc:sldMk cId="2232527808" sldId="306"/>
            <ac:spMk id="14" creationId="{4A1A0007-B962-4042-BC99-6382F0662FB7}"/>
          </ac:spMkLst>
        </pc:spChg>
      </pc:sldChg>
      <pc:sldChg chg="addSp modSp">
        <pc:chgData name="Tiarra M Rodrigues" userId="S::trodrigues1@pvamu.edu::2218129b-acb1-46f7-801e-1fba4db8d33d" providerId="AD" clId="Web-{8D311BEB-DC6C-41AA-8537-9452835EEEF7}" dt="2021-11-20T07:50:08.400" v="303" actId="20577"/>
        <pc:sldMkLst>
          <pc:docMk/>
          <pc:sldMk cId="3741545255" sldId="307"/>
        </pc:sldMkLst>
        <pc:spChg chg="add mod">
          <ac:chgData name="Tiarra M Rodrigues" userId="S::trodrigues1@pvamu.edu::2218129b-acb1-46f7-801e-1fba4db8d33d" providerId="AD" clId="Web-{8D311BEB-DC6C-41AA-8537-9452835EEEF7}" dt="2021-11-20T07:31:01.773" v="235" actId="1076"/>
          <ac:spMkLst>
            <pc:docMk/>
            <pc:sldMk cId="3741545255" sldId="307"/>
            <ac:spMk id="3" creationId="{084DB045-8305-4681-9DA5-BCFA75B514A8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50:08.400" v="303" actId="20577"/>
          <ac:spMkLst>
            <pc:docMk/>
            <pc:sldMk cId="3741545255" sldId="307"/>
            <ac:spMk id="4" creationId="{F72ECD69-3235-49EB-B448-525A642933B0}"/>
          </ac:spMkLst>
        </pc:spChg>
      </pc:sldChg>
      <pc:sldChg chg="addSp modSp ord">
        <pc:chgData name="Tiarra M Rodrigues" userId="S::trodrigues1@pvamu.edu::2218129b-acb1-46f7-801e-1fba4db8d33d" providerId="AD" clId="Web-{8D311BEB-DC6C-41AA-8537-9452835EEEF7}" dt="2021-11-20T07:26:08.214" v="141" actId="20577"/>
        <pc:sldMkLst>
          <pc:docMk/>
          <pc:sldMk cId="1414677508" sldId="308"/>
        </pc:sldMkLst>
        <pc:spChg chg="add mod">
          <ac:chgData name="Tiarra M Rodrigues" userId="S::trodrigues1@pvamu.edu::2218129b-acb1-46f7-801e-1fba4db8d33d" providerId="AD" clId="Web-{8D311BEB-DC6C-41AA-8537-9452835EEEF7}" dt="2021-11-20T07:22:06.049" v="73" actId="1076"/>
          <ac:spMkLst>
            <pc:docMk/>
            <pc:sldMk cId="1414677508" sldId="308"/>
            <ac:spMk id="3" creationId="{81C6F5E6-6169-4194-8478-460A41A82288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4:19.412" v="110" actId="20577"/>
          <ac:spMkLst>
            <pc:docMk/>
            <pc:sldMk cId="1414677508" sldId="308"/>
            <ac:spMk id="4" creationId="{88B4EFD8-67E4-4109-A9AA-C52D6CD374DC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3:00.129" v="79" actId="14100"/>
          <ac:spMkLst>
            <pc:docMk/>
            <pc:sldMk cId="1414677508" sldId="308"/>
            <ac:spMk id="9" creationId="{08ACA38E-B40E-4DC1-AED6-756EC6882690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6:08.214" v="141" actId="20577"/>
          <ac:spMkLst>
            <pc:docMk/>
            <pc:sldMk cId="1414677508" sldId="308"/>
            <ac:spMk id="10" creationId="{8AFF2569-56EE-406C-8779-8CA2BBE04F52}"/>
          </ac:spMkLst>
        </pc:spChg>
      </pc:sldChg>
      <pc:sldChg chg="addSp delSp modSp">
        <pc:chgData name="Tiarra M Rodrigues" userId="S::trodrigues1@pvamu.edu::2218129b-acb1-46f7-801e-1fba4db8d33d" providerId="AD" clId="Web-{8D311BEB-DC6C-41AA-8537-9452835EEEF7}" dt="2021-11-20T07:29:47.928" v="232" actId="1076"/>
        <pc:sldMkLst>
          <pc:docMk/>
          <pc:sldMk cId="859095154" sldId="311"/>
        </pc:sldMkLst>
        <pc:spChg chg="add mod">
          <ac:chgData name="Tiarra M Rodrigues" userId="S::trodrigues1@pvamu.edu::2218129b-acb1-46f7-801e-1fba4db8d33d" providerId="AD" clId="Web-{8D311BEB-DC6C-41AA-8537-9452835EEEF7}" dt="2021-11-20T07:29:37.240" v="229" actId="1076"/>
          <ac:spMkLst>
            <pc:docMk/>
            <pc:sldMk cId="859095154" sldId="311"/>
            <ac:spMk id="3" creationId="{86D30C9D-4EF9-46F6-8F25-1548863B64D9}"/>
          </ac:spMkLst>
        </pc:spChg>
        <pc:spChg chg="add del mod">
          <ac:chgData name="Tiarra M Rodrigues" userId="S::trodrigues1@pvamu.edu::2218129b-acb1-46f7-801e-1fba4db8d33d" providerId="AD" clId="Web-{8D311BEB-DC6C-41AA-8537-9452835EEEF7}" dt="2021-11-20T07:27:02.060" v="148"/>
          <ac:spMkLst>
            <pc:docMk/>
            <pc:sldMk cId="859095154" sldId="311"/>
            <ac:spMk id="4" creationId="{89E90B26-5C77-4D17-A81A-3E231593E850}"/>
          </ac:spMkLst>
        </pc:spChg>
        <pc:spChg chg="mod">
          <ac:chgData name="Tiarra M Rodrigues" userId="S::trodrigues1@pvamu.edu::2218129b-acb1-46f7-801e-1fba4db8d33d" providerId="AD" clId="Web-{8D311BEB-DC6C-41AA-8537-9452835EEEF7}" dt="2021-11-20T07:29:24.411" v="226" actId="1076"/>
          <ac:spMkLst>
            <pc:docMk/>
            <pc:sldMk cId="859095154" sldId="311"/>
            <ac:spMk id="6" creationId="{27711C46-711A-43D0-A494-0B6474416C8E}"/>
          </ac:spMkLst>
        </pc:spChg>
        <pc:spChg chg="mod">
          <ac:chgData name="Tiarra M Rodrigues" userId="S::trodrigues1@pvamu.edu::2218129b-acb1-46f7-801e-1fba4db8d33d" providerId="AD" clId="Web-{8D311BEB-DC6C-41AA-8537-9452835EEEF7}" dt="2021-11-20T07:29:33.505" v="228" actId="1076"/>
          <ac:spMkLst>
            <pc:docMk/>
            <pc:sldMk cId="859095154" sldId="311"/>
            <ac:spMk id="7" creationId="{311A3384-B4DF-407D-BB51-777ADB69E209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9:45.162" v="231" actId="1076"/>
          <ac:spMkLst>
            <pc:docMk/>
            <pc:sldMk cId="859095154" sldId="311"/>
            <ac:spMk id="10" creationId="{F141B878-8D36-4C60-893C-587AEA196B15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9:47.928" v="232" actId="1076"/>
          <ac:spMkLst>
            <pc:docMk/>
            <pc:sldMk cId="859095154" sldId="311"/>
            <ac:spMk id="11" creationId="{2D7DD502-C97E-42BC-A497-43FCBB0B568F}"/>
          </ac:spMkLst>
        </pc:spChg>
        <pc:spChg chg="add mod">
          <ac:chgData name="Tiarra M Rodrigues" userId="S::trodrigues1@pvamu.edu::2218129b-acb1-46f7-801e-1fba4db8d33d" providerId="AD" clId="Web-{8D311BEB-DC6C-41AA-8537-9452835EEEF7}" dt="2021-11-20T07:29:28.349" v="227" actId="1076"/>
          <ac:spMkLst>
            <pc:docMk/>
            <pc:sldMk cId="859095154" sldId="311"/>
            <ac:spMk id="12" creationId="{CD711B1B-73DA-45C0-9EB5-E3DC30C24B03}"/>
          </ac:spMkLst>
        </pc:spChg>
      </pc:sldChg>
      <pc:sldChg chg="delSp new del">
        <pc:chgData name="Tiarra M Rodrigues" userId="S::trodrigues1@pvamu.edu::2218129b-acb1-46f7-801e-1fba4db8d33d" providerId="AD" clId="Web-{8D311BEB-DC6C-41AA-8537-9452835EEEF7}" dt="2021-11-20T14:59:29.034" v="550"/>
        <pc:sldMkLst>
          <pc:docMk/>
          <pc:sldMk cId="2728919207" sldId="314"/>
        </pc:sldMkLst>
        <pc:spChg chg="del">
          <ac:chgData name="Tiarra M Rodrigues" userId="S::trodrigues1@pvamu.edu::2218129b-acb1-46f7-801e-1fba4db8d33d" providerId="AD" clId="Web-{8D311BEB-DC6C-41AA-8537-9452835EEEF7}" dt="2021-11-20T14:56:59.634" v="547"/>
          <ac:spMkLst>
            <pc:docMk/>
            <pc:sldMk cId="2728919207" sldId="314"/>
            <ac:spMk id="2" creationId="{7795F49C-7E62-43CC-BFC3-E99AF6C463AD}"/>
          </ac:spMkLst>
        </pc:spChg>
        <pc:spChg chg="del">
          <ac:chgData name="Tiarra M Rodrigues" userId="S::trodrigues1@pvamu.edu::2218129b-acb1-46f7-801e-1fba4db8d33d" providerId="AD" clId="Web-{8D311BEB-DC6C-41AA-8537-9452835EEEF7}" dt="2021-11-20T14:57:02.337" v="548"/>
          <ac:spMkLst>
            <pc:docMk/>
            <pc:sldMk cId="2728919207" sldId="314"/>
            <ac:spMk id="3" creationId="{AF826C50-BEC2-4DDD-B118-769883DCF56F}"/>
          </ac:spMkLst>
        </pc:spChg>
      </pc:sldChg>
      <pc:sldChg chg="add replId">
        <pc:chgData name="Tiarra M Rodrigues" userId="S::trodrigues1@pvamu.edu::2218129b-acb1-46f7-801e-1fba4db8d33d" providerId="AD" clId="Web-{8D311BEB-DC6C-41AA-8537-9452835EEEF7}" dt="2021-11-20T14:59:24.409" v="549"/>
        <pc:sldMkLst>
          <pc:docMk/>
          <pc:sldMk cId="3122874591" sldId="315"/>
        </pc:sldMkLst>
      </pc:sldChg>
    </pc:docChg>
  </pc:docChgLst>
  <pc:docChgLst>
    <pc:chgData name="Chiebuka Victor Ejimadu" userId="S::cejimadu1@pvamu.edu::8870cd04-3777-4fc3-9279-a31df463a017" providerId="AD" clId="Web-{3D83CB87-68E3-4A2F-A396-03BE97249401}"/>
    <pc:docChg chg="modSld">
      <pc:chgData name="Chiebuka Victor Ejimadu" userId="S::cejimadu1@pvamu.edu::8870cd04-3777-4fc3-9279-a31df463a017" providerId="AD" clId="Web-{3D83CB87-68E3-4A2F-A396-03BE97249401}" dt="2022-04-18T18:28:05.273" v="491"/>
      <pc:docMkLst>
        <pc:docMk/>
      </pc:docMkLst>
      <pc:sldChg chg="addSp delSp modSp mod modShow">
        <pc:chgData name="Chiebuka Victor Ejimadu" userId="S::cejimadu1@pvamu.edu::8870cd04-3777-4fc3-9279-a31df463a017" providerId="AD" clId="Web-{3D83CB87-68E3-4A2F-A396-03BE97249401}" dt="2022-04-18T18:28:05.273" v="491"/>
        <pc:sldMkLst>
          <pc:docMk/>
          <pc:sldMk cId="1394329539" sldId="287"/>
        </pc:sldMkLst>
        <pc:spChg chg="mod">
          <ac:chgData name="Chiebuka Victor Ejimadu" userId="S::cejimadu1@pvamu.edu::8870cd04-3777-4fc3-9279-a31df463a017" providerId="AD" clId="Web-{3D83CB87-68E3-4A2F-A396-03BE97249401}" dt="2022-04-18T18:26:15.473" v="473" actId="20577"/>
          <ac:spMkLst>
            <pc:docMk/>
            <pc:sldMk cId="1394329539" sldId="287"/>
            <ac:spMk id="3" creationId="{F41AB0C4-378F-40F2-AFB2-52D51B067DED}"/>
          </ac:spMkLst>
        </pc:spChg>
        <pc:spChg chg="mod">
          <ac:chgData name="Chiebuka Victor Ejimadu" userId="S::cejimadu1@pvamu.edu::8870cd04-3777-4fc3-9279-a31df463a017" providerId="AD" clId="Web-{3D83CB87-68E3-4A2F-A396-03BE97249401}" dt="2022-04-18T18:27:50.179" v="490" actId="20577"/>
          <ac:spMkLst>
            <pc:docMk/>
            <pc:sldMk cId="1394329539" sldId="287"/>
            <ac:spMk id="4" creationId="{60BC7BA3-D304-479D-9E69-08C12F1E32D9}"/>
          </ac:spMkLst>
        </pc:spChg>
        <pc:graphicFrameChg chg="mod modGraphic">
          <ac:chgData name="Chiebuka Victor Ejimadu" userId="S::cejimadu1@pvamu.edu::8870cd04-3777-4fc3-9279-a31df463a017" providerId="AD" clId="Web-{3D83CB87-68E3-4A2F-A396-03BE97249401}" dt="2022-04-18T18:24:32.017" v="455"/>
          <ac:graphicFrameMkLst>
            <pc:docMk/>
            <pc:sldMk cId="1394329539" sldId="287"/>
            <ac:graphicFrameMk id="5" creationId="{06422CEF-CDA1-4320-B7C4-93B8B99058A8}"/>
          </ac:graphicFrameMkLst>
        </pc:graphicFrameChg>
        <pc:graphicFrameChg chg="add del mod">
          <ac:chgData name="Chiebuka Victor Ejimadu" userId="S::cejimadu1@pvamu.edu::8870cd04-3777-4fc3-9279-a31df463a017" providerId="AD" clId="Web-{3D83CB87-68E3-4A2F-A396-03BE97249401}" dt="2022-04-18T18:02:55.462" v="13"/>
          <ac:graphicFrameMkLst>
            <pc:docMk/>
            <pc:sldMk cId="1394329539" sldId="287"/>
            <ac:graphicFrameMk id="7" creationId="{F39BDEE7-1913-873B-64BA-519724F9375C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6358F358-842D-4DBE-A7ED-06E4FC47C327}"/>
    <pc:docChg chg="modSld">
      <pc:chgData name="Chiebuka Victor Ejimadu" userId="S::cejimadu1@pvamu.edu::8870cd04-3777-4fc3-9279-a31df463a017" providerId="AD" clId="Web-{6358F358-842D-4DBE-A7ED-06E4FC47C327}" dt="2021-11-20T03:01:11.989" v="14"/>
      <pc:docMkLst>
        <pc:docMk/>
      </pc:docMkLst>
      <pc:sldChg chg="addSp delSp modSp addAnim delAnim">
        <pc:chgData name="Chiebuka Victor Ejimadu" userId="S::cejimadu1@pvamu.edu::8870cd04-3777-4fc3-9279-a31df463a017" providerId="AD" clId="Web-{6358F358-842D-4DBE-A7ED-06E4FC47C327}" dt="2021-11-20T03:01:11.989" v="14"/>
        <pc:sldMkLst>
          <pc:docMk/>
          <pc:sldMk cId="3269242756" sldId="295"/>
        </pc:sldMkLst>
        <pc:spChg chg="mod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2" creationId="{B6E8F8B0-8B6B-44C5-8ABA-0C9CE69E0705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19" creationId="{6753252F-4873-4F63-801D-CC719279A7D5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21" creationId="{047C8CCB-F95D-4249-92DD-651249D3535A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0:58.879" v="5"/>
          <ac:spMkLst>
            <pc:docMk/>
            <pc:sldMk cId="3269242756" sldId="295"/>
            <ac:spMk id="23" creationId="{6753252F-4873-4F63-801D-CC719279A7D5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0:58.879" v="5"/>
          <ac:spMkLst>
            <pc:docMk/>
            <pc:sldMk cId="3269242756" sldId="295"/>
            <ac:spMk id="24" creationId="{047C8CCB-F95D-4249-92DD-651249D3535A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2.880" v="7"/>
          <ac:spMkLst>
            <pc:docMk/>
            <pc:sldMk cId="3269242756" sldId="295"/>
            <ac:spMk id="25" creationId="{47942995-B07F-4636-9A06-C6A104B260A8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0:51.364" v="3"/>
          <ac:spMkLst>
            <pc:docMk/>
            <pc:sldMk cId="3269242756" sldId="295"/>
            <ac:spMk id="26" creationId="{7DA3C418-758E-4180-A5D0-8655D6804587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0:51.364" v="3"/>
          <ac:spMkLst>
            <pc:docMk/>
            <pc:sldMk cId="3269242756" sldId="295"/>
            <ac:spMk id="28" creationId="{28C8EF06-5EC3-4883-AFAF-D74FF46550FB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6.130" v="9"/>
          <ac:spMkLst>
            <pc:docMk/>
            <pc:sldMk cId="3269242756" sldId="295"/>
            <ac:spMk id="29" creationId="{F0AED851-54B9-4765-92D2-F0BE443BEC91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6.130" v="9"/>
          <ac:spMkLst>
            <pc:docMk/>
            <pc:sldMk cId="3269242756" sldId="295"/>
            <ac:spMk id="30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6.130" v="9"/>
          <ac:spMkLst>
            <pc:docMk/>
            <pc:sldMk cId="3269242756" sldId="295"/>
            <ac:spMk id="31" creationId="{B81933D1-5615-42C7-9C0B-4EB7105CCE2D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2.880" v="7"/>
          <ac:spMkLst>
            <pc:docMk/>
            <pc:sldMk cId="3269242756" sldId="295"/>
            <ac:spMk id="33" creationId="{B81933D1-5615-42C7-9C0B-4EB7105CCE2D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0.255" v="11"/>
          <ac:spMkLst>
            <pc:docMk/>
            <pc:sldMk cId="3269242756" sldId="295"/>
            <ac:spMk id="34" creationId="{B9D7E975-9161-4F2D-AC53-69E1912F6B5D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02.880" v="7"/>
          <ac:spMkLst>
            <pc:docMk/>
            <pc:sldMk cId="3269242756" sldId="295"/>
            <ac:spMk id="35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0.255" v="11"/>
          <ac:spMkLst>
            <pc:docMk/>
            <pc:sldMk cId="3269242756" sldId="295"/>
            <ac:spMk id="36" creationId="{827DC2C4-B485-428A-BF4A-472D2967F47F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0.255" v="11"/>
          <ac:spMkLst>
            <pc:docMk/>
            <pc:sldMk cId="3269242756" sldId="295"/>
            <ac:spMk id="37" creationId="{463E6235-1649-4B47-9862-4026FC473B6F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1.989" v="13"/>
          <ac:spMkLst>
            <pc:docMk/>
            <pc:sldMk cId="3269242756" sldId="295"/>
            <ac:spMk id="38" creationId="{50CEED20-A22C-4FC3-BC0E-F4FE53FDEB97}"/>
          </ac:spMkLst>
        </pc:spChg>
        <pc:spChg chg="add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40" creationId="{B9D7E975-9161-4F2D-AC53-69E1912F6B5D}"/>
          </ac:spMkLst>
        </pc:spChg>
        <pc:spChg chg="add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41" creationId="{827DC2C4-B485-428A-BF4A-472D2967F47F}"/>
          </ac:spMkLst>
        </pc:spChg>
        <pc:spChg chg="add">
          <ac:chgData name="Chiebuka Victor Ejimadu" userId="S::cejimadu1@pvamu.edu::8870cd04-3777-4fc3-9279-a31df463a017" providerId="AD" clId="Web-{6358F358-842D-4DBE-A7ED-06E4FC47C327}" dt="2021-11-20T03:01:11.989" v="14"/>
          <ac:spMkLst>
            <pc:docMk/>
            <pc:sldMk cId="3269242756" sldId="295"/>
            <ac:spMk id="42" creationId="{463E6235-1649-4B47-9862-4026FC473B6F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1.989" v="13"/>
          <ac:spMkLst>
            <pc:docMk/>
            <pc:sldMk cId="3269242756" sldId="295"/>
            <ac:spMk id="43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6358F358-842D-4DBE-A7ED-06E4FC47C327}" dt="2021-11-20T03:01:11.989" v="13"/>
          <ac:spMkLst>
            <pc:docMk/>
            <pc:sldMk cId="3269242756" sldId="295"/>
            <ac:spMk id="44" creationId="{3873B707-463F-40B0-8227-E8CC6C67EB25}"/>
          </ac:spMkLst>
        </pc:spChg>
        <pc:grpChg chg="add del">
          <ac:chgData name="Chiebuka Victor Ejimadu" userId="S::cejimadu1@pvamu.edu::8870cd04-3777-4fc3-9279-a31df463a017" providerId="AD" clId="Web-{6358F358-842D-4DBE-A7ED-06E4FC47C327}" dt="2021-11-20T03:01:02.880" v="7"/>
          <ac:grpSpMkLst>
            <pc:docMk/>
            <pc:sldMk cId="3269242756" sldId="295"/>
            <ac:grpSpMk id="27" creationId="{032D8612-31EB-44CF-A1D0-14FD4C705424}"/>
          </ac:grpSpMkLst>
        </pc:grpChg>
        <pc:grpChg chg="add del">
          <ac:chgData name="Chiebuka Victor Ejimadu" userId="S::cejimadu1@pvamu.edu::8870cd04-3777-4fc3-9279-a31df463a017" providerId="AD" clId="Web-{6358F358-842D-4DBE-A7ED-06E4FC47C327}" dt="2021-11-20T03:01:06.130" v="9"/>
          <ac:grpSpMkLst>
            <pc:docMk/>
            <pc:sldMk cId="3269242756" sldId="295"/>
            <ac:grpSpMk id="32" creationId="{032D8612-31EB-44CF-A1D0-14FD4C705424}"/>
          </ac:grpSpMkLst>
        </pc:grpChg>
        <pc:grpChg chg="add del">
          <ac:chgData name="Chiebuka Victor Ejimadu" userId="S::cejimadu1@pvamu.edu::8870cd04-3777-4fc3-9279-a31df463a017" providerId="AD" clId="Web-{6358F358-842D-4DBE-A7ED-06E4FC47C327}" dt="2021-11-20T03:01:11.989" v="13"/>
          <ac:grpSpMkLst>
            <pc:docMk/>
            <pc:sldMk cId="3269242756" sldId="295"/>
            <ac:grpSpMk id="39" creationId="{032D8612-31EB-44CF-A1D0-14FD4C705424}"/>
          </ac:grpSpMkLst>
        </pc:grpChg>
        <pc:picChg chg="mod ord">
          <ac:chgData name="Chiebuka Victor Ejimadu" userId="S::cejimadu1@pvamu.edu::8870cd04-3777-4fc3-9279-a31df463a017" providerId="AD" clId="Web-{6358F358-842D-4DBE-A7ED-06E4FC47C327}" dt="2021-11-20T03:01:11.989" v="14"/>
          <ac:picMkLst>
            <pc:docMk/>
            <pc:sldMk cId="3269242756" sldId="295"/>
            <ac:picMk id="3" creationId="{B20DE31D-8807-4E79-8620-A1C5473DF619}"/>
          </ac:picMkLst>
        </pc:picChg>
      </pc:sldChg>
    </pc:docChg>
  </pc:docChgLst>
  <pc:docChgLst>
    <pc:chgData name="Chiebuka Victor Ejimadu" userId="S::cejimadu1@pvamu.edu::8870cd04-3777-4fc3-9279-a31df463a017" providerId="AD" clId="Web-{C9DE69A3-A99B-477C-A76C-9C0A1187BC56}"/>
    <pc:docChg chg="addSld delSld modSld sldOrd">
      <pc:chgData name="Chiebuka Victor Ejimadu" userId="S::cejimadu1@pvamu.edu::8870cd04-3777-4fc3-9279-a31df463a017" providerId="AD" clId="Web-{C9DE69A3-A99B-477C-A76C-9C0A1187BC56}" dt="2022-04-22T19:05:44.830" v="381" actId="20577"/>
      <pc:docMkLst>
        <pc:docMk/>
      </pc:docMkLst>
      <pc:sldChg chg="modSp">
        <pc:chgData name="Chiebuka Victor Ejimadu" userId="S::cejimadu1@pvamu.edu::8870cd04-3777-4fc3-9279-a31df463a017" providerId="AD" clId="Web-{C9DE69A3-A99B-477C-A76C-9C0A1187BC56}" dt="2022-04-22T18:07:49.429" v="8" actId="20577"/>
        <pc:sldMkLst>
          <pc:docMk/>
          <pc:sldMk cId="2012841745" sldId="256"/>
        </pc:sldMkLst>
        <pc:spChg chg="mod">
          <ac:chgData name="Chiebuka Victor Ejimadu" userId="S::cejimadu1@pvamu.edu::8870cd04-3777-4fc3-9279-a31df463a017" providerId="AD" clId="Web-{C9DE69A3-A99B-477C-A76C-9C0A1187BC56}" dt="2022-04-22T18:07:49.429" v="8" actId="20577"/>
          <ac:spMkLst>
            <pc:docMk/>
            <pc:sldMk cId="2012841745" sldId="256"/>
            <ac:spMk id="3" creationId="{E6F24540-2429-FE4B-8693-51EA3D7310C7}"/>
          </ac:spMkLst>
        </pc:spChg>
      </pc:sldChg>
      <pc:sldChg chg="del">
        <pc:chgData name="Chiebuka Victor Ejimadu" userId="S::cejimadu1@pvamu.edu::8870cd04-3777-4fc3-9279-a31df463a017" providerId="AD" clId="Web-{C9DE69A3-A99B-477C-A76C-9C0A1187BC56}" dt="2022-04-22T18:11:39.132" v="30"/>
        <pc:sldMkLst>
          <pc:docMk/>
          <pc:sldMk cId="3125435614" sldId="264"/>
        </pc:sldMkLst>
      </pc:sldChg>
      <pc:sldChg chg="modSp mod ord modShow">
        <pc:chgData name="Chiebuka Victor Ejimadu" userId="S::cejimadu1@pvamu.edu::8870cd04-3777-4fc3-9279-a31df463a017" providerId="AD" clId="Web-{C9DE69A3-A99B-477C-A76C-9C0A1187BC56}" dt="2022-04-22T18:09:39.921" v="20"/>
        <pc:sldMkLst>
          <pc:docMk/>
          <pc:sldMk cId="1012923329" sldId="267"/>
        </pc:sldMkLst>
        <pc:spChg chg="mod">
          <ac:chgData name="Chiebuka Victor Ejimadu" userId="S::cejimadu1@pvamu.edu::8870cd04-3777-4fc3-9279-a31df463a017" providerId="AD" clId="Web-{C9DE69A3-A99B-477C-A76C-9C0A1187BC56}" dt="2022-04-22T18:09:36.327" v="19" actId="20577"/>
          <ac:spMkLst>
            <pc:docMk/>
            <pc:sldMk cId="1012923329" sldId="267"/>
            <ac:spMk id="2" creationId="{70B91A5A-B0B3-9044-8DFC-3C053A352D8A}"/>
          </ac:spMkLst>
        </pc:spChg>
      </pc:sldChg>
      <pc:sldChg chg="del">
        <pc:chgData name="Chiebuka Victor Ejimadu" userId="S::cejimadu1@pvamu.edu::8870cd04-3777-4fc3-9279-a31df463a017" providerId="AD" clId="Web-{C9DE69A3-A99B-477C-A76C-9C0A1187BC56}" dt="2022-04-22T18:11:47.695" v="33"/>
        <pc:sldMkLst>
          <pc:docMk/>
          <pc:sldMk cId="818937235" sldId="269"/>
        </pc:sldMkLst>
      </pc:sldChg>
      <pc:sldChg chg="del">
        <pc:chgData name="Chiebuka Victor Ejimadu" userId="S::cejimadu1@pvamu.edu::8870cd04-3777-4fc3-9279-a31df463a017" providerId="AD" clId="Web-{C9DE69A3-A99B-477C-A76C-9C0A1187BC56}" dt="2022-04-22T18:11:41.116" v="31"/>
        <pc:sldMkLst>
          <pc:docMk/>
          <pc:sldMk cId="2769018543" sldId="284"/>
        </pc:sldMkLst>
      </pc:sldChg>
      <pc:sldChg chg="del">
        <pc:chgData name="Chiebuka Victor Ejimadu" userId="S::cejimadu1@pvamu.edu::8870cd04-3777-4fc3-9279-a31df463a017" providerId="AD" clId="Web-{C9DE69A3-A99B-477C-A76C-9C0A1187BC56}" dt="2022-04-22T18:11:49.586" v="34"/>
        <pc:sldMkLst>
          <pc:docMk/>
          <pc:sldMk cId="2634633507" sldId="285"/>
        </pc:sldMkLst>
      </pc:sldChg>
      <pc:sldChg chg="del">
        <pc:chgData name="Chiebuka Victor Ejimadu" userId="S::cejimadu1@pvamu.edu::8870cd04-3777-4fc3-9279-a31df463a017" providerId="AD" clId="Web-{C9DE69A3-A99B-477C-A76C-9C0A1187BC56}" dt="2022-04-22T18:11:43.429" v="32"/>
        <pc:sldMkLst>
          <pc:docMk/>
          <pc:sldMk cId="3263024970" sldId="286"/>
        </pc:sldMkLst>
      </pc:sldChg>
      <pc:sldChg chg="ord">
        <pc:chgData name="Chiebuka Victor Ejimadu" userId="S::cejimadu1@pvamu.edu::8870cd04-3777-4fc3-9279-a31df463a017" providerId="AD" clId="Web-{C9DE69A3-A99B-477C-A76C-9C0A1187BC56}" dt="2022-04-22T18:13:58.407" v="40"/>
        <pc:sldMkLst>
          <pc:docMk/>
          <pc:sldMk cId="1394329539" sldId="287"/>
        </pc:sldMkLst>
      </pc:sldChg>
      <pc:sldChg chg="modSp">
        <pc:chgData name="Chiebuka Victor Ejimadu" userId="S::cejimadu1@pvamu.edu::8870cd04-3777-4fc3-9279-a31df463a017" providerId="AD" clId="Web-{C9DE69A3-A99B-477C-A76C-9C0A1187BC56}" dt="2022-04-22T18:10:38.659" v="29" actId="20577"/>
        <pc:sldMkLst>
          <pc:docMk/>
          <pc:sldMk cId="1831694672" sldId="297"/>
        </pc:sldMkLst>
        <pc:spChg chg="mod">
          <ac:chgData name="Chiebuka Victor Ejimadu" userId="S::cejimadu1@pvamu.edu::8870cd04-3777-4fc3-9279-a31df463a017" providerId="AD" clId="Web-{C9DE69A3-A99B-477C-A76C-9C0A1187BC56}" dt="2022-04-22T18:10:38.659" v="29" actId="20577"/>
          <ac:spMkLst>
            <pc:docMk/>
            <pc:sldMk cId="1831694672" sldId="297"/>
            <ac:spMk id="2" creationId="{110B9419-D057-DA45-9F77-4E93F7517142}"/>
          </ac:spMkLst>
        </pc:spChg>
      </pc:sldChg>
      <pc:sldChg chg="ord">
        <pc:chgData name="Chiebuka Victor Ejimadu" userId="S::cejimadu1@pvamu.edu::8870cd04-3777-4fc3-9279-a31df463a017" providerId="AD" clId="Web-{C9DE69A3-A99B-477C-A76C-9C0A1187BC56}" dt="2022-04-22T18:12:39.011" v="36"/>
        <pc:sldMkLst>
          <pc:docMk/>
          <pc:sldMk cId="2353967138" sldId="320"/>
        </pc:sldMkLst>
      </pc:sldChg>
      <pc:sldChg chg="ord">
        <pc:chgData name="Chiebuka Victor Ejimadu" userId="S::cejimadu1@pvamu.edu::8870cd04-3777-4fc3-9279-a31df463a017" providerId="AD" clId="Web-{C9DE69A3-A99B-477C-A76C-9C0A1187BC56}" dt="2022-04-22T18:12:44.011" v="37"/>
        <pc:sldMkLst>
          <pc:docMk/>
          <pc:sldMk cId="3915869757" sldId="335"/>
        </pc:sldMkLst>
      </pc:sldChg>
      <pc:sldChg chg="ord">
        <pc:chgData name="Chiebuka Victor Ejimadu" userId="S::cejimadu1@pvamu.edu::8870cd04-3777-4fc3-9279-a31df463a017" providerId="AD" clId="Web-{C9DE69A3-A99B-477C-A76C-9C0A1187BC56}" dt="2022-04-22T18:12:30.307" v="35"/>
        <pc:sldMkLst>
          <pc:docMk/>
          <pc:sldMk cId="955437707" sldId="338"/>
        </pc:sldMkLst>
      </pc:sldChg>
      <pc:sldChg chg="ord">
        <pc:chgData name="Chiebuka Victor Ejimadu" userId="S::cejimadu1@pvamu.edu::8870cd04-3777-4fc3-9279-a31df463a017" providerId="AD" clId="Web-{C9DE69A3-A99B-477C-A76C-9C0A1187BC56}" dt="2022-04-22T18:24:41.652" v="46"/>
        <pc:sldMkLst>
          <pc:docMk/>
          <pc:sldMk cId="2185277846" sldId="341"/>
        </pc:sldMkLst>
      </pc:sldChg>
      <pc:sldChg chg="delSp modSp">
        <pc:chgData name="Chiebuka Victor Ejimadu" userId="S::cejimadu1@pvamu.edu::8870cd04-3777-4fc3-9279-a31df463a017" providerId="AD" clId="Web-{C9DE69A3-A99B-477C-A76C-9C0A1187BC56}" dt="2022-04-22T18:24:36.027" v="45" actId="20577"/>
        <pc:sldMkLst>
          <pc:docMk/>
          <pc:sldMk cId="1727210464" sldId="347"/>
        </pc:sldMkLst>
        <pc:spChg chg="mod">
          <ac:chgData name="Chiebuka Victor Ejimadu" userId="S::cejimadu1@pvamu.edu::8870cd04-3777-4fc3-9279-a31df463a017" providerId="AD" clId="Web-{C9DE69A3-A99B-477C-A76C-9C0A1187BC56}" dt="2022-04-22T18:24:36.027" v="45" actId="20577"/>
          <ac:spMkLst>
            <pc:docMk/>
            <pc:sldMk cId="1727210464" sldId="347"/>
            <ac:spMk id="3" creationId="{DD5AED3D-90BE-ECA3-E5AC-13318A3DAD56}"/>
          </ac:spMkLst>
        </pc:spChg>
        <pc:picChg chg="del">
          <ac:chgData name="Chiebuka Victor Ejimadu" userId="S::cejimadu1@pvamu.edu::8870cd04-3777-4fc3-9279-a31df463a017" providerId="AD" clId="Web-{C9DE69A3-A99B-477C-A76C-9C0A1187BC56}" dt="2022-04-22T18:17:05.934" v="41"/>
          <ac:picMkLst>
            <pc:docMk/>
            <pc:sldMk cId="1727210464" sldId="347"/>
            <ac:picMk id="5" creationId="{9144FB2E-E6B0-D7B2-4C86-B5F4B2E3AC55}"/>
          </ac:picMkLst>
        </pc:picChg>
      </pc:sldChg>
      <pc:sldChg chg="ord">
        <pc:chgData name="Chiebuka Victor Ejimadu" userId="S::cejimadu1@pvamu.edu::8870cd04-3777-4fc3-9279-a31df463a017" providerId="AD" clId="Web-{C9DE69A3-A99B-477C-A76C-9C0A1187BC56}" dt="2022-04-22T18:12:48.855" v="38"/>
        <pc:sldMkLst>
          <pc:docMk/>
          <pc:sldMk cId="897726704" sldId="348"/>
        </pc:sldMkLst>
      </pc:sldChg>
      <pc:sldChg chg="ord">
        <pc:chgData name="Chiebuka Victor Ejimadu" userId="S::cejimadu1@pvamu.edu::8870cd04-3777-4fc3-9279-a31df463a017" providerId="AD" clId="Web-{C9DE69A3-A99B-477C-A76C-9C0A1187BC56}" dt="2022-04-22T18:12:52.746" v="39"/>
        <pc:sldMkLst>
          <pc:docMk/>
          <pc:sldMk cId="3511484152" sldId="349"/>
        </pc:sldMkLst>
      </pc:sldChg>
      <pc:sldChg chg="addSp delSp modSp">
        <pc:chgData name="Chiebuka Victor Ejimadu" userId="S::cejimadu1@pvamu.edu::8870cd04-3777-4fc3-9279-a31df463a017" providerId="AD" clId="Web-{C9DE69A3-A99B-477C-A76C-9C0A1187BC56}" dt="2022-04-22T18:58:21.160" v="279" actId="20577"/>
        <pc:sldMkLst>
          <pc:docMk/>
          <pc:sldMk cId="485701754" sldId="352"/>
        </pc:sldMkLst>
        <pc:spChg chg="mod">
          <ac:chgData name="Chiebuka Victor Ejimadu" userId="S::cejimadu1@pvamu.edu::8870cd04-3777-4fc3-9279-a31df463a017" providerId="AD" clId="Web-{C9DE69A3-A99B-477C-A76C-9C0A1187BC56}" dt="2022-04-22T18:58:21.160" v="279" actId="20577"/>
          <ac:spMkLst>
            <pc:docMk/>
            <pc:sldMk cId="485701754" sldId="352"/>
            <ac:spMk id="2" creationId="{F69D82A1-8F70-1CB9-B3FB-B99A4E0456BB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14" creationId="{5DCB5928-DC7D-4612-9922-441966E1562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16" creationId="{682C1161-1736-45EC-99B7-33F3CAE9D51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18" creationId="{84D4DDB8-B68F-45B0-9F62-C4279996F672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20" creationId="{AF2F604E-43BE-4DC3-B983-E071523364F8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22" creationId="{08C9B587-E65E-4B52-B37C-ABEBB6E87928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36.079" v="269"/>
          <ac:spMkLst>
            <pc:docMk/>
            <pc:sldMk cId="485701754" sldId="352"/>
            <ac:spMk id="27" creationId="{5DCB5928-DC7D-4612-9922-441966E1562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36.079" v="269"/>
          <ac:spMkLst>
            <pc:docMk/>
            <pc:sldMk cId="485701754" sldId="352"/>
            <ac:spMk id="29" creationId="{682C1161-1736-45EC-99B7-33F3CAE9D51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36.079" v="269"/>
          <ac:spMkLst>
            <pc:docMk/>
            <pc:sldMk cId="485701754" sldId="352"/>
            <ac:spMk id="31" creationId="{84D4DDB8-B68F-45B0-9F62-C4279996F672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36.079" v="269"/>
          <ac:spMkLst>
            <pc:docMk/>
            <pc:sldMk cId="485701754" sldId="352"/>
            <ac:spMk id="33" creationId="{AF2F604E-43BE-4DC3-B983-E071523364F8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36.079" v="269"/>
          <ac:spMkLst>
            <pc:docMk/>
            <pc:sldMk cId="485701754" sldId="352"/>
            <ac:spMk id="35" creationId="{08C9B587-E65E-4B52-B37C-ABEBB6E87928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43.017" v="271"/>
          <ac:spMkLst>
            <pc:docMk/>
            <pc:sldMk cId="485701754" sldId="352"/>
            <ac:spMk id="37" creationId="{665DBBEF-238B-476B-96AB-8AAC3224ECEA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43.017" v="271"/>
          <ac:spMkLst>
            <pc:docMk/>
            <pc:sldMk cId="485701754" sldId="352"/>
            <ac:spMk id="38" creationId="{3FCFB1DE-0B7E-48CC-BA90-B2AB0889F9D6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21" v="273"/>
          <ac:spMkLst>
            <pc:docMk/>
            <pc:sldMk cId="485701754" sldId="352"/>
            <ac:spMk id="40" creationId="{3C54F4CE-85F0-46ED-80DA-9518C9251AD1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21" v="273"/>
          <ac:spMkLst>
            <pc:docMk/>
            <pc:sldMk cId="485701754" sldId="352"/>
            <ac:spMk id="41" creationId="{669216FA-293F-4DFA-AF49-122081674F6E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21" v="273"/>
          <ac:spMkLst>
            <pc:docMk/>
            <pc:sldMk cId="485701754" sldId="352"/>
            <ac:spMk id="42" creationId="{885504CF-B07B-45CD-B2B9-77F91DFDF71B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57:50.221" v="273"/>
          <ac:spMkLst>
            <pc:docMk/>
            <pc:sldMk cId="485701754" sldId="352"/>
            <ac:spMk id="43" creationId="{C6F0F1BD-D7E0-40DE-8DBF-8152D3191EDE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45" creationId="{68AF5748-FED8-45BA-8631-26D1D10F3246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46" creationId="{AF2F604E-43BE-4DC3-B983-E071523364F8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57:50.236" v="274"/>
          <ac:spMkLst>
            <pc:docMk/>
            <pc:sldMk cId="485701754" sldId="352"/>
            <ac:spMk id="47" creationId="{08C9B587-E65E-4B52-B37C-ABEBB6E87928}"/>
          </ac:spMkLst>
        </pc:spChg>
        <pc:picChg chg="add mod">
          <ac:chgData name="Chiebuka Victor Ejimadu" userId="S::cejimadu1@pvamu.edu::8870cd04-3777-4fc3-9279-a31df463a017" providerId="AD" clId="Web-{C9DE69A3-A99B-477C-A76C-9C0A1187BC56}" dt="2022-04-22T18:57:50.236" v="274"/>
          <ac:picMkLst>
            <pc:docMk/>
            <pc:sldMk cId="485701754" sldId="352"/>
            <ac:picMk id="3" creationId="{94FB613E-CB01-70C7-90C3-019252B2A1D2}"/>
          </ac:picMkLst>
        </pc:picChg>
        <pc:picChg chg="del">
          <ac:chgData name="Chiebuka Victor Ejimadu" userId="S::cejimadu1@pvamu.edu::8870cd04-3777-4fc3-9279-a31df463a017" providerId="AD" clId="Web-{C9DE69A3-A99B-477C-A76C-9C0A1187BC56}" dt="2022-04-22T18:57:13.562" v="266"/>
          <ac:picMkLst>
            <pc:docMk/>
            <pc:sldMk cId="485701754" sldId="352"/>
            <ac:picMk id="4" creationId="{150517D6-D9B0-2EFC-1974-5D218441AD58}"/>
          </ac:picMkLst>
        </pc:picChg>
      </pc:sldChg>
      <pc:sldChg chg="del">
        <pc:chgData name="Chiebuka Victor Ejimadu" userId="S::cejimadu1@pvamu.edu::8870cd04-3777-4fc3-9279-a31df463a017" providerId="AD" clId="Web-{C9DE69A3-A99B-477C-A76C-9C0A1187BC56}" dt="2022-04-22T18:24:45.262" v="47"/>
        <pc:sldMkLst>
          <pc:docMk/>
          <pc:sldMk cId="2475334750" sldId="353"/>
        </pc:sldMkLst>
      </pc:sldChg>
      <pc:sldChg chg="modSp add ord replId">
        <pc:chgData name="Chiebuka Victor Ejimadu" userId="S::cejimadu1@pvamu.edu::8870cd04-3777-4fc3-9279-a31df463a017" providerId="AD" clId="Web-{C9DE69A3-A99B-477C-A76C-9C0A1187BC56}" dt="2022-04-22T18:10:30.737" v="27" actId="20577"/>
        <pc:sldMkLst>
          <pc:docMk/>
          <pc:sldMk cId="3313454107" sldId="354"/>
        </pc:sldMkLst>
        <pc:spChg chg="mod">
          <ac:chgData name="Chiebuka Victor Ejimadu" userId="S::cejimadu1@pvamu.edu::8870cd04-3777-4fc3-9279-a31df463a017" providerId="AD" clId="Web-{C9DE69A3-A99B-477C-A76C-9C0A1187BC56}" dt="2022-04-22T18:10:30.737" v="27" actId="20577"/>
          <ac:spMkLst>
            <pc:docMk/>
            <pc:sldMk cId="3313454107" sldId="354"/>
            <ac:spMk id="2" creationId="{70B91A5A-B0B3-9044-8DFC-3C053A352D8A}"/>
          </ac:spMkLst>
        </pc:spChg>
      </pc:sldChg>
      <pc:sldChg chg="add del replId">
        <pc:chgData name="Chiebuka Victor Ejimadu" userId="S::cejimadu1@pvamu.edu::8870cd04-3777-4fc3-9279-a31df463a017" providerId="AD" clId="Web-{C9DE69A3-A99B-477C-A76C-9C0A1187BC56}" dt="2022-04-22T18:10:17.001" v="24"/>
        <pc:sldMkLst>
          <pc:docMk/>
          <pc:sldMk cId="1351182204" sldId="355"/>
        </pc:sldMkLst>
      </pc:sldChg>
      <pc:sldChg chg="addSp delSp modSp new mod modClrScheme chgLayout">
        <pc:chgData name="Chiebuka Victor Ejimadu" userId="S::cejimadu1@pvamu.edu::8870cd04-3777-4fc3-9279-a31df463a017" providerId="AD" clId="Web-{C9DE69A3-A99B-477C-A76C-9C0A1187BC56}" dt="2022-04-22T19:05:44.830" v="381" actId="20577"/>
        <pc:sldMkLst>
          <pc:docMk/>
          <pc:sldMk cId="4077259132" sldId="355"/>
        </pc:sldMkLst>
        <pc:spChg chg="mod ord">
          <ac:chgData name="Chiebuka Victor Ejimadu" userId="S::cejimadu1@pvamu.edu::8870cd04-3777-4fc3-9279-a31df463a017" providerId="AD" clId="Web-{C9DE69A3-A99B-477C-A76C-9C0A1187BC56}" dt="2022-04-22T19:01:23.110" v="287"/>
          <ac:spMkLst>
            <pc:docMk/>
            <pc:sldMk cId="4077259132" sldId="355"/>
            <ac:spMk id="2" creationId="{F2D91E8B-B707-6A65-143A-ECC408CB4F06}"/>
          </ac:spMkLst>
        </pc:spChg>
        <pc:spChg chg="mod ord">
          <ac:chgData name="Chiebuka Victor Ejimadu" userId="S::cejimadu1@pvamu.edu::8870cd04-3777-4fc3-9279-a31df463a017" providerId="AD" clId="Web-{C9DE69A3-A99B-477C-A76C-9C0A1187BC56}" dt="2022-04-22T19:05:44.830" v="381" actId="20577"/>
          <ac:spMkLst>
            <pc:docMk/>
            <pc:sldMk cId="4077259132" sldId="355"/>
            <ac:spMk id="3" creationId="{45B4F617-752A-37ED-963F-007561E8F17A}"/>
          </ac:spMkLst>
        </pc:spChg>
        <pc:spChg chg="add del mod ord">
          <ac:chgData name="Chiebuka Victor Ejimadu" userId="S::cejimadu1@pvamu.edu::8870cd04-3777-4fc3-9279-a31df463a017" providerId="AD" clId="Web-{C9DE69A3-A99B-477C-A76C-9C0A1187BC56}" dt="2022-04-22T19:02:39.412" v="298"/>
          <ac:spMkLst>
            <pc:docMk/>
            <pc:sldMk cId="4077259132" sldId="355"/>
            <ac:spMk id="4" creationId="{6CFBB01C-08F7-CA45-FC9B-1EACDE6B5575}"/>
          </ac:spMkLst>
        </pc:spChg>
        <pc:spChg chg="add mod">
          <ac:chgData name="Chiebuka Victor Ejimadu" userId="S::cejimadu1@pvamu.edu::8870cd04-3777-4fc3-9279-a31df463a017" providerId="AD" clId="Web-{C9DE69A3-A99B-477C-A76C-9C0A1187BC56}" dt="2022-04-22T19:02:51.975" v="301"/>
          <ac:spMkLst>
            <pc:docMk/>
            <pc:sldMk cId="4077259132" sldId="355"/>
            <ac:spMk id="8" creationId="{3A006431-3340-BAB0-4EB7-A491D0F19340}"/>
          </ac:spMkLst>
        </pc:spChg>
        <pc:graphicFrameChg chg="add del mod ord modGraphic">
          <ac:chgData name="Chiebuka Victor Ejimadu" userId="S::cejimadu1@pvamu.edu::8870cd04-3777-4fc3-9279-a31df463a017" providerId="AD" clId="Web-{C9DE69A3-A99B-477C-A76C-9C0A1187BC56}" dt="2022-04-22T19:02:51.975" v="301"/>
          <ac:graphicFrameMkLst>
            <pc:docMk/>
            <pc:sldMk cId="4077259132" sldId="355"/>
            <ac:graphicFrameMk id="6" creationId="{F36B5DF1-99AD-E19C-8791-0A2616FAA3AE}"/>
          </ac:graphicFrameMkLst>
        </pc:graphicFrameChg>
      </pc:sldChg>
      <pc:sldChg chg="addSp delSp modSp add del replId">
        <pc:chgData name="Chiebuka Victor Ejimadu" userId="S::cejimadu1@pvamu.edu::8870cd04-3777-4fc3-9279-a31df463a017" providerId="AD" clId="Web-{C9DE69A3-A99B-477C-A76C-9C0A1187BC56}" dt="2022-04-22T18:43:03.412" v="264"/>
        <pc:sldMkLst>
          <pc:docMk/>
          <pc:sldMk cId="1320277394" sldId="356"/>
        </pc:sldMkLst>
        <pc:spChg chg="mod">
          <ac:chgData name="Chiebuka Victor Ejimadu" userId="S::cejimadu1@pvamu.edu::8870cd04-3777-4fc3-9279-a31df463a017" providerId="AD" clId="Web-{C9DE69A3-A99B-477C-A76C-9C0A1187BC56}" dt="2022-04-22T18:33:44.188" v="86" actId="20577"/>
          <ac:spMkLst>
            <pc:docMk/>
            <pc:sldMk cId="1320277394" sldId="356"/>
            <ac:spMk id="2" creationId="{F2D91E8B-B707-6A65-143A-ECC408CB4F06}"/>
          </ac:spMkLst>
        </pc:spChg>
        <pc:spChg chg="del">
          <ac:chgData name="Chiebuka Victor Ejimadu" userId="S::cejimadu1@pvamu.edu::8870cd04-3777-4fc3-9279-a31df463a017" providerId="AD" clId="Web-{C9DE69A3-A99B-477C-A76C-9C0A1187BC56}" dt="2022-04-22T18:29:57.517" v="71"/>
          <ac:spMkLst>
            <pc:docMk/>
            <pc:sldMk cId="1320277394" sldId="356"/>
            <ac:spMk id="3" creationId="{45B4F617-752A-37ED-963F-007561E8F17A}"/>
          </ac:spMkLst>
        </pc:spChg>
        <pc:spChg chg="add mod">
          <ac:chgData name="Chiebuka Victor Ejimadu" userId="S::cejimadu1@pvamu.edu::8870cd04-3777-4fc3-9279-a31df463a017" providerId="AD" clId="Web-{C9DE69A3-A99B-477C-A76C-9C0A1187BC56}" dt="2022-04-22T18:41:45.282" v="239" actId="20577"/>
          <ac:spMkLst>
            <pc:docMk/>
            <pc:sldMk cId="1320277394" sldId="356"/>
            <ac:spMk id="10" creationId="{40217F72-DCE9-ED39-5A27-C05962DEBE77}"/>
          </ac:spMkLst>
        </pc:spChg>
        <pc:graphicFrameChg chg="add del mod modGraphic">
          <ac:chgData name="Chiebuka Victor Ejimadu" userId="S::cejimadu1@pvamu.edu::8870cd04-3777-4fc3-9279-a31df463a017" providerId="AD" clId="Web-{C9DE69A3-A99B-477C-A76C-9C0A1187BC56}" dt="2022-04-22T18:35:54.915" v="108"/>
          <ac:graphicFrameMkLst>
            <pc:docMk/>
            <pc:sldMk cId="1320277394" sldId="356"/>
            <ac:graphicFrameMk id="5" creationId="{30470ACA-862E-95D6-ABE1-BAC6DE974459}"/>
          </ac:graphicFrameMkLst>
        </pc:graphicFrameChg>
        <pc:graphicFrameChg chg="add mod modGraphic">
          <ac:chgData name="Chiebuka Victor Ejimadu" userId="S::cejimadu1@pvamu.edu::8870cd04-3777-4fc3-9279-a31df463a017" providerId="AD" clId="Web-{C9DE69A3-A99B-477C-A76C-9C0A1187BC56}" dt="2022-04-22T18:36:26.761" v="123"/>
          <ac:graphicFrameMkLst>
            <pc:docMk/>
            <pc:sldMk cId="1320277394" sldId="356"/>
            <ac:graphicFrameMk id="7" creationId="{A6CFBF59-89E4-21F4-1116-589C57FCDD33}"/>
          </ac:graphicFrameMkLst>
        </pc:graphicFrameChg>
        <pc:graphicFrameChg chg="add mod modGraphic">
          <ac:chgData name="Chiebuka Victor Ejimadu" userId="S::cejimadu1@pvamu.edu::8870cd04-3777-4fc3-9279-a31df463a017" providerId="AD" clId="Web-{C9DE69A3-A99B-477C-A76C-9C0A1187BC56}" dt="2022-04-22T18:38:40.598" v="192" actId="1076"/>
          <ac:graphicFrameMkLst>
            <pc:docMk/>
            <pc:sldMk cId="1320277394" sldId="356"/>
            <ac:graphicFrameMk id="9" creationId="{F5D2A1DF-38FA-32F8-08DD-74518C42A50A}"/>
          </ac:graphicFrameMkLst>
        </pc:graphicFrameChg>
      </pc:sldChg>
      <pc:sldChg chg="addSp delSp modSp add del mod replId setBg">
        <pc:chgData name="Chiebuka Victor Ejimadu" userId="S::cejimadu1@pvamu.edu::8870cd04-3777-4fc3-9279-a31df463a017" providerId="AD" clId="Web-{C9DE69A3-A99B-477C-A76C-9C0A1187BC56}" dt="2022-04-22T18:29:52.063" v="69"/>
        <pc:sldMkLst>
          <pc:docMk/>
          <pc:sldMk cId="1834571689" sldId="356"/>
        </pc:sldMkLst>
        <pc:spChg chg="mod">
          <ac:chgData name="Chiebuka Victor Ejimadu" userId="S::cejimadu1@pvamu.edu::8870cd04-3777-4fc3-9279-a31df463a017" providerId="AD" clId="Web-{C9DE69A3-A99B-477C-A76C-9C0A1187BC56}" dt="2022-04-22T18:29:16.029" v="60"/>
          <ac:spMkLst>
            <pc:docMk/>
            <pc:sldMk cId="1834571689" sldId="356"/>
            <ac:spMk id="2" creationId="{F2D91E8B-B707-6A65-143A-ECC408CB4F06}"/>
          </ac:spMkLst>
        </pc:spChg>
        <pc:spChg chg="del">
          <ac:chgData name="Chiebuka Victor Ejimadu" userId="S::cejimadu1@pvamu.edu::8870cd04-3777-4fc3-9279-a31df463a017" providerId="AD" clId="Web-{C9DE69A3-A99B-477C-A76C-9C0A1187BC56}" dt="2022-04-22T18:29:10.388" v="59"/>
          <ac:spMkLst>
            <pc:docMk/>
            <pc:sldMk cId="1834571689" sldId="356"/>
            <ac:spMk id="3" creationId="{45B4F617-752A-37ED-963F-007561E8F17A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29:16.029" v="60"/>
          <ac:spMkLst>
            <pc:docMk/>
            <pc:sldMk cId="1834571689" sldId="356"/>
            <ac:spMk id="10" creationId="{A1F6BF70-C7D1-4AF9-8DB4-BEEB8A9C3529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29:16.029" v="60"/>
          <ac:spMkLst>
            <pc:docMk/>
            <pc:sldMk cId="1834571689" sldId="356"/>
            <ac:spMk id="16" creationId="{2C1BBA94-3F40-40AA-8BB9-E69E25E537C1}"/>
          </ac:spMkLst>
        </pc:spChg>
        <pc:grpChg chg="add">
          <ac:chgData name="Chiebuka Victor Ejimadu" userId="S::cejimadu1@pvamu.edu::8870cd04-3777-4fc3-9279-a31df463a017" providerId="AD" clId="Web-{C9DE69A3-A99B-477C-A76C-9C0A1187BC56}" dt="2022-04-22T18:29:16.029" v="60"/>
          <ac:grpSpMkLst>
            <pc:docMk/>
            <pc:sldMk cId="1834571689" sldId="356"/>
            <ac:grpSpMk id="12" creationId="{0C66A8B6-1F6E-4FCC-93B9-B9986B6FD111}"/>
          </ac:grpSpMkLst>
        </pc:grpChg>
        <pc:graphicFrameChg chg="add mod ord modGraphic">
          <ac:chgData name="Chiebuka Victor Ejimadu" userId="S::cejimadu1@pvamu.edu::8870cd04-3777-4fc3-9279-a31df463a017" providerId="AD" clId="Web-{C9DE69A3-A99B-477C-A76C-9C0A1187BC56}" dt="2022-04-22T18:29:41.797" v="68"/>
          <ac:graphicFrameMkLst>
            <pc:docMk/>
            <pc:sldMk cId="1834571689" sldId="356"/>
            <ac:graphicFrameMk id="5" creationId="{47F2EBC3-4FC9-33FD-62C8-B26CE39A42F2}"/>
          </ac:graphicFrameMkLst>
        </pc:graphicFrameChg>
      </pc:sldChg>
      <pc:sldChg chg="addSp delSp modSp new mod setBg">
        <pc:chgData name="Chiebuka Victor Ejimadu" userId="S::cejimadu1@pvamu.edu::8870cd04-3777-4fc3-9279-a31df463a017" providerId="AD" clId="Web-{C9DE69A3-A99B-477C-A76C-9C0A1187BC56}" dt="2022-04-22T18:59:36.946" v="286" actId="1076"/>
        <pc:sldMkLst>
          <pc:docMk/>
          <pc:sldMk cId="2374598165" sldId="357"/>
        </pc:sldMkLst>
        <pc:spChg chg="mod">
          <ac:chgData name="Chiebuka Victor Ejimadu" userId="S::cejimadu1@pvamu.edu::8870cd04-3777-4fc3-9279-a31df463a017" providerId="AD" clId="Web-{C9DE69A3-A99B-477C-A76C-9C0A1187BC56}" dt="2022-04-22T18:42:52.974" v="263"/>
          <ac:spMkLst>
            <pc:docMk/>
            <pc:sldMk cId="2374598165" sldId="357"/>
            <ac:spMk id="2" creationId="{5C49AD5F-498E-C281-96FC-43DB34A9CCBA}"/>
          </ac:spMkLst>
        </pc:spChg>
        <pc:spChg chg="del mod">
          <ac:chgData name="Chiebuka Victor Ejimadu" userId="S::cejimadu1@pvamu.edu::8870cd04-3777-4fc3-9279-a31df463a017" providerId="AD" clId="Web-{C9DE69A3-A99B-477C-A76C-9C0A1187BC56}" dt="2022-04-22T18:41:53.204" v="242"/>
          <ac:spMkLst>
            <pc:docMk/>
            <pc:sldMk cId="2374598165" sldId="357"/>
            <ac:spMk id="3" creationId="{681BA6A7-A2CD-8514-6741-5AB04AE58A19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23.894" v="256"/>
          <ac:spMkLst>
            <pc:docMk/>
            <pc:sldMk cId="2374598165" sldId="357"/>
            <ac:spMk id="9" creationId="{50CEED20-A22C-4FC3-BC0E-F4FE53FDEB9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23.894" v="256"/>
          <ac:spMkLst>
            <pc:docMk/>
            <pc:sldMk cId="2374598165" sldId="357"/>
            <ac:spMk id="16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23.894" v="256"/>
          <ac:spMkLst>
            <pc:docMk/>
            <pc:sldMk cId="2374598165" sldId="357"/>
            <ac:spMk id="18" creationId="{3873B707-463F-40B0-8227-E8CC6C67EB25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38.692" v="258"/>
          <ac:spMkLst>
            <pc:docMk/>
            <pc:sldMk cId="2374598165" sldId="357"/>
            <ac:spMk id="20" creationId="{665DBBEF-238B-476B-96AB-8AAC3224ECEA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38.692" v="258"/>
          <ac:spMkLst>
            <pc:docMk/>
            <pc:sldMk cId="2374598165" sldId="357"/>
            <ac:spMk id="21" creationId="{3FCFB1DE-0B7E-48CC-BA90-B2AB0889F9D6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46.052" v="260"/>
          <ac:spMkLst>
            <pc:docMk/>
            <pc:sldMk cId="2374598165" sldId="357"/>
            <ac:spMk id="23" creationId="{47942995-B07F-4636-9A06-C6A104B260A8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46.052" v="260"/>
          <ac:spMkLst>
            <pc:docMk/>
            <pc:sldMk cId="2374598165" sldId="357"/>
            <ac:spMk id="25" creationId="{B81933D1-5615-42C7-9C0B-4EB7105CCE2D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46.052" v="260"/>
          <ac:spMkLst>
            <pc:docMk/>
            <pc:sldMk cId="2374598165" sldId="357"/>
            <ac:spMk id="26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52.974" v="262"/>
          <ac:spMkLst>
            <pc:docMk/>
            <pc:sldMk cId="2374598165" sldId="357"/>
            <ac:spMk id="28" creationId="{50CEED20-A22C-4FC3-BC0E-F4FE53FDEB97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52.974" v="262"/>
          <ac:spMkLst>
            <pc:docMk/>
            <pc:sldMk cId="2374598165" sldId="357"/>
            <ac:spMk id="30" creationId="{19C9EAEA-39D0-4B0E-A0EB-51E7B26740B1}"/>
          </ac:spMkLst>
        </pc:spChg>
        <pc:spChg chg="add del">
          <ac:chgData name="Chiebuka Victor Ejimadu" userId="S::cejimadu1@pvamu.edu::8870cd04-3777-4fc3-9279-a31df463a017" providerId="AD" clId="Web-{C9DE69A3-A99B-477C-A76C-9C0A1187BC56}" dt="2022-04-22T18:42:52.974" v="262"/>
          <ac:spMkLst>
            <pc:docMk/>
            <pc:sldMk cId="2374598165" sldId="357"/>
            <ac:spMk id="31" creationId="{3873B707-463F-40B0-8227-E8CC6C67EB25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42:52.974" v="263"/>
          <ac:spMkLst>
            <pc:docMk/>
            <pc:sldMk cId="2374598165" sldId="357"/>
            <ac:spMk id="33" creationId="{665DBBEF-238B-476B-96AB-8AAC3224ECEA}"/>
          </ac:spMkLst>
        </pc:spChg>
        <pc:spChg chg="add">
          <ac:chgData name="Chiebuka Victor Ejimadu" userId="S::cejimadu1@pvamu.edu::8870cd04-3777-4fc3-9279-a31df463a017" providerId="AD" clId="Web-{C9DE69A3-A99B-477C-A76C-9C0A1187BC56}" dt="2022-04-22T18:42:52.974" v="263"/>
          <ac:spMkLst>
            <pc:docMk/>
            <pc:sldMk cId="2374598165" sldId="357"/>
            <ac:spMk id="34" creationId="{3FCFB1DE-0B7E-48CC-BA90-B2AB0889F9D6}"/>
          </ac:spMkLst>
        </pc:spChg>
        <pc:grpChg chg="add del">
          <ac:chgData name="Chiebuka Victor Ejimadu" userId="S::cejimadu1@pvamu.edu::8870cd04-3777-4fc3-9279-a31df463a017" providerId="AD" clId="Web-{C9DE69A3-A99B-477C-A76C-9C0A1187BC56}" dt="2022-04-22T18:42:23.894" v="256"/>
          <ac:grpSpMkLst>
            <pc:docMk/>
            <pc:sldMk cId="2374598165" sldId="357"/>
            <ac:grpSpMk id="11" creationId="{032D8612-31EB-44CF-A1D0-14FD4C705424}"/>
          </ac:grpSpMkLst>
        </pc:grpChg>
        <pc:grpChg chg="add del">
          <ac:chgData name="Chiebuka Victor Ejimadu" userId="S::cejimadu1@pvamu.edu::8870cd04-3777-4fc3-9279-a31df463a017" providerId="AD" clId="Web-{C9DE69A3-A99B-477C-A76C-9C0A1187BC56}" dt="2022-04-22T18:42:46.052" v="260"/>
          <ac:grpSpMkLst>
            <pc:docMk/>
            <pc:sldMk cId="2374598165" sldId="357"/>
            <ac:grpSpMk id="24" creationId="{032D8612-31EB-44CF-A1D0-14FD4C705424}"/>
          </ac:grpSpMkLst>
        </pc:grpChg>
        <pc:grpChg chg="add del">
          <ac:chgData name="Chiebuka Victor Ejimadu" userId="S::cejimadu1@pvamu.edu::8870cd04-3777-4fc3-9279-a31df463a017" providerId="AD" clId="Web-{C9DE69A3-A99B-477C-A76C-9C0A1187BC56}" dt="2022-04-22T18:42:52.974" v="262"/>
          <ac:grpSpMkLst>
            <pc:docMk/>
            <pc:sldMk cId="2374598165" sldId="357"/>
            <ac:grpSpMk id="29" creationId="{032D8612-31EB-44CF-A1D0-14FD4C705424}"/>
          </ac:grpSpMkLst>
        </pc:grpChg>
        <pc:picChg chg="add del mod">
          <ac:chgData name="Chiebuka Victor Ejimadu" userId="S::cejimadu1@pvamu.edu::8870cd04-3777-4fc3-9279-a31df463a017" providerId="AD" clId="Web-{C9DE69A3-A99B-477C-A76C-9C0A1187BC56}" dt="2022-04-22T18:59:13.164" v="280"/>
          <ac:picMkLst>
            <pc:docMk/>
            <pc:sldMk cId="2374598165" sldId="357"/>
            <ac:picMk id="4" creationId="{6DB51871-3FC4-C9BD-4C7F-60F84365FCA1}"/>
          </ac:picMkLst>
        </pc:picChg>
        <pc:picChg chg="add mod">
          <ac:chgData name="Chiebuka Victor Ejimadu" userId="S::cejimadu1@pvamu.edu::8870cd04-3777-4fc3-9279-a31df463a017" providerId="AD" clId="Web-{C9DE69A3-A99B-477C-A76C-9C0A1187BC56}" dt="2022-04-22T18:59:36.946" v="286" actId="1076"/>
          <ac:picMkLst>
            <pc:docMk/>
            <pc:sldMk cId="2374598165" sldId="357"/>
            <ac:picMk id="5" creationId="{5D98F2FE-9C77-6273-8787-CC928DDE3572}"/>
          </ac:picMkLst>
        </pc:picChg>
      </pc:sldChg>
    </pc:docChg>
  </pc:docChgLst>
  <pc:docChgLst>
    <pc:chgData name="Katelynn R Inman" userId="S::kinman1@pvamu.edu::e5379682-8b4b-4315-8c12-cd7a4868f0e4" providerId="AD" clId="Web-{B35316A7-D788-4939-86B4-052D840D648E}"/>
    <pc:docChg chg="modSld sldOrd">
      <pc:chgData name="Katelynn R Inman" userId="S::kinman1@pvamu.edu::e5379682-8b4b-4315-8c12-cd7a4868f0e4" providerId="AD" clId="Web-{B35316A7-D788-4939-86B4-052D840D648E}" dt="2021-11-20T09:02:12.840" v="1378"/>
      <pc:docMkLst>
        <pc:docMk/>
      </pc:docMkLst>
      <pc:sldChg chg="addSp delSp modSp mod setBg">
        <pc:chgData name="Katelynn R Inman" userId="S::kinman1@pvamu.edu::e5379682-8b4b-4315-8c12-cd7a4868f0e4" providerId="AD" clId="Web-{B35316A7-D788-4939-86B4-052D840D648E}" dt="2021-11-20T08:44:05.072" v="1157"/>
        <pc:sldMkLst>
          <pc:docMk/>
          <pc:sldMk cId="3437146148" sldId="278"/>
        </pc:sldMkLst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8" creationId="{F3060C83-F051-4F0E-ABAD-AA0DFC48B21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10" creationId="{83C98ABE-055B-441F-B07E-44F97F083C39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12" creationId="{29FDB030-9B49-4CED-8CCD-4D99382388AC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14" creationId="{3783CA14-24A1-485C-8B30-D6A5D87987AD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16" creationId="{9A97C86A-04D6-40F7-AE84-31AB43E6A84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18" creationId="{FF9F2414-84E8-453E-B1F3-389FDE8192D9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20" v="10"/>
          <ac:spMkLst>
            <pc:docMk/>
            <pc:sldMk cId="3437146148" sldId="278"/>
            <ac:spMk id="20" creationId="{3ECA69A1-7536-43AC-85EF-C7106179F5ED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4.504" v="9"/>
          <ac:spMkLst>
            <pc:docMk/>
            <pc:sldMk cId="3437146148" sldId="278"/>
            <ac:spMk id="22" creationId="{42A4FC2C-047E-45A5-965D-8E1E3BF09BC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22.271" v="12"/>
          <ac:spMkLst>
            <pc:docMk/>
            <pc:sldMk cId="3437146148" sldId="278"/>
            <ac:spMk id="23" creationId="{7742A528-B5BC-48B8-92DE-9C2B44451A9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2.238" v="7"/>
          <ac:spMkLst>
            <pc:docMk/>
            <pc:sldMk cId="3437146148" sldId="278"/>
            <ac:spMk id="25" creationId="{86FF76B9-219D-4469-AF87-0236D29032F1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3"/>
          <ac:spMkLst>
            <pc:docMk/>
            <pc:sldMk cId="3437146148" sldId="278"/>
            <ac:spMk id="28" creationId="{7742A528-B5BC-48B8-92DE-9C2B44451A9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2.210" v="18"/>
          <ac:spMkLst>
            <pc:docMk/>
            <pc:sldMk cId="3437146148" sldId="278"/>
            <ac:spMk id="30" creationId="{7742A528-B5BC-48B8-92DE-9C2B44451A9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2.238" v="7"/>
          <ac:spMkLst>
            <pc:docMk/>
            <pc:sldMk cId="3437146148" sldId="278"/>
            <ac:spMk id="31" creationId="{2E80C965-DB6D-4F81-9E9E-B027384D0BD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4.460" v="20"/>
          <ac:spMkLst>
            <pc:docMk/>
            <pc:sldMk cId="3437146148" sldId="278"/>
            <ac:spMk id="32" creationId="{5F879AC3-D4CE-493C-ADC7-06205677F4F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02.238" v="7"/>
          <ac:spMkLst>
            <pc:docMk/>
            <pc:sldMk cId="3437146148" sldId="278"/>
            <ac:spMk id="33" creationId="{633C5E46-DAC5-4661-9C87-22B08E2A512F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34" creationId="{F3060C83-F051-4F0E-ABAD-AA0DFC48B21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4.460" v="20"/>
          <ac:spMkLst>
            <pc:docMk/>
            <pc:sldMk cId="3437146148" sldId="278"/>
            <ac:spMk id="35" creationId="{736F0DFD-0954-464F-BF12-DD2E6F6E0380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36" creationId="{83C98ABE-055B-441F-B07E-44F97F083C39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37" creationId="{29FDB030-9B49-4CED-8CCD-4D99382388AC}"/>
          </ac:spMkLst>
        </pc:spChg>
        <pc:spChg chg="add">
          <ac:chgData name="Katelynn R Inman" userId="S::kinman1@pvamu.edu::e5379682-8b4b-4315-8c12-cd7a4868f0e4" providerId="AD" clId="Web-{B35316A7-D788-4939-86B4-052D840D648E}" dt="2021-11-20T08:26:56.726" v="23"/>
          <ac:spMkLst>
            <pc:docMk/>
            <pc:sldMk cId="3437146148" sldId="278"/>
            <ac:spMk id="38" creationId="{5F879AC3-D4CE-493C-ADC7-06205677F4F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39" creationId="{3783CA14-24A1-485C-8B30-D6A5D87987AD}"/>
          </ac:spMkLst>
        </pc:spChg>
        <pc:spChg chg="add">
          <ac:chgData name="Katelynn R Inman" userId="S::kinman1@pvamu.edu::e5379682-8b4b-4315-8c12-cd7a4868f0e4" providerId="AD" clId="Web-{B35316A7-D788-4939-86B4-052D840D648E}" dt="2021-11-20T08:26:56.726" v="23"/>
          <ac:spMkLst>
            <pc:docMk/>
            <pc:sldMk cId="3437146148" sldId="278"/>
            <ac:spMk id="40" creationId="{736F0DFD-0954-464F-BF12-DD2E6F6E0380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41" creationId="{9A97C86A-04D6-40F7-AE84-31AB43E6A84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43" creationId="{FF9F2414-84E8-453E-B1F3-389FDE8192D9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6:56.726" v="22"/>
          <ac:spMkLst>
            <pc:docMk/>
            <pc:sldMk cId="3437146148" sldId="278"/>
            <ac:spMk id="45" creationId="{3ECA69A1-7536-43AC-85EF-C7106179F5ED}"/>
          </ac:spMkLst>
        </pc:spChg>
        <pc:grpChg chg="add del">
          <ac:chgData name="Katelynn R Inman" userId="S::kinman1@pvamu.edu::e5379682-8b4b-4315-8c12-cd7a4868f0e4" providerId="AD" clId="Web-{B35316A7-D788-4939-86B4-052D840D648E}" dt="2021-11-20T08:26:02.238" v="7"/>
          <ac:grpSpMkLst>
            <pc:docMk/>
            <pc:sldMk cId="3437146148" sldId="278"/>
            <ac:grpSpMk id="27" creationId="{DB88BD78-87E1-424D-B479-C37D8E41B12E}"/>
          </ac:grpSpMkLst>
        </pc:grpChg>
        <pc:graphicFrameChg chg="add mod modGraphic">
          <ac:chgData name="Katelynn R Inman" userId="S::kinman1@pvamu.edu::e5379682-8b4b-4315-8c12-cd7a4868f0e4" providerId="AD" clId="Web-{B35316A7-D788-4939-86B4-052D840D648E}" dt="2021-11-20T08:44:05.072" v="1157"/>
          <ac:graphicFrameMkLst>
            <pc:docMk/>
            <pc:sldMk cId="3437146148" sldId="278"/>
            <ac:graphicFrameMk id="2" creationId="{2A30C455-0315-4B1C-BDC6-2182903EC3B2}"/>
          </ac:graphicFrameMkLst>
        </pc:graphicFrameChg>
        <pc:picChg chg="mod ord modCrop">
          <ac:chgData name="Katelynn R Inman" userId="S::kinman1@pvamu.edu::e5379682-8b4b-4315-8c12-cd7a4868f0e4" providerId="AD" clId="Web-{B35316A7-D788-4939-86B4-052D840D648E}" dt="2021-11-20T08:27:47.057" v="31" actId="14100"/>
          <ac:picMkLst>
            <pc:docMk/>
            <pc:sldMk cId="3437146148" sldId="278"/>
            <ac:picMk id="3" creationId="{CB5529BD-4784-46F8-9E39-E081638FF37E}"/>
          </ac:picMkLst>
        </pc:picChg>
      </pc:sldChg>
      <pc:sldChg chg="addSp delSp modSp mod setBg">
        <pc:chgData name="Katelynn R Inman" userId="S::kinman1@pvamu.edu::e5379682-8b4b-4315-8c12-cd7a4868f0e4" providerId="AD" clId="Web-{B35316A7-D788-4939-86B4-052D840D648E}" dt="2021-11-20T08:55:57.694" v="1376" actId="1076"/>
        <pc:sldMkLst>
          <pc:docMk/>
          <pc:sldMk cId="2634633507" sldId="285"/>
        </pc:sldMkLst>
        <pc:spChg chg="mo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2" creationId="{B4498538-9DBA-4391-90FA-ECEEFEE9AA73}"/>
          </ac:spMkLst>
        </pc:spChg>
        <pc:spChg chg="add del mod">
          <ac:chgData name="Katelynn R Inman" userId="S::kinman1@pvamu.edu::e5379682-8b4b-4315-8c12-cd7a4868f0e4" providerId="AD" clId="Web-{B35316A7-D788-4939-86B4-052D840D648E}" dt="2021-11-20T08:55:57.694" v="1376" actId="1076"/>
          <ac:spMkLst>
            <pc:docMk/>
            <pc:sldMk cId="2634633507" sldId="285"/>
            <ac:spMk id="3" creationId="{4307F38D-C55C-4312-9BCE-D7F79BA64852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6" creationId="{46D6306C-ED4F-4AAE-B4A5-EEA6AFAD726E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7" creationId="{0EC5361D-F897-4856-B945-0455A365EB24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5.318" v="1369"/>
          <ac:spMkLst>
            <pc:docMk/>
            <pc:sldMk cId="2634633507" sldId="285"/>
            <ac:spMk id="8" creationId="{2B566528-1B12-4246-9431-5C2D7D08116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9.224" v="1371"/>
          <ac:spMkLst>
            <pc:docMk/>
            <pc:sldMk cId="2634633507" sldId="285"/>
            <ac:spMk id="9" creationId="{7517A47C-B2E5-4B79-8061-D74B1311AF6E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5.318" v="1369"/>
          <ac:spMkLst>
            <pc:docMk/>
            <pc:sldMk cId="2634633507" sldId="285"/>
            <ac:spMk id="10" creationId="{2E80C965-DB6D-4F81-9E9E-B027384D0BD6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9.224" v="1371"/>
          <ac:spMkLst>
            <pc:docMk/>
            <pc:sldMk cId="2634633507" sldId="285"/>
            <ac:spMk id="11" creationId="{C505E780-2083-4CB5-A42A-5E0E2908ECC3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5.318" v="1369"/>
          <ac:spMkLst>
            <pc:docMk/>
            <pc:sldMk cId="2634633507" sldId="285"/>
            <ac:spMk id="12" creationId="{A580F890-B085-4E95-96AA-55AEBEC5CE6E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9.224" v="1371"/>
          <ac:spMkLst>
            <pc:docMk/>
            <pc:sldMk cId="2634633507" sldId="285"/>
            <ac:spMk id="13" creationId="{D2C0AE1C-0118-41AE-8A10-7CDCBF10E96F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5.318" v="1369"/>
          <ac:spMkLst>
            <pc:docMk/>
            <pc:sldMk cId="2634633507" sldId="285"/>
            <ac:spMk id="14" creationId="{D3F51FEB-38FB-4F6C-9F7B-2F2AFAB65463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9.224" v="1371"/>
          <ac:spMkLst>
            <pc:docMk/>
            <pc:sldMk cId="2634633507" sldId="285"/>
            <ac:spMk id="15" creationId="{463EEC44-1BA3-44ED-81FC-A644B04B2A44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55:35.318" v="1369"/>
          <ac:spMkLst>
            <pc:docMk/>
            <pc:sldMk cId="2634633507" sldId="285"/>
            <ac:spMk id="16" creationId="{1E547BA6-BAE0-43BB-A7CA-60F69CE252F0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17" creationId="{4508C0C5-2268-42B5-B3C8-4D0899E05F8C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18" creationId="{9E914C83-E0D8-4953-92D5-169D28CB43AE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19" creationId="{141ACBDB-38F8-4B34-8183-BD95B4E55A62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20" creationId="{3512E083-F550-46AF-8490-767ECFD00CB7}"/>
          </ac:spMkLst>
        </pc:spChg>
        <pc:spChg chg="add">
          <ac:chgData name="Katelynn R Inman" userId="S::kinman1@pvamu.edu::e5379682-8b4b-4315-8c12-cd7a4868f0e4" providerId="AD" clId="Web-{B35316A7-D788-4939-86B4-052D840D648E}" dt="2021-11-20T08:55:39.240" v="1372"/>
          <ac:spMkLst>
            <pc:docMk/>
            <pc:sldMk cId="2634633507" sldId="285"/>
            <ac:spMk id="21" creationId="{DE00DB52-3455-4E2F-867B-A6D0516E175B}"/>
          </ac:spMkLst>
        </pc:spChg>
        <pc:graphicFrameChg chg="add del">
          <ac:chgData name="Katelynn R Inman" userId="S::kinman1@pvamu.edu::e5379682-8b4b-4315-8c12-cd7a4868f0e4" providerId="AD" clId="Web-{B35316A7-D788-4939-86B4-052D840D648E}" dt="2021-11-20T08:55:39.224" v="1371"/>
          <ac:graphicFrameMkLst>
            <pc:docMk/>
            <pc:sldMk cId="2634633507" sldId="285"/>
            <ac:graphicFrameMk id="5" creationId="{691E3535-81EE-40DF-A311-C3BBAE519A7A}"/>
          </ac:graphicFrameMkLst>
        </pc:graphicFrameChg>
      </pc:sldChg>
      <pc:sldChg chg="addSp delSp modSp mod setBg">
        <pc:chgData name="Katelynn R Inman" userId="S::kinman1@pvamu.edu::e5379682-8b4b-4315-8c12-cd7a4868f0e4" providerId="AD" clId="Web-{B35316A7-D788-4939-86B4-052D840D648E}" dt="2021-11-20T08:54:43.608" v="1363" actId="1076"/>
        <pc:sldMkLst>
          <pc:docMk/>
          <pc:sldMk cId="2276231915" sldId="288"/>
        </pc:sldMkLst>
        <pc:spChg chg="add">
          <ac:chgData name="Katelynn R Inman" userId="S::kinman1@pvamu.edu::e5379682-8b4b-4315-8c12-cd7a4868f0e4" providerId="AD" clId="Web-{B35316A7-D788-4939-86B4-052D840D648E}" dt="2021-11-20T08:28:07.261" v="37"/>
          <ac:spMkLst>
            <pc:docMk/>
            <pc:sldMk cId="2276231915" sldId="288"/>
            <ac:spMk id="5" creationId="{5F879AC3-D4CE-493C-ADC7-06205677F4F8}"/>
          </ac:spMkLst>
        </pc:spChg>
        <pc:spChg chg="add del">
          <ac:chgData name="Katelynn R Inman" userId="S::kinman1@pvamu.edu::e5379682-8b4b-4315-8c12-cd7a4868f0e4" providerId="AD" clId="Web-{B35316A7-D788-4939-86B4-052D840D648E}" dt="2021-11-20T08:28:07.245" v="36"/>
          <ac:spMkLst>
            <pc:docMk/>
            <pc:sldMk cId="2276231915" sldId="288"/>
            <ac:spMk id="8" creationId="{7742A528-B5BC-48B8-92DE-9C2B44451A96}"/>
          </ac:spMkLst>
        </pc:spChg>
        <pc:spChg chg="add">
          <ac:chgData name="Katelynn R Inman" userId="S::kinman1@pvamu.edu::e5379682-8b4b-4315-8c12-cd7a4868f0e4" providerId="AD" clId="Web-{B35316A7-D788-4939-86B4-052D840D648E}" dt="2021-11-20T08:28:07.261" v="37"/>
          <ac:spMkLst>
            <pc:docMk/>
            <pc:sldMk cId="2276231915" sldId="288"/>
            <ac:spMk id="10" creationId="{736F0DFD-0954-464F-BF12-DD2E6F6E0380}"/>
          </ac:spMkLst>
        </pc:spChg>
        <pc:spChg chg="add mod">
          <ac:chgData name="Katelynn R Inman" userId="S::kinman1@pvamu.edu::e5379682-8b4b-4315-8c12-cd7a4868f0e4" providerId="AD" clId="Web-{B35316A7-D788-4939-86B4-052D840D648E}" dt="2021-11-20T08:54:27.824" v="1362" actId="1076"/>
          <ac:spMkLst>
            <pc:docMk/>
            <pc:sldMk cId="2276231915" sldId="288"/>
            <ac:spMk id="19" creationId="{668D91A2-F925-4075-9DD8-18FFCB8D2DBD}"/>
          </ac:spMkLst>
        </pc:spChg>
        <pc:spChg chg="add del mod">
          <ac:chgData name="Katelynn R Inman" userId="S::kinman1@pvamu.edu::e5379682-8b4b-4315-8c12-cd7a4868f0e4" providerId="AD" clId="Web-{B35316A7-D788-4939-86B4-052D840D648E}" dt="2021-11-20T08:52:18.082" v="1324"/>
          <ac:spMkLst>
            <pc:docMk/>
            <pc:sldMk cId="2276231915" sldId="288"/>
            <ac:spMk id="21" creationId="{5885C324-4BA5-4415-AC10-16A82AC5CC9C}"/>
          </ac:spMkLst>
        </pc:spChg>
        <pc:graphicFrameChg chg="add mod modGraphic">
          <ac:chgData name="Katelynn R Inman" userId="S::kinman1@pvamu.edu::e5379682-8b4b-4315-8c12-cd7a4868f0e4" providerId="AD" clId="Web-{B35316A7-D788-4939-86B4-052D840D648E}" dt="2021-11-20T08:54:43.608" v="1363" actId="1076"/>
          <ac:graphicFrameMkLst>
            <pc:docMk/>
            <pc:sldMk cId="2276231915" sldId="288"/>
            <ac:graphicFrameMk id="4" creationId="{E4DDB807-1439-41C8-9BEF-A38ABFF90BBD}"/>
          </ac:graphicFrameMkLst>
        </pc:graphicFrameChg>
        <pc:graphicFrameChg chg="add mod modGraphic">
          <ac:chgData name="Katelynn R Inman" userId="S::kinman1@pvamu.edu::e5379682-8b4b-4315-8c12-cd7a4868f0e4" providerId="AD" clId="Web-{B35316A7-D788-4939-86B4-052D840D648E}" dt="2021-11-20T08:48:55.900" v="1285" actId="1076"/>
          <ac:graphicFrameMkLst>
            <pc:docMk/>
            <pc:sldMk cId="2276231915" sldId="288"/>
            <ac:graphicFrameMk id="6" creationId="{D5F4F012-6614-4945-8493-C2B76DE67813}"/>
          </ac:graphicFrameMkLst>
        </pc:graphicFrameChg>
        <pc:picChg chg="add mod modCrop">
          <ac:chgData name="Katelynn R Inman" userId="S::kinman1@pvamu.edu::e5379682-8b4b-4315-8c12-cd7a4868f0e4" providerId="AD" clId="Web-{B35316A7-D788-4939-86B4-052D840D648E}" dt="2021-11-20T08:52:40.927" v="1341" actId="1076"/>
          <ac:picMkLst>
            <pc:docMk/>
            <pc:sldMk cId="2276231915" sldId="288"/>
            <ac:picMk id="2" creationId="{71A4CD64-F664-4612-86FE-0C490D8E839A}"/>
          </ac:picMkLst>
        </pc:picChg>
        <pc:picChg chg="del mod">
          <ac:chgData name="Katelynn R Inman" userId="S::kinman1@pvamu.edu::e5379682-8b4b-4315-8c12-cd7a4868f0e4" providerId="AD" clId="Web-{B35316A7-D788-4939-86B4-052D840D648E}" dt="2021-11-20T08:28:37.309" v="39"/>
          <ac:picMkLst>
            <pc:docMk/>
            <pc:sldMk cId="2276231915" sldId="288"/>
            <ac:picMk id="3" creationId="{4E60FF2E-2D4E-478E-914E-F11B81F7721B}"/>
          </ac:picMkLst>
        </pc:picChg>
        <pc:inkChg chg="add">
          <ac:chgData name="Katelynn R Inman" userId="S::kinman1@pvamu.edu::e5379682-8b4b-4315-8c12-cd7a4868f0e4" providerId="AD" clId="Web-{B35316A7-D788-4939-86B4-052D840D648E}" dt="2021-11-20T08:51:10.001" v="1296"/>
          <ac:inkMkLst>
            <pc:docMk/>
            <pc:sldMk cId="2276231915" sldId="288"/>
            <ac:inkMk id="7" creationId="{EC014E19-0B5B-468A-8DD9-999AC8CD59FF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2.282" v="1297"/>
          <ac:inkMkLst>
            <pc:docMk/>
            <pc:sldMk cId="2276231915" sldId="288"/>
            <ac:inkMk id="9" creationId="{F950DA04-BE03-468F-9D51-716CDAE03984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6.048" v="1298"/>
          <ac:inkMkLst>
            <pc:docMk/>
            <pc:sldMk cId="2276231915" sldId="288"/>
            <ac:inkMk id="11" creationId="{AD432C8C-DECB-4CF7-A638-7F939F85E771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7.798" v="1299"/>
          <ac:inkMkLst>
            <pc:docMk/>
            <pc:sldMk cId="2276231915" sldId="288"/>
            <ac:inkMk id="12" creationId="{3D79F3B4-9D1C-4175-A1D7-FEABF982ADE6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8.532" v="1300"/>
          <ac:inkMkLst>
            <pc:docMk/>
            <pc:sldMk cId="2276231915" sldId="288"/>
            <ac:inkMk id="13" creationId="{2DA0A576-D10F-4F32-AF58-D89075D21FE0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9.142" v="1301"/>
          <ac:inkMkLst>
            <pc:docMk/>
            <pc:sldMk cId="2276231915" sldId="288"/>
            <ac:inkMk id="14" creationId="{AB8F4BEF-EB98-4082-9745-88C47B623C15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19.986" v="1302"/>
          <ac:inkMkLst>
            <pc:docMk/>
            <pc:sldMk cId="2276231915" sldId="288"/>
            <ac:inkMk id="15" creationId="{50CA8D65-52DF-404B-8359-8021774779E6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20.423" v="1303"/>
          <ac:inkMkLst>
            <pc:docMk/>
            <pc:sldMk cId="2276231915" sldId="288"/>
            <ac:inkMk id="16" creationId="{A53A6B51-0802-404B-96D7-FFDBEB531A28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21.048" v="1304"/>
          <ac:inkMkLst>
            <pc:docMk/>
            <pc:sldMk cId="2276231915" sldId="288"/>
            <ac:inkMk id="17" creationId="{76AAD72D-5534-459E-9FBC-FD7BDBC1FFB9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22.345" v="1305"/>
          <ac:inkMkLst>
            <pc:docMk/>
            <pc:sldMk cId="2276231915" sldId="288"/>
            <ac:inkMk id="18" creationId="{1B219DB0-8417-453C-A712-540B58E594B1}"/>
          </ac:inkMkLst>
        </pc:inkChg>
        <pc:inkChg chg="add del">
          <ac:chgData name="Katelynn R Inman" userId="S::kinman1@pvamu.edu::e5379682-8b4b-4315-8c12-cd7a4868f0e4" providerId="AD" clId="Web-{B35316A7-D788-4939-86B4-052D840D648E}" dt="2021-11-20T08:51:31.299" v="1308"/>
          <ac:inkMkLst>
            <pc:docMk/>
            <pc:sldMk cId="2276231915" sldId="288"/>
            <ac:inkMk id="20" creationId="{21E98CAE-3F5F-4101-8DE0-0DC00BA7A8DA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37.502" v="1310"/>
          <ac:inkMkLst>
            <pc:docMk/>
            <pc:sldMk cId="2276231915" sldId="288"/>
            <ac:inkMk id="22" creationId="{67C048FF-C3EC-40A1-8B69-5CACEFF13D3F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47.237" v="1311"/>
          <ac:inkMkLst>
            <pc:docMk/>
            <pc:sldMk cId="2276231915" sldId="288"/>
            <ac:inkMk id="23" creationId="{6CB45646-1CD1-4CC8-B489-779DAA4BF0B0}"/>
          </ac:inkMkLst>
        </pc:inkChg>
        <pc:inkChg chg="add del">
          <ac:chgData name="Katelynn R Inman" userId="S::kinman1@pvamu.edu::e5379682-8b4b-4315-8c12-cd7a4868f0e4" providerId="AD" clId="Web-{B35316A7-D788-4939-86B4-052D840D648E}" dt="2021-11-20T08:51:50.893" v="1317"/>
          <ac:inkMkLst>
            <pc:docMk/>
            <pc:sldMk cId="2276231915" sldId="288"/>
            <ac:inkMk id="24" creationId="{CE3AFC08-F9EF-4145-B993-BA03CA641D5B}"/>
          </ac:inkMkLst>
        </pc:inkChg>
        <pc:inkChg chg="add del">
          <ac:chgData name="Katelynn R Inman" userId="S::kinman1@pvamu.edu::e5379682-8b4b-4315-8c12-cd7a4868f0e4" providerId="AD" clId="Web-{B35316A7-D788-4939-86B4-052D840D648E}" dt="2021-11-20T08:51:49.956" v="1316"/>
          <ac:inkMkLst>
            <pc:docMk/>
            <pc:sldMk cId="2276231915" sldId="288"/>
            <ac:inkMk id="25" creationId="{867A88CC-32DA-4935-87E7-4C1A80D772A1}"/>
          </ac:inkMkLst>
        </pc:inkChg>
        <pc:inkChg chg="add del">
          <ac:chgData name="Katelynn R Inman" userId="S::kinman1@pvamu.edu::e5379682-8b4b-4315-8c12-cd7a4868f0e4" providerId="AD" clId="Web-{B35316A7-D788-4939-86B4-052D840D648E}" dt="2021-11-20T08:51:49.956" v="1315"/>
          <ac:inkMkLst>
            <pc:docMk/>
            <pc:sldMk cId="2276231915" sldId="288"/>
            <ac:inkMk id="26" creationId="{BEA7165C-85CE-4C41-BC0F-05621447A8A0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58.175" v="1318"/>
          <ac:inkMkLst>
            <pc:docMk/>
            <pc:sldMk cId="2276231915" sldId="288"/>
            <ac:inkMk id="27" creationId="{C23528D3-F7AB-4C78-A850-F40482BE388D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58.816" v="1319"/>
          <ac:inkMkLst>
            <pc:docMk/>
            <pc:sldMk cId="2276231915" sldId="288"/>
            <ac:inkMk id="28" creationId="{07EF9352-FFCB-432D-8BFF-3F780E43945D}"/>
          </ac:inkMkLst>
        </pc:inkChg>
        <pc:inkChg chg="add">
          <ac:chgData name="Katelynn R Inman" userId="S::kinman1@pvamu.edu::e5379682-8b4b-4315-8c12-cd7a4868f0e4" providerId="AD" clId="Web-{B35316A7-D788-4939-86B4-052D840D648E}" dt="2021-11-20T08:51:59.503" v="1320"/>
          <ac:inkMkLst>
            <pc:docMk/>
            <pc:sldMk cId="2276231915" sldId="288"/>
            <ac:inkMk id="29" creationId="{7F15A3C0-4BAD-4ACD-9D2C-89423E1CDE56}"/>
          </ac:inkMkLst>
        </pc:inkChg>
      </pc:sldChg>
      <pc:sldChg chg="ord">
        <pc:chgData name="Katelynn R Inman" userId="S::kinman1@pvamu.edu::e5379682-8b4b-4315-8c12-cd7a4868f0e4" providerId="AD" clId="Web-{B35316A7-D788-4939-86B4-052D840D648E}" dt="2021-11-20T09:01:55.448" v="1377"/>
        <pc:sldMkLst>
          <pc:docMk/>
          <pc:sldMk cId="1126358570" sldId="289"/>
        </pc:sldMkLst>
      </pc:sldChg>
      <pc:sldChg chg="ord">
        <pc:chgData name="Katelynn R Inman" userId="S::kinman1@pvamu.edu::e5379682-8b4b-4315-8c12-cd7a4868f0e4" providerId="AD" clId="Web-{B35316A7-D788-4939-86B4-052D840D648E}" dt="2021-11-20T09:02:12.840" v="1378"/>
        <pc:sldMkLst>
          <pc:docMk/>
          <pc:sldMk cId="1666617778" sldId="290"/>
        </pc:sldMkLst>
      </pc:sldChg>
      <pc:sldChg chg="modSp">
        <pc:chgData name="Katelynn R Inman" userId="S::kinman1@pvamu.edu::e5379682-8b4b-4315-8c12-cd7a4868f0e4" providerId="AD" clId="Web-{B35316A7-D788-4939-86B4-052D840D648E}" dt="2021-11-20T08:55:22.845" v="1367" actId="14100"/>
        <pc:sldMkLst>
          <pc:docMk/>
          <pc:sldMk cId="3463353986" sldId="294"/>
        </pc:sldMkLst>
        <pc:picChg chg="mod">
          <ac:chgData name="Katelynn R Inman" userId="S::kinman1@pvamu.edu::e5379682-8b4b-4315-8c12-cd7a4868f0e4" providerId="AD" clId="Web-{B35316A7-D788-4939-86B4-052D840D648E}" dt="2021-11-20T08:55:22.845" v="1367" actId="14100"/>
          <ac:picMkLst>
            <pc:docMk/>
            <pc:sldMk cId="3463353986" sldId="294"/>
            <ac:picMk id="2" creationId="{DED51EC9-A931-410B-ACAA-75B1957DC51F}"/>
          </ac:picMkLst>
        </pc:picChg>
      </pc:sldChg>
      <pc:sldChg chg="modSp">
        <pc:chgData name="Katelynn R Inman" userId="S::kinman1@pvamu.edu::e5379682-8b4b-4315-8c12-cd7a4868f0e4" providerId="AD" clId="Web-{B35316A7-D788-4939-86B4-052D840D648E}" dt="2021-11-20T08:50:09.622" v="1295" actId="14100"/>
        <pc:sldMkLst>
          <pc:docMk/>
          <pc:sldMk cId="3269242756" sldId="295"/>
        </pc:sldMkLst>
        <pc:picChg chg="mod modCrop">
          <ac:chgData name="Katelynn R Inman" userId="S::kinman1@pvamu.edu::e5379682-8b4b-4315-8c12-cd7a4868f0e4" providerId="AD" clId="Web-{B35316A7-D788-4939-86B4-052D840D648E}" dt="2021-11-20T08:50:09.622" v="1295" actId="14100"/>
          <ac:picMkLst>
            <pc:docMk/>
            <pc:sldMk cId="3269242756" sldId="295"/>
            <ac:picMk id="3" creationId="{B20DE31D-8807-4E79-8620-A1C5473DF619}"/>
          </ac:picMkLst>
        </pc:picChg>
      </pc:sldChg>
    </pc:docChg>
  </pc:docChgLst>
  <pc:docChgLst>
    <pc:chgData name="Chiebuka Victor Ejimadu" userId="S::cejimadu1@pvamu.edu::8870cd04-3777-4fc3-9279-a31df463a017" providerId="AD" clId="Web-{DB5B0DF4-ED05-4FA3-AEC9-7B9E8977A834}"/>
    <pc:docChg chg="modSld">
      <pc:chgData name="Chiebuka Victor Ejimadu" userId="S::cejimadu1@pvamu.edu::8870cd04-3777-4fc3-9279-a31df463a017" providerId="AD" clId="Web-{DB5B0DF4-ED05-4FA3-AEC9-7B9E8977A834}" dt="2021-12-04T03:32:54.549" v="0" actId="20577"/>
      <pc:docMkLst>
        <pc:docMk/>
      </pc:docMkLst>
      <pc:sldChg chg="modSp">
        <pc:chgData name="Chiebuka Victor Ejimadu" userId="S::cejimadu1@pvamu.edu::8870cd04-3777-4fc3-9279-a31df463a017" providerId="AD" clId="Web-{DB5B0DF4-ED05-4FA3-AEC9-7B9E8977A834}" dt="2021-12-04T03:32:54.549" v="0" actId="20577"/>
        <pc:sldMkLst>
          <pc:docMk/>
          <pc:sldMk cId="263910754" sldId="304"/>
        </pc:sldMkLst>
        <pc:spChg chg="mod">
          <ac:chgData name="Chiebuka Victor Ejimadu" userId="S::cejimadu1@pvamu.edu::8870cd04-3777-4fc3-9279-a31df463a017" providerId="AD" clId="Web-{DB5B0DF4-ED05-4FA3-AEC9-7B9E8977A834}" dt="2021-12-04T03:32:54.549" v="0" actId="20577"/>
          <ac:spMkLst>
            <pc:docMk/>
            <pc:sldMk cId="263910754" sldId="304"/>
            <ac:spMk id="3" creationId="{DB1EE301-C0F4-4A9A-A361-168990D06DCD}"/>
          </ac:spMkLst>
        </pc:spChg>
      </pc:sldChg>
    </pc:docChg>
  </pc:docChgLst>
  <pc:docChgLst>
    <pc:chgData name="Tiarra M Rodrigues" userId="S::trodrigues1@pvamu.edu::2218129b-acb1-46f7-801e-1fba4db8d33d" providerId="AD" clId="Web-{2429B143-2F9A-4F01-9D6B-F368F80749A9}"/>
    <pc:docChg chg="modSld">
      <pc:chgData name="Tiarra M Rodrigues" userId="S::trodrigues1@pvamu.edu::2218129b-acb1-46f7-801e-1fba4db8d33d" providerId="AD" clId="Web-{2429B143-2F9A-4F01-9D6B-F368F80749A9}" dt="2021-11-20T04:45:41.313" v="58"/>
      <pc:docMkLst>
        <pc:docMk/>
      </pc:docMkLst>
      <pc:sldChg chg="addSp delSp modSp addCm delCm">
        <pc:chgData name="Tiarra M Rodrigues" userId="S::trodrigues1@pvamu.edu::2218129b-acb1-46f7-801e-1fba4db8d33d" providerId="AD" clId="Web-{2429B143-2F9A-4F01-9D6B-F368F80749A9}" dt="2021-11-20T04:44:50.357" v="57"/>
        <pc:sldMkLst>
          <pc:docMk/>
          <pc:sldMk cId="811154532" sldId="271"/>
        </pc:sldMkLst>
        <pc:spChg chg="del">
          <ac:chgData name="Tiarra M Rodrigues" userId="S::trodrigues1@pvamu.edu::2218129b-acb1-46f7-801e-1fba4db8d33d" providerId="AD" clId="Web-{2429B143-2F9A-4F01-9D6B-F368F80749A9}" dt="2021-11-20T04:44:46.795" v="56"/>
          <ac:spMkLst>
            <pc:docMk/>
            <pc:sldMk cId="811154532" sldId="271"/>
            <ac:spMk id="3" creationId="{39718355-89AF-494F-8795-DC7FFF212442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33.397" v="54"/>
          <ac:spMkLst>
            <pc:docMk/>
            <pc:sldMk cId="811154532" sldId="271"/>
            <ac:spMk id="5" creationId="{2E1B02D8-F9E6-4F20-9A3E-7B1DD95393DB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32.210" v="53"/>
          <ac:spMkLst>
            <pc:docMk/>
            <pc:sldMk cId="811154532" sldId="271"/>
            <ac:spMk id="10" creationId="{748BCC86-533F-413F-9726-3C62B1A4B30F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31.038" v="52"/>
          <ac:spMkLst>
            <pc:docMk/>
            <pc:sldMk cId="811154532" sldId="271"/>
            <ac:spMk id="12" creationId="{531E07BD-8436-4AB5-81C6-23272BD6A511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28.959" v="51"/>
          <ac:spMkLst>
            <pc:docMk/>
            <pc:sldMk cId="811154532" sldId="271"/>
            <ac:spMk id="13" creationId="{4152D0C9-8CA1-43B6-AFCA-351064AD863F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27.209" v="50"/>
          <ac:spMkLst>
            <pc:docMk/>
            <pc:sldMk cId="811154532" sldId="271"/>
            <ac:spMk id="14" creationId="{5C3BD782-32B5-4061-A3D0-807B26FE0ADE}"/>
          </ac:spMkLst>
        </pc:spChg>
        <pc:spChg chg="add del">
          <ac:chgData name="Tiarra M Rodrigues" userId="S::trodrigues1@pvamu.edu::2218129b-acb1-46f7-801e-1fba4db8d33d" providerId="AD" clId="Web-{2429B143-2F9A-4F01-9D6B-F368F80749A9}" dt="2021-11-20T04:42:25.631" v="49"/>
          <ac:spMkLst>
            <pc:docMk/>
            <pc:sldMk cId="811154532" sldId="271"/>
            <ac:spMk id="15" creationId="{8B811BD4-1B2E-4208-B53D-BD90DE77A957}"/>
          </ac:spMkLst>
        </pc:spChg>
        <pc:spChg chg="add del mod">
          <ac:chgData name="Tiarra M Rodrigues" userId="S::trodrigues1@pvamu.edu::2218129b-acb1-46f7-801e-1fba4db8d33d" providerId="AD" clId="Web-{2429B143-2F9A-4F01-9D6B-F368F80749A9}" dt="2021-11-20T04:44:50.357" v="57"/>
          <ac:spMkLst>
            <pc:docMk/>
            <pc:sldMk cId="811154532" sldId="271"/>
            <ac:spMk id="17" creationId="{A8450324-0D8B-4EFC-BAE3-0AB64CD8DA54}"/>
          </ac:spMkLst>
        </pc:spChg>
      </pc:sldChg>
      <pc:sldChg chg="delCm">
        <pc:chgData name="Tiarra M Rodrigues" userId="S::trodrigues1@pvamu.edu::2218129b-acb1-46f7-801e-1fba4db8d33d" providerId="AD" clId="Web-{2429B143-2F9A-4F01-9D6B-F368F80749A9}" dt="2021-11-20T04:45:41.313" v="58"/>
        <pc:sldMkLst>
          <pc:docMk/>
          <pc:sldMk cId="1150173084" sldId="272"/>
        </pc:sldMkLst>
      </pc:sldChg>
      <pc:sldChg chg="modSp">
        <pc:chgData name="Tiarra M Rodrigues" userId="S::trodrigues1@pvamu.edu::2218129b-acb1-46f7-801e-1fba4db8d33d" providerId="AD" clId="Web-{2429B143-2F9A-4F01-9D6B-F368F80749A9}" dt="2021-11-20T04:25:30.313" v="40" actId="20577"/>
        <pc:sldMkLst>
          <pc:docMk/>
          <pc:sldMk cId="2769018543" sldId="284"/>
        </pc:sldMkLst>
        <pc:spChg chg="mod">
          <ac:chgData name="Tiarra M Rodrigues" userId="S::trodrigues1@pvamu.edu::2218129b-acb1-46f7-801e-1fba4db8d33d" providerId="AD" clId="Web-{2429B143-2F9A-4F01-9D6B-F368F80749A9}" dt="2021-11-20T04:25:30.313" v="40" actId="20577"/>
          <ac:spMkLst>
            <pc:docMk/>
            <pc:sldMk cId="2769018543" sldId="284"/>
            <ac:spMk id="3" creationId="{62A3E6C7-9EC7-4DBD-817A-A71616C651CB}"/>
          </ac:spMkLst>
        </pc:spChg>
      </pc:sldChg>
    </pc:docChg>
  </pc:docChgLst>
  <pc:docChgLst>
    <pc:chgData name="Katelynn R Inman" userId="S::kinman1@pvamu.edu::e5379682-8b4b-4315-8c12-cd7a4868f0e4" providerId="AD" clId="Web-{DF973A26-4BD1-4F9E-99F4-CB9FB073F5F6}"/>
    <pc:docChg chg="addSld modSld">
      <pc:chgData name="Katelynn R Inman" userId="S::kinman1@pvamu.edu::e5379682-8b4b-4315-8c12-cd7a4868f0e4" providerId="AD" clId="Web-{DF973A26-4BD1-4F9E-99F4-CB9FB073F5F6}" dt="2021-11-17T20:57:01.681" v="447"/>
      <pc:docMkLst>
        <pc:docMk/>
      </pc:docMkLst>
      <pc:sldChg chg="modSp">
        <pc:chgData name="Katelynn R Inman" userId="S::kinman1@pvamu.edu::e5379682-8b4b-4315-8c12-cd7a4868f0e4" providerId="AD" clId="Web-{DF973A26-4BD1-4F9E-99F4-CB9FB073F5F6}" dt="2021-11-17T20:36:30.815" v="0" actId="1076"/>
        <pc:sldMkLst>
          <pc:docMk/>
          <pc:sldMk cId="164331052" sldId="270"/>
        </pc:sldMkLst>
        <pc:picChg chg="mod">
          <ac:chgData name="Katelynn R Inman" userId="S::kinman1@pvamu.edu::e5379682-8b4b-4315-8c12-cd7a4868f0e4" providerId="AD" clId="Web-{DF973A26-4BD1-4F9E-99F4-CB9FB073F5F6}" dt="2021-11-17T20:36:30.815" v="0" actId="1076"/>
          <ac:picMkLst>
            <pc:docMk/>
            <pc:sldMk cId="164331052" sldId="270"/>
            <ac:picMk id="8" creationId="{BEBB4DBB-6F96-D64E-B399-367EFBDE4A0E}"/>
          </ac:picMkLst>
        </pc:picChg>
      </pc:sldChg>
      <pc:sldChg chg="addSp delSp modSp new mod modClrScheme chgLayout">
        <pc:chgData name="Katelynn R Inman" userId="S::kinman1@pvamu.edu::e5379682-8b4b-4315-8c12-cd7a4868f0e4" providerId="AD" clId="Web-{DF973A26-4BD1-4F9E-99F4-CB9FB073F5F6}" dt="2021-11-17T20:57:01.681" v="447"/>
        <pc:sldMkLst>
          <pc:docMk/>
          <pc:sldMk cId="707120862" sldId="282"/>
        </pc:sldMkLst>
        <pc:spChg chg="mod ord">
          <ac:chgData name="Katelynn R Inman" userId="S::kinman1@pvamu.edu::e5379682-8b4b-4315-8c12-cd7a4868f0e4" providerId="AD" clId="Web-{DF973A26-4BD1-4F9E-99F4-CB9FB073F5F6}" dt="2021-11-17T20:38:10.586" v="9" actId="20577"/>
          <ac:spMkLst>
            <pc:docMk/>
            <pc:sldMk cId="707120862" sldId="282"/>
            <ac:spMk id="2" creationId="{9DF7352F-F328-451D-AA2E-20490806C0BD}"/>
          </ac:spMkLst>
        </pc:spChg>
        <pc:spChg chg="del">
          <ac:chgData name="Katelynn R Inman" userId="S::kinman1@pvamu.edu::e5379682-8b4b-4315-8c12-cd7a4868f0e4" providerId="AD" clId="Web-{DF973A26-4BD1-4F9E-99F4-CB9FB073F5F6}" dt="2021-11-17T20:38:00.148" v="2"/>
          <ac:spMkLst>
            <pc:docMk/>
            <pc:sldMk cId="707120862" sldId="282"/>
            <ac:spMk id="3" creationId="{ECD742BB-B6D0-45E8-A531-54E5A811C182}"/>
          </ac:spMkLst>
        </pc:spChg>
        <pc:graphicFrameChg chg="add mod modGraphic">
          <ac:chgData name="Katelynn R Inman" userId="S::kinman1@pvamu.edu::e5379682-8b4b-4315-8c12-cd7a4868f0e4" providerId="AD" clId="Web-{DF973A26-4BD1-4F9E-99F4-CB9FB073F5F6}" dt="2021-11-17T20:57:01.681" v="447"/>
          <ac:graphicFrameMkLst>
            <pc:docMk/>
            <pc:sldMk cId="707120862" sldId="282"/>
            <ac:graphicFrameMk id="4" creationId="{80CC8985-7301-4CF8-91E6-ABE68E88F429}"/>
          </ac:graphicFrameMkLst>
        </pc:graphicFrameChg>
        <pc:graphicFrameChg chg="add del mod modGraphic">
          <ac:chgData name="Katelynn R Inman" userId="S::kinman1@pvamu.edu::e5379682-8b4b-4315-8c12-cd7a4868f0e4" providerId="AD" clId="Web-{DF973A26-4BD1-4F9E-99F4-CB9FB073F5F6}" dt="2021-11-17T20:54:42.095" v="407"/>
          <ac:graphicFrameMkLst>
            <pc:docMk/>
            <pc:sldMk cId="707120862" sldId="282"/>
            <ac:graphicFrameMk id="6" creationId="{442481FA-8069-4533-8E6D-308B73F913AB}"/>
          </ac:graphicFrameMkLst>
        </pc:graphicFrameChg>
        <pc:graphicFrameChg chg="add del mod modGraphic">
          <ac:chgData name="Katelynn R Inman" userId="S::kinman1@pvamu.edu::e5379682-8b4b-4315-8c12-cd7a4868f0e4" providerId="AD" clId="Web-{DF973A26-4BD1-4F9E-99F4-CB9FB073F5F6}" dt="2021-11-17T20:55:46.380" v="429"/>
          <ac:graphicFrameMkLst>
            <pc:docMk/>
            <pc:sldMk cId="707120862" sldId="282"/>
            <ac:graphicFrameMk id="8" creationId="{A8C9D48C-DF0A-4E41-9288-45A7C2EA0350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30DDE1F6-1A66-42B9-937B-1BB4815D62A2}"/>
    <pc:docChg chg="modSld">
      <pc:chgData name="Chiebuka Victor Ejimadu" userId="S::cejimadu1@pvamu.edu::8870cd04-3777-4fc3-9279-a31df463a017" providerId="AD" clId="Web-{30DDE1F6-1A66-42B9-937B-1BB4815D62A2}" dt="2022-04-13T22:29:42.274" v="19"/>
      <pc:docMkLst>
        <pc:docMk/>
      </pc:docMkLst>
      <pc:sldChg chg="modSp">
        <pc:chgData name="Chiebuka Victor Ejimadu" userId="S::cejimadu1@pvamu.edu::8870cd04-3777-4fc3-9279-a31df463a017" providerId="AD" clId="Web-{30DDE1F6-1A66-42B9-937B-1BB4815D62A2}" dt="2022-04-13T22:29:42.274" v="19"/>
        <pc:sldMkLst>
          <pc:docMk/>
          <pc:sldMk cId="3223500568" sldId="313"/>
        </pc:sldMkLst>
        <pc:graphicFrameChg chg="mod modGraphic">
          <ac:chgData name="Chiebuka Victor Ejimadu" userId="S::cejimadu1@pvamu.edu::8870cd04-3777-4fc3-9279-a31df463a017" providerId="AD" clId="Web-{30DDE1F6-1A66-42B9-937B-1BB4815D62A2}" dt="2022-04-13T22:29:42.274" v="19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</pc:docChg>
  </pc:docChgLst>
  <pc:docChgLst>
    <pc:chgData name="Tiarra M Rodrigues" userId="S::trodrigues1@pvamu.edu::2218129b-acb1-46f7-801e-1fba4db8d33d" providerId="AD" clId="Web-{F50D630A-9420-4AB1-8B4A-AE0F1C7C5A87}"/>
    <pc:docChg chg="mod modSld">
      <pc:chgData name="Tiarra M Rodrigues" userId="S::trodrigues1@pvamu.edu::2218129b-acb1-46f7-801e-1fba4db8d33d" providerId="AD" clId="Web-{F50D630A-9420-4AB1-8B4A-AE0F1C7C5A87}" dt="2021-11-19T07:41:14.302" v="114" actId="20577"/>
      <pc:docMkLst>
        <pc:docMk/>
      </pc:docMkLst>
      <pc:sldChg chg="modSp addCm">
        <pc:chgData name="Tiarra M Rodrigues" userId="S::trodrigues1@pvamu.edu::2218129b-acb1-46f7-801e-1fba4db8d33d" providerId="AD" clId="Web-{F50D630A-9420-4AB1-8B4A-AE0F1C7C5A87}" dt="2021-11-18T23:51:25.323" v="47"/>
        <pc:sldMkLst>
          <pc:docMk/>
          <pc:sldMk cId="3328406491" sldId="261"/>
        </pc:sldMkLst>
        <pc:spChg chg="mod">
          <ac:chgData name="Tiarra M Rodrigues" userId="S::trodrigues1@pvamu.edu::2218129b-acb1-46f7-801e-1fba4db8d33d" providerId="AD" clId="Web-{F50D630A-9420-4AB1-8B4A-AE0F1C7C5A87}" dt="2021-11-18T23:48:28.516" v="45" actId="20577"/>
          <ac:spMkLst>
            <pc:docMk/>
            <pc:sldMk cId="3328406491" sldId="261"/>
            <ac:spMk id="3" creationId="{56B8EC83-2CC8-CF4F-BE42-78FBC31235AC}"/>
          </ac:spMkLst>
        </pc:spChg>
      </pc:sldChg>
      <pc:sldChg chg="addCm">
        <pc:chgData name="Tiarra M Rodrigues" userId="S::trodrigues1@pvamu.edu::2218129b-acb1-46f7-801e-1fba4db8d33d" providerId="AD" clId="Web-{F50D630A-9420-4AB1-8B4A-AE0F1C7C5A87}" dt="2021-11-19T00:31:34.780" v="97"/>
        <pc:sldMkLst>
          <pc:docMk/>
          <pc:sldMk cId="68992041" sldId="262"/>
        </pc:sldMkLst>
      </pc:sldChg>
      <pc:sldChg chg="addCm">
        <pc:chgData name="Tiarra M Rodrigues" userId="S::trodrigues1@pvamu.edu::2218129b-acb1-46f7-801e-1fba4db8d33d" providerId="AD" clId="Web-{F50D630A-9420-4AB1-8B4A-AE0F1C7C5A87}" dt="2021-11-19T00:31:26.889" v="96"/>
        <pc:sldMkLst>
          <pc:docMk/>
          <pc:sldMk cId="3802460602" sldId="266"/>
        </pc:sldMkLst>
      </pc:sldChg>
      <pc:sldChg chg="addCm">
        <pc:chgData name="Tiarra M Rodrigues" userId="S::trodrigues1@pvamu.edu::2218129b-acb1-46f7-801e-1fba4db8d33d" providerId="AD" clId="Web-{F50D630A-9420-4AB1-8B4A-AE0F1C7C5A87}" dt="2021-11-19T00:31:47.968" v="99"/>
        <pc:sldMkLst>
          <pc:docMk/>
          <pc:sldMk cId="3146406463" sldId="268"/>
        </pc:sldMkLst>
      </pc:sldChg>
      <pc:sldChg chg="modSp addCm">
        <pc:chgData name="Tiarra M Rodrigues" userId="S::trodrigues1@pvamu.edu::2218129b-acb1-46f7-801e-1fba4db8d33d" providerId="AD" clId="Web-{F50D630A-9420-4AB1-8B4A-AE0F1C7C5A87}" dt="2021-11-19T00:31:40.905" v="98"/>
        <pc:sldMkLst>
          <pc:docMk/>
          <pc:sldMk cId="818937235" sldId="269"/>
        </pc:sldMkLst>
        <pc:spChg chg="mod">
          <ac:chgData name="Tiarra M Rodrigues" userId="S::trodrigues1@pvamu.edu::2218129b-acb1-46f7-801e-1fba4db8d33d" providerId="AD" clId="Web-{F50D630A-9420-4AB1-8B4A-AE0F1C7C5A87}" dt="2021-11-18T23:57:02.919" v="92" actId="20577"/>
          <ac:spMkLst>
            <pc:docMk/>
            <pc:sldMk cId="818937235" sldId="269"/>
            <ac:spMk id="3" creationId="{6B86988F-90C7-4F44-81C9-86A5F8C4A1A3}"/>
          </ac:spMkLst>
        </pc:spChg>
      </pc:sldChg>
      <pc:sldChg chg="addCm">
        <pc:chgData name="Tiarra M Rodrigues" userId="S::trodrigues1@pvamu.edu::2218129b-acb1-46f7-801e-1fba4db8d33d" providerId="AD" clId="Web-{F50D630A-9420-4AB1-8B4A-AE0F1C7C5A87}" dt="2021-11-19T00:31:59.734" v="101"/>
        <pc:sldMkLst>
          <pc:docMk/>
          <pc:sldMk cId="164331052" sldId="270"/>
        </pc:sldMkLst>
      </pc:sldChg>
      <pc:sldChg chg="addCm">
        <pc:chgData name="Tiarra M Rodrigues" userId="S::trodrigues1@pvamu.edu::2218129b-acb1-46f7-801e-1fba4db8d33d" providerId="AD" clId="Web-{F50D630A-9420-4AB1-8B4A-AE0F1C7C5A87}" dt="2021-11-19T00:32:08.547" v="102"/>
        <pc:sldMkLst>
          <pc:docMk/>
          <pc:sldMk cId="811154532" sldId="271"/>
        </pc:sldMkLst>
      </pc:sldChg>
      <pc:sldChg chg="modSp addCm">
        <pc:chgData name="Tiarra M Rodrigues" userId="S::trodrigues1@pvamu.edu::2218129b-acb1-46f7-801e-1fba4db8d33d" providerId="AD" clId="Web-{F50D630A-9420-4AB1-8B4A-AE0F1C7C5A87}" dt="2021-11-19T00:32:17.751" v="103"/>
        <pc:sldMkLst>
          <pc:docMk/>
          <pc:sldMk cId="1150173084" sldId="272"/>
        </pc:sldMkLst>
        <pc:spChg chg="mod">
          <ac:chgData name="Tiarra M Rodrigues" userId="S::trodrigues1@pvamu.edu::2218129b-acb1-46f7-801e-1fba4db8d33d" providerId="AD" clId="Web-{F50D630A-9420-4AB1-8B4A-AE0F1C7C5A87}" dt="2021-11-18T23:44:35.394" v="35" actId="20577"/>
          <ac:spMkLst>
            <pc:docMk/>
            <pc:sldMk cId="1150173084" sldId="272"/>
            <ac:spMk id="3" creationId="{811EE2F7-682D-2043-B610-D338D19961F6}"/>
          </ac:spMkLst>
        </pc:spChg>
      </pc:sldChg>
      <pc:sldChg chg="addCm">
        <pc:chgData name="Tiarra M Rodrigues" userId="S::trodrigues1@pvamu.edu::2218129b-acb1-46f7-801e-1fba4db8d33d" providerId="AD" clId="Web-{F50D630A-9420-4AB1-8B4A-AE0F1C7C5A87}" dt="2021-11-19T00:35:55.091" v="109"/>
        <pc:sldMkLst>
          <pc:docMk/>
          <pc:sldMk cId="2060409295" sldId="274"/>
        </pc:sldMkLst>
      </pc:sldChg>
      <pc:sldChg chg="addCm">
        <pc:chgData name="Tiarra M Rodrigues" userId="S::trodrigues1@pvamu.edu::2218129b-acb1-46f7-801e-1fba4db8d33d" providerId="AD" clId="Web-{F50D630A-9420-4AB1-8B4A-AE0F1C7C5A87}" dt="2021-11-19T00:34:39.665" v="104"/>
        <pc:sldMkLst>
          <pc:docMk/>
          <pc:sldMk cId="4246886613" sldId="276"/>
        </pc:sldMkLst>
      </pc:sldChg>
      <pc:sldChg chg="addCm">
        <pc:chgData name="Tiarra M Rodrigues" userId="S::trodrigues1@pvamu.edu::2218129b-acb1-46f7-801e-1fba4db8d33d" providerId="AD" clId="Web-{F50D630A-9420-4AB1-8B4A-AE0F1C7C5A87}" dt="2021-11-19T00:35:07.041" v="107"/>
        <pc:sldMkLst>
          <pc:docMk/>
          <pc:sldMk cId="2252942415" sldId="277"/>
        </pc:sldMkLst>
      </pc:sldChg>
      <pc:sldChg chg="addCm">
        <pc:chgData name="Tiarra M Rodrigues" userId="S::trodrigues1@pvamu.edu::2218129b-acb1-46f7-801e-1fba4db8d33d" providerId="AD" clId="Web-{F50D630A-9420-4AB1-8B4A-AE0F1C7C5A87}" dt="2021-11-19T00:35:00.025" v="106"/>
        <pc:sldMkLst>
          <pc:docMk/>
          <pc:sldMk cId="3437146148" sldId="278"/>
        </pc:sldMkLst>
      </pc:sldChg>
      <pc:sldChg chg="addCm">
        <pc:chgData name="Tiarra M Rodrigues" userId="S::trodrigues1@pvamu.edu::2218129b-acb1-46f7-801e-1fba4db8d33d" providerId="AD" clId="Web-{F50D630A-9420-4AB1-8B4A-AE0F1C7C5A87}" dt="2021-11-19T00:34:46.790" v="105"/>
        <pc:sldMkLst>
          <pc:docMk/>
          <pc:sldMk cId="2289186335" sldId="280"/>
        </pc:sldMkLst>
      </pc:sldChg>
      <pc:sldChg chg="addCm">
        <pc:chgData name="Tiarra M Rodrigues" userId="S::trodrigues1@pvamu.edu::2218129b-acb1-46f7-801e-1fba4db8d33d" providerId="AD" clId="Web-{F50D630A-9420-4AB1-8B4A-AE0F1C7C5A87}" dt="2021-11-19T00:35:41.887" v="108"/>
        <pc:sldMkLst>
          <pc:docMk/>
          <pc:sldMk cId="707120862" sldId="282"/>
        </pc:sldMkLst>
      </pc:sldChg>
      <pc:sldChg chg="modSp addCm">
        <pc:chgData name="Tiarra M Rodrigues" userId="S::trodrigues1@pvamu.edu::2218129b-acb1-46f7-801e-1fba4db8d33d" providerId="AD" clId="Web-{F50D630A-9420-4AB1-8B4A-AE0F1C7C5A87}" dt="2021-11-19T07:41:14.302" v="114" actId="20577"/>
        <pc:sldMkLst>
          <pc:docMk/>
          <pc:sldMk cId="65682695" sldId="283"/>
        </pc:sldMkLst>
        <pc:spChg chg="mod">
          <ac:chgData name="Tiarra M Rodrigues" userId="S::trodrigues1@pvamu.edu::2218129b-acb1-46f7-801e-1fba4db8d33d" providerId="AD" clId="Web-{F50D630A-9420-4AB1-8B4A-AE0F1C7C5A87}" dt="2021-11-19T07:41:14.302" v="114" actId="20577"/>
          <ac:spMkLst>
            <pc:docMk/>
            <pc:sldMk cId="65682695" sldId="283"/>
            <ac:spMk id="3" creationId="{ECBF6525-9FF8-4FA8-97EF-7988E6D505C0}"/>
          </ac:spMkLst>
        </pc:spChg>
      </pc:sldChg>
      <pc:sldChg chg="addCm">
        <pc:chgData name="Tiarra M Rodrigues" userId="S::trodrigues1@pvamu.edu::2218129b-acb1-46f7-801e-1fba4db8d33d" providerId="AD" clId="Web-{F50D630A-9420-4AB1-8B4A-AE0F1C7C5A87}" dt="2021-11-19T00:31:06.950" v="94"/>
        <pc:sldMkLst>
          <pc:docMk/>
          <pc:sldMk cId="2769018543" sldId="284"/>
        </pc:sldMkLst>
      </pc:sldChg>
      <pc:sldChg chg="addCm">
        <pc:chgData name="Tiarra M Rodrigues" userId="S::trodrigues1@pvamu.edu::2218129b-acb1-46f7-801e-1fba4db8d33d" providerId="AD" clId="Web-{F50D630A-9420-4AB1-8B4A-AE0F1C7C5A87}" dt="2021-11-19T00:31:53.296" v="100"/>
        <pc:sldMkLst>
          <pc:docMk/>
          <pc:sldMk cId="2634633507" sldId="285"/>
        </pc:sldMkLst>
      </pc:sldChg>
      <pc:sldChg chg="addCm">
        <pc:chgData name="Tiarra M Rodrigues" userId="S::trodrigues1@pvamu.edu::2218129b-acb1-46f7-801e-1fba4db8d33d" providerId="AD" clId="Web-{F50D630A-9420-4AB1-8B4A-AE0F1C7C5A87}" dt="2021-11-19T00:31:17.935" v="95"/>
        <pc:sldMkLst>
          <pc:docMk/>
          <pc:sldMk cId="3263024970" sldId="286"/>
        </pc:sldMkLst>
      </pc:sldChg>
    </pc:docChg>
  </pc:docChgLst>
  <pc:docChgLst>
    <pc:chgData name="Chiebuka Victor Ejimadu" userId="S::cejimadu1@pvamu.edu::8870cd04-3777-4fc3-9279-a31df463a017" providerId="AD" clId="Web-{7BA4F482-EF3A-408F-A476-F1F82D099CD5}"/>
    <pc:docChg chg="modSld">
      <pc:chgData name="Chiebuka Victor Ejimadu" userId="S::cejimadu1@pvamu.edu::8870cd04-3777-4fc3-9279-a31df463a017" providerId="AD" clId="Web-{7BA4F482-EF3A-408F-A476-F1F82D099CD5}" dt="2021-11-20T09:28:19.082" v="192"/>
      <pc:docMkLst>
        <pc:docMk/>
      </pc:docMkLst>
      <pc:sldChg chg="addSp delSp modSp">
        <pc:chgData name="Chiebuka Victor Ejimadu" userId="S::cejimadu1@pvamu.edu::8870cd04-3777-4fc3-9279-a31df463a017" providerId="AD" clId="Web-{7BA4F482-EF3A-408F-A476-F1F82D099CD5}" dt="2021-11-20T09:25:45.948" v="103" actId="14100"/>
        <pc:sldMkLst>
          <pc:docMk/>
          <pc:sldMk cId="2289186335" sldId="280"/>
        </pc:sldMkLst>
        <pc:picChg chg="add mod">
          <ac:chgData name="Chiebuka Victor Ejimadu" userId="S::cejimadu1@pvamu.edu::8870cd04-3777-4fc3-9279-a31df463a017" providerId="AD" clId="Web-{7BA4F482-EF3A-408F-A476-F1F82D099CD5}" dt="2021-11-20T09:25:45.948" v="103" actId="14100"/>
          <ac:picMkLst>
            <pc:docMk/>
            <pc:sldMk cId="2289186335" sldId="280"/>
            <ac:picMk id="3" creationId="{C6D06889-3DE5-4FAD-ACB2-9ED6357D3207}"/>
          </ac:picMkLst>
        </pc:picChg>
        <pc:picChg chg="del">
          <ac:chgData name="Chiebuka Victor Ejimadu" userId="S::cejimadu1@pvamu.edu::8870cd04-3777-4fc3-9279-a31df463a017" providerId="AD" clId="Web-{7BA4F482-EF3A-408F-A476-F1F82D099CD5}" dt="2021-11-20T09:25:26.322" v="99"/>
          <ac:picMkLst>
            <pc:docMk/>
            <pc:sldMk cId="2289186335" sldId="280"/>
            <ac:picMk id="4" creationId="{2D751304-24AC-4C55-98DF-350C02D73B55}"/>
          </ac:picMkLst>
        </pc:picChg>
      </pc:sldChg>
      <pc:sldChg chg="modSp">
        <pc:chgData name="Chiebuka Victor Ejimadu" userId="S::cejimadu1@pvamu.edu::8870cd04-3777-4fc3-9279-a31df463a017" providerId="AD" clId="Web-{7BA4F482-EF3A-408F-A476-F1F82D099CD5}" dt="2021-11-20T09:26:24.232" v="106" actId="20577"/>
        <pc:sldMkLst>
          <pc:docMk/>
          <pc:sldMk cId="1394329539" sldId="287"/>
        </pc:sldMkLst>
        <pc:spChg chg="mod">
          <ac:chgData name="Chiebuka Victor Ejimadu" userId="S::cejimadu1@pvamu.edu::8870cd04-3777-4fc3-9279-a31df463a017" providerId="AD" clId="Web-{7BA4F482-EF3A-408F-A476-F1F82D099CD5}" dt="2021-11-20T09:26:24.232" v="106" actId="20577"/>
          <ac:spMkLst>
            <pc:docMk/>
            <pc:sldMk cId="1394329539" sldId="287"/>
            <ac:spMk id="4" creationId="{60BC7BA3-D304-479D-9E69-08C12F1E32D9}"/>
          </ac:spMkLst>
        </pc:spChg>
      </pc:sldChg>
      <pc:sldChg chg="modSp">
        <pc:chgData name="Chiebuka Victor Ejimadu" userId="S::cejimadu1@pvamu.edu::8870cd04-3777-4fc3-9279-a31df463a017" providerId="AD" clId="Web-{7BA4F482-EF3A-408F-A476-F1F82D099CD5}" dt="2021-11-20T09:25:15.525" v="98"/>
        <pc:sldMkLst>
          <pc:docMk/>
          <pc:sldMk cId="2276231915" sldId="288"/>
        </pc:sldMkLst>
        <pc:graphicFrameChg chg="mod modGraphic">
          <ac:chgData name="Chiebuka Victor Ejimadu" userId="S::cejimadu1@pvamu.edu::8870cd04-3777-4fc3-9279-a31df463a017" providerId="AD" clId="Web-{7BA4F482-EF3A-408F-A476-F1F82D099CD5}" dt="2021-11-20T09:25:15.525" v="98"/>
          <ac:graphicFrameMkLst>
            <pc:docMk/>
            <pc:sldMk cId="2276231915" sldId="288"/>
            <ac:graphicFrameMk id="4" creationId="{E4DDB807-1439-41C8-9BEF-A38ABFF90BBD}"/>
          </ac:graphicFrameMkLst>
        </pc:graphicFrameChg>
        <pc:graphicFrameChg chg="mod modGraphic">
          <ac:chgData name="Chiebuka Victor Ejimadu" userId="S::cejimadu1@pvamu.edu::8870cd04-3777-4fc3-9279-a31df463a017" providerId="AD" clId="Web-{7BA4F482-EF3A-408F-A476-F1F82D099CD5}" dt="2021-11-20T09:24:52.289" v="52"/>
          <ac:graphicFrameMkLst>
            <pc:docMk/>
            <pc:sldMk cId="2276231915" sldId="288"/>
            <ac:graphicFrameMk id="6" creationId="{D5F4F012-6614-4945-8493-C2B76DE67813}"/>
          </ac:graphicFrameMkLst>
        </pc:graphicFrameChg>
      </pc:sldChg>
      <pc:sldChg chg="addSp delSp modSp">
        <pc:chgData name="Chiebuka Victor Ejimadu" userId="S::cejimadu1@pvamu.edu::8870cd04-3777-4fc3-9279-a31df463a017" providerId="AD" clId="Web-{7BA4F482-EF3A-408F-A476-F1F82D099CD5}" dt="2021-11-20T09:28:19.082" v="192"/>
        <pc:sldMkLst>
          <pc:docMk/>
          <pc:sldMk cId="3223500568" sldId="313"/>
        </pc:sldMkLst>
        <pc:spChg chg="add del mod">
          <ac:chgData name="Chiebuka Victor Ejimadu" userId="S::cejimadu1@pvamu.edu::8870cd04-3777-4fc3-9279-a31df463a017" providerId="AD" clId="Web-{7BA4F482-EF3A-408F-A476-F1F82D099CD5}" dt="2021-11-20T09:28:19.082" v="192"/>
          <ac:spMkLst>
            <pc:docMk/>
            <pc:sldMk cId="3223500568" sldId="313"/>
            <ac:spMk id="3" creationId="{5D432184-C2FE-4486-8900-F87529405F8D}"/>
          </ac:spMkLst>
        </pc:spChg>
      </pc:sldChg>
    </pc:docChg>
  </pc:docChgLst>
  <pc:docChgLst>
    <pc:chgData name="Chiebuka Victor Ejimadu" userId="S::cejimadu1@pvamu.edu::8870cd04-3777-4fc3-9279-a31df463a017" providerId="AD" clId="Web-{0622890C-1329-4E94-B551-617F9BBEC622}"/>
    <pc:docChg chg="delSld modSld sldOrd">
      <pc:chgData name="Chiebuka Victor Ejimadu" userId="S::cejimadu1@pvamu.edu::8870cd04-3777-4fc3-9279-a31df463a017" providerId="AD" clId="Web-{0622890C-1329-4E94-B551-617F9BBEC622}" dt="2022-04-22T16:56:22.598" v="2"/>
      <pc:docMkLst>
        <pc:docMk/>
      </pc:docMkLst>
      <pc:sldChg chg="mod modShow">
        <pc:chgData name="Chiebuka Victor Ejimadu" userId="S::cejimadu1@pvamu.edu::8870cd04-3777-4fc3-9279-a31df463a017" providerId="AD" clId="Web-{0622890C-1329-4E94-B551-617F9BBEC622}" dt="2022-04-22T16:55:55.987" v="0"/>
        <pc:sldMkLst>
          <pc:docMk/>
          <pc:sldMk cId="1394329539" sldId="287"/>
        </pc:sldMkLst>
      </pc:sldChg>
      <pc:sldChg chg="del">
        <pc:chgData name="Chiebuka Victor Ejimadu" userId="S::cejimadu1@pvamu.edu::8870cd04-3777-4fc3-9279-a31df463a017" providerId="AD" clId="Web-{0622890C-1329-4E94-B551-617F9BBEC622}" dt="2022-04-22T16:56:22.598" v="2"/>
        <pc:sldMkLst>
          <pc:docMk/>
          <pc:sldMk cId="2591359765" sldId="329"/>
        </pc:sldMkLst>
      </pc:sldChg>
      <pc:sldChg chg="ord">
        <pc:chgData name="Chiebuka Victor Ejimadu" userId="S::cejimadu1@pvamu.edu::8870cd04-3777-4fc3-9279-a31df463a017" providerId="AD" clId="Web-{0622890C-1329-4E94-B551-617F9BBEC622}" dt="2022-04-22T16:56:12.253" v="1"/>
        <pc:sldMkLst>
          <pc:docMk/>
          <pc:sldMk cId="4058787585" sldId="351"/>
        </pc:sldMkLst>
      </pc:sldChg>
    </pc:docChg>
  </pc:docChgLst>
  <pc:docChgLst>
    <pc:chgData name="Katelynn R Inman" userId="S::kinman1@pvamu.edu::e5379682-8b4b-4315-8c12-cd7a4868f0e4" providerId="AD" clId="Web-{D2526454-6C25-4D7F-8F72-B09E29B44436}"/>
    <pc:docChg chg="modSld">
      <pc:chgData name="Katelynn R Inman" userId="S::kinman1@pvamu.edu::e5379682-8b4b-4315-8c12-cd7a4868f0e4" providerId="AD" clId="Web-{D2526454-6C25-4D7F-8F72-B09E29B44436}" dt="2021-11-20T05:54:18.943" v="1194" actId="1076"/>
      <pc:docMkLst>
        <pc:docMk/>
      </pc:docMkLst>
      <pc:sldChg chg="delSp modSp">
        <pc:chgData name="Katelynn R Inman" userId="S::kinman1@pvamu.edu::e5379682-8b4b-4315-8c12-cd7a4868f0e4" providerId="AD" clId="Web-{D2526454-6C25-4D7F-8F72-B09E29B44436}" dt="2021-11-20T05:54:18.943" v="1194" actId="1076"/>
        <pc:sldMkLst>
          <pc:docMk/>
          <pc:sldMk cId="2060409295" sldId="274"/>
        </pc:sldMkLst>
        <pc:spChg chg="mod">
          <ac:chgData name="Katelynn R Inman" userId="S::kinman1@pvamu.edu::e5379682-8b4b-4315-8c12-cd7a4868f0e4" providerId="AD" clId="Web-{D2526454-6C25-4D7F-8F72-B09E29B44436}" dt="2021-11-20T05:54:13.021" v="1193" actId="20577"/>
          <ac:spMkLst>
            <pc:docMk/>
            <pc:sldMk cId="2060409295" sldId="274"/>
            <ac:spMk id="3" creationId="{017E29A8-28DD-C348-9292-5DBAA8F3E50A}"/>
          </ac:spMkLst>
        </pc:spChg>
        <pc:graphicFrameChg chg="del">
          <ac:chgData name="Katelynn R Inman" userId="S::kinman1@pvamu.edu::e5379682-8b4b-4315-8c12-cd7a4868f0e4" providerId="AD" clId="Web-{D2526454-6C25-4D7F-8F72-B09E29B44436}" dt="2021-11-20T05:54:01.755" v="1186"/>
          <ac:graphicFrameMkLst>
            <pc:docMk/>
            <pc:sldMk cId="2060409295" sldId="274"/>
            <ac:graphicFrameMk id="6" creationId="{3AC78840-F38A-49DC-834C-7A7E8523D549}"/>
          </ac:graphicFrameMkLst>
        </pc:graphicFrameChg>
        <pc:picChg chg="mod">
          <ac:chgData name="Katelynn R Inman" userId="S::kinman1@pvamu.edu::e5379682-8b4b-4315-8c12-cd7a4868f0e4" providerId="AD" clId="Web-{D2526454-6C25-4D7F-8F72-B09E29B44436}" dt="2021-11-20T05:54:18.943" v="1194" actId="1076"/>
          <ac:picMkLst>
            <pc:docMk/>
            <pc:sldMk cId="2060409295" sldId="274"/>
            <ac:picMk id="4" creationId="{527C2386-1072-495F-A794-304FBD2FACCB}"/>
          </ac:picMkLst>
        </pc:picChg>
      </pc:sldChg>
      <pc:sldChg chg="addSp modSp">
        <pc:chgData name="Katelynn R Inman" userId="S::kinman1@pvamu.edu::e5379682-8b4b-4315-8c12-cd7a4868f0e4" providerId="AD" clId="Web-{D2526454-6C25-4D7F-8F72-B09E29B44436}" dt="2021-11-20T05:53:18.879" v="1185" actId="20577"/>
        <pc:sldMkLst>
          <pc:docMk/>
          <pc:sldMk cId="1394329539" sldId="287"/>
        </pc:sldMkLst>
        <pc:spChg chg="mod">
          <ac:chgData name="Katelynn R Inman" userId="S::kinman1@pvamu.edu::e5379682-8b4b-4315-8c12-cd7a4868f0e4" providerId="AD" clId="Web-{D2526454-6C25-4D7F-8F72-B09E29B44436}" dt="2021-11-20T05:50:23.672" v="1128" actId="1076"/>
          <ac:spMkLst>
            <pc:docMk/>
            <pc:sldMk cId="1394329539" sldId="287"/>
            <ac:spMk id="2" creationId="{71D2DB61-92D5-4E9E-A1AA-E4571207E78F}"/>
          </ac:spMkLst>
        </pc:spChg>
        <pc:spChg chg="add mod">
          <ac:chgData name="Katelynn R Inman" userId="S::kinman1@pvamu.edu::e5379682-8b4b-4315-8c12-cd7a4868f0e4" providerId="AD" clId="Web-{D2526454-6C25-4D7F-8F72-B09E29B44436}" dt="2021-11-20T05:53:18.879" v="1185" actId="20577"/>
          <ac:spMkLst>
            <pc:docMk/>
            <pc:sldMk cId="1394329539" sldId="287"/>
            <ac:spMk id="3" creationId="{F41AB0C4-378F-40F2-AFB2-52D51B067DED}"/>
          </ac:spMkLst>
        </pc:spChg>
        <pc:spChg chg="add mod">
          <ac:chgData name="Katelynn R Inman" userId="S::kinman1@pvamu.edu::e5379682-8b4b-4315-8c12-cd7a4868f0e4" providerId="AD" clId="Web-{D2526454-6C25-4D7F-8F72-B09E29B44436}" dt="2021-11-20T05:51:28.908" v="1162" actId="20577"/>
          <ac:spMkLst>
            <pc:docMk/>
            <pc:sldMk cId="1394329539" sldId="287"/>
            <ac:spMk id="4" creationId="{60BC7BA3-D304-479D-9E69-08C12F1E32D9}"/>
          </ac:spMkLst>
        </pc:spChg>
        <pc:graphicFrameChg chg="mod modGraphic">
          <ac:chgData name="Katelynn R Inman" userId="S::kinman1@pvamu.edu::e5379682-8b4b-4315-8c12-cd7a4868f0e4" providerId="AD" clId="Web-{D2526454-6C25-4D7F-8F72-B09E29B44436}" dt="2021-11-20T05:51:41.565" v="1182"/>
          <ac:graphicFrameMkLst>
            <pc:docMk/>
            <pc:sldMk cId="1394329539" sldId="287"/>
            <ac:graphicFrameMk id="5" creationId="{06422CEF-CDA1-4320-B7C4-93B8B99058A8}"/>
          </ac:graphicFrameMkLst>
        </pc:graphicFrameChg>
      </pc:sldChg>
    </pc:docChg>
  </pc:docChgLst>
  <pc:docChgLst>
    <pc:chgData name="Katelynn R Inman" userId="S::kinman1@pvamu.edu::e5379682-8b4b-4315-8c12-cd7a4868f0e4" providerId="AD" clId="Web-{348EE6E0-A92A-4718-AAB6-442152A732BA}"/>
    <pc:docChg chg="addSld delSld modSld sldOrd">
      <pc:chgData name="Katelynn R Inman" userId="S::kinman1@pvamu.edu::e5379682-8b4b-4315-8c12-cd7a4868f0e4" providerId="AD" clId="Web-{348EE6E0-A92A-4718-AAB6-442152A732BA}" dt="2022-04-21T00:14:50.196" v="4"/>
      <pc:docMkLst>
        <pc:docMk/>
      </pc:docMkLst>
      <pc:sldChg chg="del">
        <pc:chgData name="Katelynn R Inman" userId="S::kinman1@pvamu.edu::e5379682-8b4b-4315-8c12-cd7a4868f0e4" providerId="AD" clId="Web-{348EE6E0-A92A-4718-AAB6-442152A732BA}" dt="2022-04-21T00:14:44.774" v="2"/>
        <pc:sldMkLst>
          <pc:docMk/>
          <pc:sldMk cId="3437146148" sldId="278"/>
        </pc:sldMkLst>
      </pc:sldChg>
      <pc:sldChg chg="del">
        <pc:chgData name="Katelynn R Inman" userId="S::kinman1@pvamu.edu::e5379682-8b4b-4315-8c12-cd7a4868f0e4" providerId="AD" clId="Web-{348EE6E0-A92A-4718-AAB6-442152A732BA}" dt="2022-04-21T00:14:50.196" v="4"/>
        <pc:sldMkLst>
          <pc:docMk/>
          <pc:sldMk cId="2276231915" sldId="288"/>
        </pc:sldMkLst>
      </pc:sldChg>
      <pc:sldChg chg="delSp add ord">
        <pc:chgData name="Katelynn R Inman" userId="S::kinman1@pvamu.edu::e5379682-8b4b-4315-8c12-cd7a4868f0e4" providerId="AD" clId="Web-{348EE6E0-A92A-4718-AAB6-442152A732BA}" dt="2022-04-21T00:14:47.243" v="3"/>
        <pc:sldMkLst>
          <pc:docMk/>
          <pc:sldMk cId="2847642204" sldId="332"/>
        </pc:sldMkLst>
        <pc:picChg chg="del">
          <ac:chgData name="Katelynn R Inman" userId="S::kinman1@pvamu.edu::e5379682-8b4b-4315-8c12-cd7a4868f0e4" providerId="AD" clId="Web-{348EE6E0-A92A-4718-AAB6-442152A732BA}" dt="2022-04-21T00:14:47.243" v="3"/>
          <ac:picMkLst>
            <pc:docMk/>
            <pc:sldMk cId="2847642204" sldId="332"/>
            <ac:picMk id="8" creationId="{E6CA630D-B986-6D68-7E60-97C092E04EFB}"/>
          </ac:picMkLst>
        </pc:picChg>
      </pc:sldChg>
    </pc:docChg>
  </pc:docChgLst>
  <pc:docChgLst>
    <pc:chgData name="Caleb Malik Myers" userId="S::cmyers5@pvamu.edu::0d1fbd79-30bf-40b2-a025-42166d34aae7" providerId="AD" clId="Web-{C1A2A707-0123-443F-9057-75D9825D0722}"/>
    <pc:docChg chg="modSld">
      <pc:chgData name="Caleb Malik Myers" userId="S::cmyers5@pvamu.edu::0d1fbd79-30bf-40b2-a025-42166d34aae7" providerId="AD" clId="Web-{C1A2A707-0123-443F-9057-75D9825D0722}" dt="2021-11-19T22:40:01.893" v="283" actId="14100"/>
      <pc:docMkLst>
        <pc:docMk/>
      </pc:docMkLst>
      <pc:sldChg chg="addSp modSp">
        <pc:chgData name="Caleb Malik Myers" userId="S::cmyers5@pvamu.edu::0d1fbd79-30bf-40b2-a025-42166d34aae7" providerId="AD" clId="Web-{C1A2A707-0123-443F-9057-75D9825D0722}" dt="2021-11-19T22:40:01.893" v="283" actId="14100"/>
        <pc:sldMkLst>
          <pc:docMk/>
          <pc:sldMk cId="818937235" sldId="269"/>
        </pc:sldMkLst>
        <pc:spChg chg="add mod">
          <ac:chgData name="Caleb Malik Myers" userId="S::cmyers5@pvamu.edu::0d1fbd79-30bf-40b2-a025-42166d34aae7" providerId="AD" clId="Web-{C1A2A707-0123-443F-9057-75D9825D0722}" dt="2021-11-19T22:40:01.893" v="283" actId="14100"/>
          <ac:spMkLst>
            <pc:docMk/>
            <pc:sldMk cId="818937235" sldId="269"/>
            <ac:spMk id="4" creationId="{FCB01051-D11C-4439-91FE-A4ED54231B1D}"/>
          </ac:spMkLst>
        </pc:spChg>
        <pc:picChg chg="add mod">
          <ac:chgData name="Caleb Malik Myers" userId="S::cmyers5@pvamu.edu::0d1fbd79-30bf-40b2-a025-42166d34aae7" providerId="AD" clId="Web-{C1A2A707-0123-443F-9057-75D9825D0722}" dt="2021-11-19T22:26:11.666" v="114" actId="1076"/>
          <ac:picMkLst>
            <pc:docMk/>
            <pc:sldMk cId="818937235" sldId="269"/>
            <ac:picMk id="5" creationId="{94252E7F-CD21-4197-8C14-D093B677F61A}"/>
          </ac:picMkLst>
        </pc:picChg>
      </pc:sldChg>
      <pc:sldChg chg="addSp delSp modSp">
        <pc:chgData name="Caleb Malik Myers" userId="S::cmyers5@pvamu.edu::0d1fbd79-30bf-40b2-a025-42166d34aae7" providerId="AD" clId="Web-{C1A2A707-0123-443F-9057-75D9825D0722}" dt="2021-11-19T22:20:51.832" v="13" actId="1076"/>
        <pc:sldMkLst>
          <pc:docMk/>
          <pc:sldMk cId="3463353986" sldId="294"/>
        </pc:sldMkLst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39" creationId="{F3060C83-F051-4F0E-ABAD-AA0DFC48B218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0" creationId="{83C98ABE-055B-441F-B07E-44F97F083C39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1" creationId="{29FDB030-9B49-4CED-8CCD-4D99382388AC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2" creationId="{3783CA14-24A1-485C-8B30-D6A5D87987AD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3" creationId="{9A97C86A-04D6-40F7-AE84-31AB43E6A846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4" creationId="{FF9F2414-84E8-453E-B1F3-389FDE8192D9}"/>
          </ac:spMkLst>
        </pc:spChg>
        <pc:spChg chg="del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45" creationId="{3ECA69A1-7536-43AC-85EF-C7106179F5ED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50" creationId="{F3060C83-F051-4F0E-ABAD-AA0DFC48B218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52" creationId="{83C98ABE-055B-441F-B07E-44F97F083C39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54" creationId="{29FDB030-9B49-4CED-8CCD-4D99382388AC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56" creationId="{3783CA14-24A1-485C-8B30-D6A5D87987AD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58" creationId="{9A97C86A-04D6-40F7-AE84-31AB43E6A846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60" creationId="{FF9F2414-84E8-453E-B1F3-389FDE8192D9}"/>
          </ac:spMkLst>
        </pc:spChg>
        <pc:spChg chg="add">
          <ac:chgData name="Caleb Malik Myers" userId="S::cmyers5@pvamu.edu::0d1fbd79-30bf-40b2-a025-42166d34aae7" providerId="AD" clId="Web-{C1A2A707-0123-443F-9057-75D9825D0722}" dt="2021-11-19T22:19:14.576" v="2"/>
          <ac:spMkLst>
            <pc:docMk/>
            <pc:sldMk cId="3463353986" sldId="294"/>
            <ac:spMk id="62" creationId="{3ECA69A1-7536-43AC-85EF-C7106179F5ED}"/>
          </ac:spMkLst>
        </pc:spChg>
        <pc:picChg chg="add mod">
          <ac:chgData name="Caleb Malik Myers" userId="S::cmyers5@pvamu.edu::0d1fbd79-30bf-40b2-a025-42166d34aae7" providerId="AD" clId="Web-{C1A2A707-0123-443F-9057-75D9825D0722}" dt="2021-11-19T22:20:51.832" v="13" actId="1076"/>
          <ac:picMkLst>
            <pc:docMk/>
            <pc:sldMk cId="3463353986" sldId="294"/>
            <ac:picMk id="2" creationId="{DED51EC9-A931-410B-ACAA-75B1957DC51F}"/>
          </ac:picMkLst>
        </pc:picChg>
      </pc:sldChg>
    </pc:docChg>
  </pc:docChgLst>
  <pc:docChgLst>
    <pc:chgData name="Tiarra M Rodrigues" userId="S::trodrigues1@pvamu.edu::2218129b-acb1-46f7-801e-1fba4db8d33d" providerId="AD" clId="Web-{C188FE8E-72F3-4744-A67C-24DFF904ED7F}"/>
    <pc:docChg chg="modSld">
      <pc:chgData name="Tiarra M Rodrigues" userId="S::trodrigues1@pvamu.edu::2218129b-acb1-46f7-801e-1fba4db8d33d" providerId="AD" clId="Web-{C188FE8E-72F3-4744-A67C-24DFF904ED7F}" dt="2021-11-17T18:40:50.721" v="545"/>
      <pc:docMkLst>
        <pc:docMk/>
      </pc:docMkLst>
      <pc:sldChg chg="addSp modSp">
        <pc:chgData name="Tiarra M Rodrigues" userId="S::trodrigues1@pvamu.edu::2218129b-acb1-46f7-801e-1fba4db8d33d" providerId="AD" clId="Web-{C188FE8E-72F3-4744-A67C-24DFF904ED7F}" dt="2021-11-17T18:40:50.721" v="545"/>
        <pc:sldMkLst>
          <pc:docMk/>
          <pc:sldMk cId="811154532" sldId="271"/>
        </pc:sldMkLst>
        <pc:spChg chg="mod">
          <ac:chgData name="Tiarra M Rodrigues" userId="S::trodrigues1@pvamu.edu::2218129b-acb1-46f7-801e-1fba4db8d33d" providerId="AD" clId="Web-{C188FE8E-72F3-4744-A67C-24DFF904ED7F}" dt="2021-11-17T18:24:59.625" v="182" actId="20577"/>
          <ac:spMkLst>
            <pc:docMk/>
            <pc:sldMk cId="811154532" sldId="271"/>
            <ac:spMk id="3" creationId="{39718355-89AF-494F-8795-DC7FFF212442}"/>
          </ac:spMkLst>
        </pc:spChg>
        <pc:graphicFrameChg chg="add mod modGraphic">
          <ac:chgData name="Tiarra M Rodrigues" userId="S::trodrigues1@pvamu.edu::2218129b-acb1-46f7-801e-1fba4db8d33d" providerId="AD" clId="Web-{C188FE8E-72F3-4744-A67C-24DFF904ED7F}" dt="2021-11-17T18:40:50.721" v="545"/>
          <ac:graphicFrameMkLst>
            <pc:docMk/>
            <pc:sldMk cId="811154532" sldId="271"/>
            <ac:graphicFrameMk id="4" creationId="{9E95204F-0485-46CC-949C-C5C36C336514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01F72742-F05B-4EC6-929E-694A32254032}"/>
    <pc:docChg chg="addSld modSld">
      <pc:chgData name="Chiebuka Victor Ejimadu" userId="S::cejimadu1@pvamu.edu::8870cd04-3777-4fc3-9279-a31df463a017" providerId="AD" clId="Web-{01F72742-F05B-4EC6-929E-694A32254032}" dt="2022-04-23T00:41:56.187" v="443" actId="1076"/>
      <pc:docMkLst>
        <pc:docMk/>
      </pc:docMkLst>
      <pc:sldChg chg="addSp modSp">
        <pc:chgData name="Chiebuka Victor Ejimadu" userId="S::cejimadu1@pvamu.edu::8870cd04-3777-4fc3-9279-a31df463a017" providerId="AD" clId="Web-{01F72742-F05B-4EC6-929E-694A32254032}" dt="2022-04-23T00:41:56.187" v="443" actId="1076"/>
        <pc:sldMkLst>
          <pc:docMk/>
          <pc:sldMk cId="3269242756" sldId="295"/>
        </pc:sldMkLst>
        <pc:spChg chg="add mod">
          <ac:chgData name="Chiebuka Victor Ejimadu" userId="S::cejimadu1@pvamu.edu::8870cd04-3777-4fc3-9279-a31df463a017" providerId="AD" clId="Web-{01F72742-F05B-4EC6-929E-694A32254032}" dt="2022-04-23T00:41:56.187" v="443" actId="1076"/>
          <ac:spMkLst>
            <pc:docMk/>
            <pc:sldMk cId="3269242756" sldId="295"/>
            <ac:spMk id="4" creationId="{49E050EB-3EC0-0B82-FEAA-7171E6463C5C}"/>
          </ac:spMkLst>
        </pc:spChg>
        <pc:spChg chg="add mod ord">
          <ac:chgData name="Chiebuka Victor Ejimadu" userId="S::cejimadu1@pvamu.edu::8870cd04-3777-4fc3-9279-a31df463a017" providerId="AD" clId="Web-{01F72742-F05B-4EC6-929E-694A32254032}" dt="2022-04-23T00:41:49.297" v="442"/>
          <ac:spMkLst>
            <pc:docMk/>
            <pc:sldMk cId="3269242756" sldId="295"/>
            <ac:spMk id="5" creationId="{8D071DB8-6EDA-38E1-5AE4-618856C154A3}"/>
          </ac:spMkLst>
        </pc:spChg>
      </pc:sldChg>
      <pc:sldChg chg="modSp">
        <pc:chgData name="Chiebuka Victor Ejimadu" userId="S::cejimadu1@pvamu.edu::8870cd04-3777-4fc3-9279-a31df463a017" providerId="AD" clId="Web-{01F72742-F05B-4EC6-929E-694A32254032}" dt="2022-04-23T00:31:24.164" v="413" actId="20577"/>
        <pc:sldMkLst>
          <pc:docMk/>
          <pc:sldMk cId="2149779787" sldId="298"/>
        </pc:sldMkLst>
        <pc:spChg chg="mod">
          <ac:chgData name="Chiebuka Victor Ejimadu" userId="S::cejimadu1@pvamu.edu::8870cd04-3777-4fc3-9279-a31df463a017" providerId="AD" clId="Web-{01F72742-F05B-4EC6-929E-694A32254032}" dt="2022-04-23T00:31:24.164" v="413" actId="20577"/>
          <ac:spMkLst>
            <pc:docMk/>
            <pc:sldMk cId="2149779787" sldId="298"/>
            <ac:spMk id="2" creationId="{A50CB065-EF42-C34B-8A19-FB47AD51A9A7}"/>
          </ac:spMkLst>
        </pc:spChg>
        <pc:spChg chg="mod">
          <ac:chgData name="Chiebuka Victor Ejimadu" userId="S::cejimadu1@pvamu.edu::8870cd04-3777-4fc3-9279-a31df463a017" providerId="AD" clId="Web-{01F72742-F05B-4EC6-929E-694A32254032}" dt="2022-04-23T00:27:32.886" v="398" actId="20577"/>
          <ac:spMkLst>
            <pc:docMk/>
            <pc:sldMk cId="2149779787" sldId="298"/>
            <ac:spMk id="3" creationId="{E54A50E2-8820-DD40-9A6C-72FB9E5961D5}"/>
          </ac:spMkLst>
        </pc:spChg>
        <pc:spChg chg="mod">
          <ac:chgData name="Chiebuka Victor Ejimadu" userId="S::cejimadu1@pvamu.edu::8870cd04-3777-4fc3-9279-a31df463a017" providerId="AD" clId="Web-{01F72742-F05B-4EC6-929E-694A32254032}" dt="2022-04-23T00:27:06.932" v="395" actId="20577"/>
          <ac:spMkLst>
            <pc:docMk/>
            <pc:sldMk cId="2149779787" sldId="298"/>
            <ac:spMk id="4" creationId="{6DFB9A5A-16F0-B948-B6C1-3D2D2757EB79}"/>
          </ac:spMkLst>
        </pc:spChg>
      </pc:sldChg>
      <pc:sldChg chg="modSp">
        <pc:chgData name="Chiebuka Victor Ejimadu" userId="S::cejimadu1@pvamu.edu::8870cd04-3777-4fc3-9279-a31df463a017" providerId="AD" clId="Web-{01F72742-F05B-4EC6-929E-694A32254032}" dt="2022-04-23T00:36:37.084" v="415"/>
        <pc:sldMkLst>
          <pc:docMk/>
          <pc:sldMk cId="454140358" sldId="342"/>
        </pc:sldMkLst>
        <pc:graphicFrameChg chg="modGraphic">
          <ac:chgData name="Chiebuka Victor Ejimadu" userId="S::cejimadu1@pvamu.edu::8870cd04-3777-4fc3-9279-a31df463a017" providerId="AD" clId="Web-{01F72742-F05B-4EC6-929E-694A32254032}" dt="2022-04-23T00:36:37.084" v="415"/>
          <ac:graphicFrameMkLst>
            <pc:docMk/>
            <pc:sldMk cId="454140358" sldId="342"/>
            <ac:graphicFrameMk id="5" creationId="{33C5B1D0-4BA2-F486-8D47-C1F9CDE35EA6}"/>
          </ac:graphicFrameMkLst>
        </pc:graphicFrameChg>
      </pc:sldChg>
      <pc:sldChg chg="modSp">
        <pc:chgData name="Chiebuka Victor Ejimadu" userId="S::cejimadu1@pvamu.edu::8870cd04-3777-4fc3-9279-a31df463a017" providerId="AD" clId="Web-{01F72742-F05B-4EC6-929E-694A32254032}" dt="2022-04-23T00:06:08.520" v="299" actId="20577"/>
        <pc:sldMkLst>
          <pc:docMk/>
          <pc:sldMk cId="2330206392" sldId="343"/>
        </pc:sldMkLst>
        <pc:spChg chg="mod">
          <ac:chgData name="Chiebuka Victor Ejimadu" userId="S::cejimadu1@pvamu.edu::8870cd04-3777-4fc3-9279-a31df463a017" providerId="AD" clId="Web-{01F72742-F05B-4EC6-929E-694A32254032}" dt="2022-04-23T00:06:08.520" v="299" actId="20577"/>
          <ac:spMkLst>
            <pc:docMk/>
            <pc:sldMk cId="2330206392" sldId="343"/>
            <ac:spMk id="2" creationId="{C814A399-2AD0-834D-AC54-DBD62F09E827}"/>
          </ac:spMkLst>
        </pc:spChg>
      </pc:sldChg>
      <pc:sldChg chg="addSp delSp modSp mod setBg">
        <pc:chgData name="Chiebuka Victor Ejimadu" userId="S::cejimadu1@pvamu.edu::8870cd04-3777-4fc3-9279-a31df463a017" providerId="AD" clId="Web-{01F72742-F05B-4EC6-929E-694A32254032}" dt="2022-04-23T00:21:04.655" v="393"/>
        <pc:sldMkLst>
          <pc:docMk/>
          <pc:sldMk cId="897726704" sldId="348"/>
        </pc:sldMkLst>
        <pc:spChg chg="mod ord">
          <ac:chgData name="Chiebuka Victor Ejimadu" userId="S::cejimadu1@pvamu.edu::8870cd04-3777-4fc3-9279-a31df463a017" providerId="AD" clId="Web-{01F72742-F05B-4EC6-929E-694A32254032}" dt="2022-04-22T23:59:51.821" v="235"/>
          <ac:spMkLst>
            <pc:docMk/>
            <pc:sldMk cId="897726704" sldId="348"/>
            <ac:spMk id="2" creationId="{52F5B52F-68B9-F177-6B4C-16C4933A504B}"/>
          </ac:spMkLst>
        </pc:spChg>
        <pc:spChg chg="add del">
          <ac:chgData name="Chiebuka Victor Ejimadu" userId="S::cejimadu1@pvamu.edu::8870cd04-3777-4fc3-9279-a31df463a017" providerId="AD" clId="Web-{01F72742-F05B-4EC6-929E-694A32254032}" dt="2022-04-23T00:18:44.526" v="374"/>
          <ac:spMkLst>
            <pc:docMk/>
            <pc:sldMk cId="897726704" sldId="348"/>
            <ac:spMk id="7" creationId="{7CE6294D-1219-DAF7-1BDF-5518C741EC44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2T23:59:51.821" v="235"/>
          <ac:spMkLst>
            <pc:docMk/>
            <pc:sldMk cId="897726704" sldId="348"/>
            <ac:spMk id="11" creationId="{A5711A0E-A428-4ED1-96CB-33D69FD842E4}"/>
          </ac:spMkLst>
        </pc:spChg>
        <pc:spChg chg="add del">
          <ac:chgData name="Chiebuka Victor Ejimadu" userId="S::cejimadu1@pvamu.edu::8870cd04-3777-4fc3-9279-a31df463a017" providerId="AD" clId="Web-{01F72742-F05B-4EC6-929E-694A32254032}" dt="2022-04-22T23:53:03.558" v="129"/>
          <ac:spMkLst>
            <pc:docMk/>
            <pc:sldMk cId="897726704" sldId="348"/>
            <ac:spMk id="14" creationId="{A4AC5506-6312-4701-8D3C-40187889A947}"/>
          </ac:spMkLst>
        </pc:spChg>
        <pc:spChg chg="add del">
          <ac:chgData name="Chiebuka Victor Ejimadu" userId="S::cejimadu1@pvamu.edu::8870cd04-3777-4fc3-9279-a31df463a017" providerId="AD" clId="Web-{01F72742-F05B-4EC6-929E-694A32254032}" dt="2022-04-22T23:53:14.106" v="131"/>
          <ac:spMkLst>
            <pc:docMk/>
            <pc:sldMk cId="897726704" sldId="348"/>
            <ac:spMk id="16" creationId="{53F29798-D584-4792-9B62-3F5F5C36D619}"/>
          </ac:spMkLst>
        </pc:spChg>
        <pc:spChg chg="add del">
          <ac:chgData name="Chiebuka Victor Ejimadu" userId="S::cejimadu1@pvamu.edu::8870cd04-3777-4fc3-9279-a31df463a017" providerId="AD" clId="Web-{01F72742-F05B-4EC6-929E-694A32254032}" dt="2022-04-22T23:53:36.669" v="137"/>
          <ac:spMkLst>
            <pc:docMk/>
            <pc:sldMk cId="897726704" sldId="348"/>
            <ac:spMk id="18" creationId="{08E89D5E-1885-4160-AC77-CC471DD1D0DB}"/>
          </ac:spMkLst>
        </pc:spChg>
        <pc:graphicFrameChg chg="mod modGraphic">
          <ac:chgData name="Chiebuka Victor Ejimadu" userId="S::cejimadu1@pvamu.edu::8870cd04-3777-4fc3-9279-a31df463a017" providerId="AD" clId="Web-{01F72742-F05B-4EC6-929E-694A32254032}" dt="2022-04-23T00:21:04.655" v="393"/>
          <ac:graphicFrameMkLst>
            <pc:docMk/>
            <pc:sldMk cId="897726704" sldId="348"/>
            <ac:graphicFrameMk id="4" creationId="{482F9A4F-55AE-3EE3-5879-597A623602BA}"/>
          </ac:graphicFrameMkLst>
        </pc:graphicFrameChg>
        <pc:graphicFrameChg chg="mod ord modGraphic">
          <ac:chgData name="Chiebuka Victor Ejimadu" userId="S::cejimadu1@pvamu.edu::8870cd04-3777-4fc3-9279-a31df463a017" providerId="AD" clId="Web-{01F72742-F05B-4EC6-929E-694A32254032}" dt="2022-04-23T00:20:59.280" v="389" actId="1076"/>
          <ac:graphicFrameMkLst>
            <pc:docMk/>
            <pc:sldMk cId="897726704" sldId="348"/>
            <ac:graphicFrameMk id="9" creationId="{5793CBB1-8621-34BC-F36B-2792D2929995}"/>
          </ac:graphicFrameMkLst>
        </pc:graphicFrameChg>
        <pc:picChg chg="add del mod">
          <ac:chgData name="Chiebuka Victor Ejimadu" userId="S::cejimadu1@pvamu.edu::8870cd04-3777-4fc3-9279-a31df463a017" providerId="AD" clId="Web-{01F72742-F05B-4EC6-929E-694A32254032}" dt="2022-04-22T23:51:07.800" v="125"/>
          <ac:picMkLst>
            <pc:docMk/>
            <pc:sldMk cId="897726704" sldId="348"/>
            <ac:picMk id="3" creationId="{362A06E2-74B3-998D-C430-68398869CF00}"/>
          </ac:picMkLst>
        </pc:picChg>
        <pc:picChg chg="add del mod">
          <ac:chgData name="Chiebuka Victor Ejimadu" userId="S::cejimadu1@pvamu.edu::8870cd04-3777-4fc3-9279-a31df463a017" providerId="AD" clId="Web-{01F72742-F05B-4EC6-929E-694A32254032}" dt="2022-04-22T23:59:41.602" v="234"/>
          <ac:picMkLst>
            <pc:docMk/>
            <pc:sldMk cId="897726704" sldId="348"/>
            <ac:picMk id="5" creationId="{4B075115-3045-052B-65AE-48CDA5DC92A2}"/>
          </ac:picMkLst>
        </pc:picChg>
        <pc:picChg chg="add mod">
          <ac:chgData name="Chiebuka Victor Ejimadu" userId="S::cejimadu1@pvamu.edu::8870cd04-3777-4fc3-9279-a31df463a017" providerId="AD" clId="Web-{01F72742-F05B-4EC6-929E-694A32254032}" dt="2022-04-23T00:00:13.837" v="240" actId="1076"/>
          <ac:picMkLst>
            <pc:docMk/>
            <pc:sldMk cId="897726704" sldId="348"/>
            <ac:picMk id="6" creationId="{CC8224F3-F403-7EFB-4B08-EECB4790AC65}"/>
          </ac:picMkLst>
        </pc:picChg>
        <pc:cxnChg chg="add del">
          <ac:chgData name="Chiebuka Victor Ejimadu" userId="S::cejimadu1@pvamu.edu::8870cd04-3777-4fc3-9279-a31df463a017" providerId="AD" clId="Web-{01F72742-F05B-4EC6-929E-694A32254032}" dt="2022-04-22T23:53:36.669" v="137"/>
          <ac:cxnSpMkLst>
            <pc:docMk/>
            <pc:sldMk cId="897726704" sldId="348"/>
            <ac:cxnSpMk id="19" creationId="{550D2BD1-98F9-412D-905B-3A843EF4078B}"/>
          </ac:cxnSpMkLst>
        </pc:cxnChg>
      </pc:sldChg>
      <pc:sldChg chg="delSp modSp">
        <pc:chgData name="Chiebuka Victor Ejimadu" userId="S::cejimadu1@pvamu.edu::8870cd04-3777-4fc3-9279-a31df463a017" providerId="AD" clId="Web-{01F72742-F05B-4EC6-929E-694A32254032}" dt="2022-04-23T00:01:02.136" v="250" actId="1076"/>
        <pc:sldMkLst>
          <pc:docMk/>
          <pc:sldMk cId="3511484152" sldId="349"/>
        </pc:sldMkLst>
        <pc:graphicFrameChg chg="mod modGraphic">
          <ac:chgData name="Chiebuka Victor Ejimadu" userId="S::cejimadu1@pvamu.edu::8870cd04-3777-4fc3-9279-a31df463a017" providerId="AD" clId="Web-{01F72742-F05B-4EC6-929E-694A32254032}" dt="2022-04-22T23:49:29.610" v="89"/>
          <ac:graphicFrameMkLst>
            <pc:docMk/>
            <pc:sldMk cId="3511484152" sldId="349"/>
            <ac:graphicFrameMk id="7" creationId="{7A5173FB-E4A8-DEFF-46C5-FCA7CE938B4B}"/>
          </ac:graphicFrameMkLst>
        </pc:graphicFrameChg>
        <pc:graphicFrameChg chg="del">
          <ac:chgData name="Chiebuka Victor Ejimadu" userId="S::cejimadu1@pvamu.edu::8870cd04-3777-4fc3-9279-a31df463a017" providerId="AD" clId="Web-{01F72742-F05B-4EC6-929E-694A32254032}" dt="2022-04-23T00:00:43.416" v="243"/>
          <ac:graphicFrameMkLst>
            <pc:docMk/>
            <pc:sldMk cId="3511484152" sldId="349"/>
            <ac:graphicFrameMk id="9" creationId="{5793CBB1-8621-34BC-F36B-2792D2929995}"/>
          </ac:graphicFrameMkLst>
        </pc:graphicFrameChg>
        <pc:picChg chg="mod">
          <ac:chgData name="Chiebuka Victor Ejimadu" userId="S::cejimadu1@pvamu.edu::8870cd04-3777-4fc3-9279-a31df463a017" providerId="AD" clId="Web-{01F72742-F05B-4EC6-929E-694A32254032}" dt="2022-04-23T00:01:02.136" v="250" actId="1076"/>
          <ac:picMkLst>
            <pc:docMk/>
            <pc:sldMk cId="3511484152" sldId="349"/>
            <ac:picMk id="5" creationId="{DCC256F9-37CF-D8D6-8119-1D84C6854194}"/>
          </ac:picMkLst>
        </pc:picChg>
      </pc:sldChg>
      <pc:sldChg chg="modSp">
        <pc:chgData name="Chiebuka Victor Ejimadu" userId="S::cejimadu1@pvamu.edu::8870cd04-3777-4fc3-9279-a31df463a017" providerId="AD" clId="Web-{01F72742-F05B-4EC6-929E-694A32254032}" dt="2022-04-23T00:06:31.708" v="302" actId="14100"/>
        <pc:sldMkLst>
          <pc:docMk/>
          <pc:sldMk cId="4058787585" sldId="351"/>
        </pc:sldMkLst>
        <pc:spChg chg="mod">
          <ac:chgData name="Chiebuka Victor Ejimadu" userId="S::cejimadu1@pvamu.edu::8870cd04-3777-4fc3-9279-a31df463a017" providerId="AD" clId="Web-{01F72742-F05B-4EC6-929E-694A32254032}" dt="2022-04-23T00:06:31.708" v="302" actId="14100"/>
          <ac:spMkLst>
            <pc:docMk/>
            <pc:sldMk cId="4058787585" sldId="351"/>
            <ac:spMk id="5" creationId="{94828316-2AA4-4920-6F2A-13B6B48AE550}"/>
          </ac:spMkLst>
        </pc:spChg>
      </pc:sldChg>
      <pc:sldChg chg="addSp delSp modSp">
        <pc:chgData name="Chiebuka Victor Ejimadu" userId="S::cejimadu1@pvamu.edu::8870cd04-3777-4fc3-9279-a31df463a017" providerId="AD" clId="Web-{01F72742-F05B-4EC6-929E-694A32254032}" dt="2022-04-23T00:29:51.677" v="405" actId="14100"/>
        <pc:sldMkLst>
          <pc:docMk/>
          <pc:sldMk cId="485701754" sldId="352"/>
        </pc:sldMkLst>
        <pc:spChg chg="mod">
          <ac:chgData name="Chiebuka Victor Ejimadu" userId="S::cejimadu1@pvamu.edu::8870cd04-3777-4fc3-9279-a31df463a017" providerId="AD" clId="Web-{01F72742-F05B-4EC6-929E-694A32254032}" dt="2022-04-23T00:29:51.677" v="405" actId="14100"/>
          <ac:spMkLst>
            <pc:docMk/>
            <pc:sldMk cId="485701754" sldId="352"/>
            <ac:spMk id="2" creationId="{F69D82A1-8F70-1CB9-B3FB-B99A4E0456BB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0" creationId="{3C54F4CE-85F0-46ED-80DA-9518C9251AD1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1" creationId="{669216FA-293F-4DFA-AF49-122081674F6E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2" creationId="{885504CF-B07B-45CD-B2B9-77F91DFDF71B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3" creationId="{C6F0F1BD-D7E0-40DE-8DBF-8152D3191EDE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5" creationId="{68AF5748-FED8-45BA-8631-26D1D10F3246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6" creationId="{AF2F604E-43BE-4DC3-B983-E071523364F8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47" creationId="{08C9B587-E65E-4B52-B37C-ABEBB6E87928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52" creationId="{665DBBEF-238B-476B-96AB-8AAC3224ECEA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29:22.530" v="399"/>
          <ac:spMkLst>
            <pc:docMk/>
            <pc:sldMk cId="485701754" sldId="352"/>
            <ac:spMk id="54" creationId="{3FCFB1DE-0B7E-48CC-BA90-B2AB0889F9D6}"/>
          </ac:spMkLst>
        </pc:spChg>
        <pc:picChg chg="mod">
          <ac:chgData name="Chiebuka Victor Ejimadu" userId="S::cejimadu1@pvamu.edu::8870cd04-3777-4fc3-9279-a31df463a017" providerId="AD" clId="Web-{01F72742-F05B-4EC6-929E-694A32254032}" dt="2022-04-23T00:29:22.530" v="399"/>
          <ac:picMkLst>
            <pc:docMk/>
            <pc:sldMk cId="485701754" sldId="352"/>
            <ac:picMk id="3" creationId="{94FB613E-CB01-70C7-90C3-019252B2A1D2}"/>
          </ac:picMkLst>
        </pc:picChg>
      </pc:sldChg>
      <pc:sldChg chg="modSp">
        <pc:chgData name="Chiebuka Victor Ejimadu" userId="S::cejimadu1@pvamu.edu::8870cd04-3777-4fc3-9279-a31df463a017" providerId="AD" clId="Web-{01F72742-F05B-4EC6-929E-694A32254032}" dt="2022-04-23T00:14:46.738" v="344" actId="14100"/>
        <pc:sldMkLst>
          <pc:docMk/>
          <pc:sldMk cId="1603625934" sldId="361"/>
        </pc:sldMkLst>
        <pc:spChg chg="mod">
          <ac:chgData name="Chiebuka Victor Ejimadu" userId="S::cejimadu1@pvamu.edu::8870cd04-3777-4fc3-9279-a31df463a017" providerId="AD" clId="Web-{01F72742-F05B-4EC6-929E-694A32254032}" dt="2022-04-23T00:14:46.738" v="344" actId="14100"/>
          <ac:spMkLst>
            <pc:docMk/>
            <pc:sldMk cId="1603625934" sldId="361"/>
            <ac:spMk id="5" creationId="{BA1E1097-66D1-0562-48D2-ECC874F8F231}"/>
          </ac:spMkLst>
        </pc:spChg>
      </pc:sldChg>
      <pc:sldChg chg="addSp delSp modSp new mod setBg modShow">
        <pc:chgData name="Chiebuka Victor Ejimadu" userId="S::cejimadu1@pvamu.edu::8870cd04-3777-4fc3-9279-a31df463a017" providerId="AD" clId="Web-{01F72742-F05B-4EC6-929E-694A32254032}" dt="2022-04-23T00:18:00.040" v="372" actId="20577"/>
        <pc:sldMkLst>
          <pc:docMk/>
          <pc:sldMk cId="1405127457" sldId="362"/>
        </pc:sldMkLst>
        <pc:spChg chg="mod">
          <ac:chgData name="Chiebuka Victor Ejimadu" userId="S::cejimadu1@pvamu.edu::8870cd04-3777-4fc3-9279-a31df463a017" providerId="AD" clId="Web-{01F72742-F05B-4EC6-929E-694A32254032}" dt="2022-04-23T00:18:00.040" v="372" actId="20577"/>
          <ac:spMkLst>
            <pc:docMk/>
            <pc:sldMk cId="1405127457" sldId="362"/>
            <ac:spMk id="2" creationId="{276FE7B5-45AB-687A-7AC9-DC6BAE6A9AE9}"/>
          </ac:spMkLst>
        </pc:spChg>
        <pc:spChg chg="del">
          <ac:chgData name="Chiebuka Victor Ejimadu" userId="S::cejimadu1@pvamu.edu::8870cd04-3777-4fc3-9279-a31df463a017" providerId="AD" clId="Web-{01F72742-F05B-4EC6-929E-694A32254032}" dt="2022-04-23T00:12:02.155" v="304"/>
          <ac:spMkLst>
            <pc:docMk/>
            <pc:sldMk cId="1405127457" sldId="362"/>
            <ac:spMk id="3" creationId="{755416EB-0431-0036-D01C-A2B826E7183B}"/>
          </ac:spMkLst>
        </pc:spChg>
        <pc:spChg chg="add del">
          <ac:chgData name="Chiebuka Victor Ejimadu" userId="S::cejimadu1@pvamu.edu::8870cd04-3777-4fc3-9279-a31df463a017" providerId="AD" clId="Web-{01F72742-F05B-4EC6-929E-694A32254032}" dt="2022-04-23T00:13:26.595" v="326"/>
          <ac:spMkLst>
            <pc:docMk/>
            <pc:sldMk cId="1405127457" sldId="362"/>
            <ac:spMk id="9" creationId="{A4AC5506-6312-4701-8D3C-40187889A947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13:26.610" v="327"/>
          <ac:spMkLst>
            <pc:docMk/>
            <pc:sldMk cId="1405127457" sldId="362"/>
            <ac:spMk id="11" creationId="{670CEDEF-4F34-412E-84EE-329C1E936AF5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13:26.610" v="327"/>
          <ac:spMkLst>
            <pc:docMk/>
            <pc:sldMk cId="1405127457" sldId="362"/>
            <ac:spMk id="12" creationId="{BCED4D40-4B67-4331-AC48-79B82B4A47D8}"/>
          </ac:spMkLst>
        </pc:spChg>
        <pc:picChg chg="add mod">
          <ac:chgData name="Chiebuka Victor Ejimadu" userId="S::cejimadu1@pvamu.edu::8870cd04-3777-4fc3-9279-a31df463a017" providerId="AD" clId="Web-{01F72742-F05B-4EC6-929E-694A32254032}" dt="2022-04-23T00:13:54.033" v="334" actId="1076"/>
          <ac:picMkLst>
            <pc:docMk/>
            <pc:sldMk cId="1405127457" sldId="362"/>
            <ac:picMk id="4" creationId="{4DED6120-4373-C958-2F30-7F460B76C87B}"/>
          </ac:picMkLst>
        </pc:picChg>
      </pc:sldChg>
      <pc:sldChg chg="addSp delSp modSp new mod setBg">
        <pc:chgData name="Chiebuka Victor Ejimadu" userId="S::cejimadu1@pvamu.edu::8870cd04-3777-4fc3-9279-a31df463a017" providerId="AD" clId="Web-{01F72742-F05B-4EC6-929E-694A32254032}" dt="2022-04-23T00:17:53.306" v="371" actId="20577"/>
        <pc:sldMkLst>
          <pc:docMk/>
          <pc:sldMk cId="1531290361" sldId="363"/>
        </pc:sldMkLst>
        <pc:spChg chg="mod">
          <ac:chgData name="Chiebuka Victor Ejimadu" userId="S::cejimadu1@pvamu.edu::8870cd04-3777-4fc3-9279-a31df463a017" providerId="AD" clId="Web-{01F72742-F05B-4EC6-929E-694A32254032}" dt="2022-04-23T00:17:53.306" v="371" actId="20577"/>
          <ac:spMkLst>
            <pc:docMk/>
            <pc:sldMk cId="1531290361" sldId="363"/>
            <ac:spMk id="2" creationId="{C1E60925-1FF4-558C-E817-F334A8B2695C}"/>
          </ac:spMkLst>
        </pc:spChg>
        <pc:spChg chg="del mod">
          <ac:chgData name="Chiebuka Victor Ejimadu" userId="S::cejimadu1@pvamu.edu::8870cd04-3777-4fc3-9279-a31df463a017" providerId="AD" clId="Web-{01F72742-F05B-4EC6-929E-694A32254032}" dt="2022-04-23T00:16:24.303" v="347"/>
          <ac:spMkLst>
            <pc:docMk/>
            <pc:sldMk cId="1531290361" sldId="363"/>
            <ac:spMk id="3" creationId="{80AF8AC0-2536-7843-2687-B3C0BC52EF1D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17:05.601" v="364"/>
          <ac:spMkLst>
            <pc:docMk/>
            <pc:sldMk cId="1531290361" sldId="363"/>
            <ac:spMk id="9" creationId="{BCED4D40-4B67-4331-AC48-79B82B4A47D8}"/>
          </ac:spMkLst>
        </pc:spChg>
        <pc:spChg chg="add">
          <ac:chgData name="Chiebuka Victor Ejimadu" userId="S::cejimadu1@pvamu.edu::8870cd04-3777-4fc3-9279-a31df463a017" providerId="AD" clId="Web-{01F72742-F05B-4EC6-929E-694A32254032}" dt="2022-04-23T00:17:05.601" v="364"/>
          <ac:spMkLst>
            <pc:docMk/>
            <pc:sldMk cId="1531290361" sldId="363"/>
            <ac:spMk id="11" creationId="{670CEDEF-4F34-412E-84EE-329C1E936AF5}"/>
          </ac:spMkLst>
        </pc:spChg>
        <pc:picChg chg="add mod">
          <ac:chgData name="Chiebuka Victor Ejimadu" userId="S::cejimadu1@pvamu.edu::8870cd04-3777-4fc3-9279-a31df463a017" providerId="AD" clId="Web-{01F72742-F05B-4EC6-929E-694A32254032}" dt="2022-04-23T00:17:35.571" v="370" actId="14100"/>
          <ac:picMkLst>
            <pc:docMk/>
            <pc:sldMk cId="1531290361" sldId="363"/>
            <ac:picMk id="4" creationId="{EBB06915-ECD8-F3AA-5097-6F691288A922}"/>
          </ac:picMkLst>
        </pc:picChg>
      </pc:sldChg>
    </pc:docChg>
  </pc:docChgLst>
  <pc:docChgLst>
    <pc:chgData name="Tiarra M Rodrigues" userId="S::trodrigues1@pvamu.edu::2218129b-acb1-46f7-801e-1fba4db8d33d" providerId="AD" clId="Web-{C690A8DF-3A43-4F18-9C0C-0FF88DD1DB69}"/>
    <pc:docChg chg="modSld sldOrd">
      <pc:chgData name="Tiarra M Rodrigues" userId="S::trodrigues1@pvamu.edu::2218129b-acb1-46f7-801e-1fba4db8d33d" providerId="AD" clId="Web-{C690A8DF-3A43-4F18-9C0C-0FF88DD1DB69}" dt="2021-11-19T12:55:36.703" v="1476" actId="20577"/>
      <pc:docMkLst>
        <pc:docMk/>
      </pc:docMkLst>
      <pc:sldChg chg="modSp mod modShow">
        <pc:chgData name="Tiarra M Rodrigues" userId="S::trodrigues1@pvamu.edu::2218129b-acb1-46f7-801e-1fba4db8d33d" providerId="AD" clId="Web-{C690A8DF-3A43-4F18-9C0C-0FF88DD1DB69}" dt="2021-11-19T09:44:50.606" v="84" actId="20577"/>
        <pc:sldMkLst>
          <pc:docMk/>
          <pc:sldMk cId="3125435614" sldId="264"/>
        </pc:sldMkLst>
        <pc:spChg chg="mod">
          <ac:chgData name="Tiarra M Rodrigues" userId="S::trodrigues1@pvamu.edu::2218129b-acb1-46f7-801e-1fba4db8d33d" providerId="AD" clId="Web-{C690A8DF-3A43-4F18-9C0C-0FF88DD1DB69}" dt="2021-11-19T09:39:50.853" v="14" actId="20577"/>
          <ac:spMkLst>
            <pc:docMk/>
            <pc:sldMk cId="3125435614" sldId="264"/>
            <ac:spMk id="2" creationId="{5CAB64EB-E299-6F42-8FD3-76203D4C4BA9}"/>
          </ac:spMkLst>
        </pc:spChg>
        <pc:spChg chg="mod">
          <ac:chgData name="Tiarra M Rodrigues" userId="S::trodrigues1@pvamu.edu::2218129b-acb1-46f7-801e-1fba4db8d33d" providerId="AD" clId="Web-{C690A8DF-3A43-4F18-9C0C-0FF88DD1DB69}" dt="2021-11-19T09:44:50.606" v="84" actId="20577"/>
          <ac:spMkLst>
            <pc:docMk/>
            <pc:sldMk cId="3125435614" sldId="264"/>
            <ac:spMk id="6" creationId="{A0854ACE-F33E-034E-B129-A75B2D1CAFD5}"/>
          </ac:spMkLst>
        </pc:spChg>
      </pc:sldChg>
      <pc:sldChg chg="addSp delSp modSp mod setBg setClrOvrMap">
        <pc:chgData name="Tiarra M Rodrigues" userId="S::trodrigues1@pvamu.edu::2218129b-acb1-46f7-801e-1fba4db8d33d" providerId="AD" clId="Web-{C690A8DF-3A43-4F18-9C0C-0FF88DD1DB69}" dt="2021-11-19T12:55:36.703" v="1476" actId="20577"/>
        <pc:sldMkLst>
          <pc:docMk/>
          <pc:sldMk cId="811154532" sldId="271"/>
        </pc:sldMkLst>
        <pc:spChg chg="mod or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2" creationId="{E8E3133A-4F26-DB4F-9232-9BE50CB38E48}"/>
          </ac:spMkLst>
        </pc:spChg>
        <pc:spChg chg="mod or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3" creationId="{39718355-89AF-494F-8795-DC7FFF212442}"/>
          </ac:spMkLst>
        </pc:spChg>
        <pc:spChg chg="del mod">
          <ac:chgData name="Tiarra M Rodrigues" userId="S::trodrigues1@pvamu.edu::2218129b-acb1-46f7-801e-1fba4db8d33d" providerId="AD" clId="Web-{C690A8DF-3A43-4F18-9C0C-0FF88DD1DB69}" dt="2021-11-19T12:31:18.871" v="979"/>
          <ac:spMkLst>
            <pc:docMk/>
            <pc:sldMk cId="811154532" sldId="271"/>
            <ac:spMk id="5" creationId="{D651DEF0-E62E-4CC7-A95A-544D7C3E9E0D}"/>
          </ac:spMkLst>
        </pc:spChg>
        <pc:spChg chg="add mod">
          <ac:chgData name="Tiarra M Rodrigues" userId="S::trodrigues1@pvamu.edu::2218129b-acb1-46f7-801e-1fba4db8d33d" providerId="AD" clId="Web-{C690A8DF-3A43-4F18-9C0C-0FF88DD1DB69}" dt="2021-11-19T12:55:36.703" v="1476" actId="20577"/>
          <ac:spMkLst>
            <pc:docMk/>
            <pc:sldMk cId="811154532" sldId="271"/>
            <ac:spMk id="8" creationId="{A52062CD-DD85-4B32-AC99-2DB6873C3947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11" creationId="{EBB6D9F6-3E47-45AD-8461-718A3C87E3E8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1:54.919" v="984"/>
          <ac:spMkLst>
            <pc:docMk/>
            <pc:sldMk cId="811154532" sldId="271"/>
            <ac:spMk id="12" creationId="{5CB593EA-2F98-479F-B4C4-F366571FA64D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1:54.919" v="984"/>
          <ac:spMkLst>
            <pc:docMk/>
            <pc:sldMk cId="811154532" sldId="271"/>
            <ac:spMk id="13" creationId="{39BEB6D0-9E4E-4221-93D1-74ABECEE9EFC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8.363" v="1000"/>
          <ac:spMkLst>
            <pc:docMk/>
            <pc:sldMk cId="811154532" sldId="271"/>
            <ac:spMk id="14" creationId="{08D97BCC-370B-4538-9D62-136AC63434E5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8.363" v="1000"/>
          <ac:spMkLst>
            <pc:docMk/>
            <pc:sldMk cId="811154532" sldId="271"/>
            <ac:spMk id="16" creationId="{AC1BA173-64A6-4ACF-A849-F0194E82D66F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8.363" v="1000"/>
          <ac:spMkLst>
            <pc:docMk/>
            <pc:sldMk cId="811154532" sldId="271"/>
            <ac:spMk id="18" creationId="{5DA699A9-471A-451C-8D64-4BBFBB790D0C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8.363" v="1000"/>
          <ac:spMkLst>
            <pc:docMk/>
            <pc:sldMk cId="811154532" sldId="271"/>
            <ac:spMk id="20" creationId="{4FF79B19-2390-46F4-BD3F-E2F55F6E149F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22" creationId="{80E1AEAE-1F52-4C29-925C-27738417E9F5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24" creationId="{A3B16A00-A549-4B07-B8C2-4B3A966D9E26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6.457" v="998"/>
          <ac:spMkLst>
            <pc:docMk/>
            <pc:sldMk cId="811154532" sldId="271"/>
            <ac:spMk id="25" creationId="{4E98B8B0-573C-43DD-85FE-31433D57070C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6.457" v="998"/>
          <ac:spMkLst>
            <pc:docMk/>
            <pc:sldMk cId="811154532" sldId="271"/>
            <ac:spMk id="26" creationId="{0ADDB668-2CA4-4D2B-9C34-3487CA330BA8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6.457" v="998"/>
          <ac:spMkLst>
            <pc:docMk/>
            <pc:sldMk cId="811154532" sldId="271"/>
            <ac:spMk id="27" creationId="{2568BC19-F052-4108-93E1-6A3D1DEC072F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28" creationId="{99CEE05D-F25C-4EC3-B527-D9C999E335CD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6.457" v="998"/>
          <ac:spMkLst>
            <pc:docMk/>
            <pc:sldMk cId="811154532" sldId="271"/>
            <ac:spMk id="29" creationId="{D5FD337D-4D6B-4C8B-B6F5-121097E09881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30" creationId="{4F036726-0C05-446E-91C3-B986EBEA055E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4:49.472" v="995"/>
          <ac:spMkLst>
            <pc:docMk/>
            <pc:sldMk cId="811154532" sldId="271"/>
            <ac:spMk id="31" creationId="{2DAA6C16-BF9B-4A3E-BC70-EE6015D4F967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32" creationId="{A310ABCD-C34B-42D1-9BEB-47755A3EA36C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34" creationId="{F38AB6A2-89F7-43B5-B608-50DFC740DEBF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5:05.879" v="997"/>
          <ac:spMkLst>
            <pc:docMk/>
            <pc:sldMk cId="811154532" sldId="271"/>
            <ac:spMk id="35" creationId="{8B4CCFEE-78C3-492E-93EB-649F7548F38A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36" creationId="{06585B74-DAF6-470E-B2F3-B5530A709AAC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37" creationId="{33B86BAE-87B4-4192-ABB2-627FFC965AC7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2:32:54.436" v="988"/>
          <ac:spMkLst>
            <pc:docMk/>
            <pc:sldMk cId="811154532" sldId="271"/>
            <ac:spMk id="38" creationId="{30BAD96F-CE2F-4682-99B8-0DD9E6AE2BED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2:46:29.217" v="1301"/>
          <ac:spMkLst>
            <pc:docMk/>
            <pc:sldMk cId="811154532" sldId="271"/>
            <ac:spMk id="39" creationId="{22BB4F03-4463-45CC-89A7-8E03412EDDBF}"/>
          </ac:spMkLst>
        </pc:spChg>
        <pc:grpChg chg="add del">
          <ac:chgData name="Tiarra M Rodrigues" userId="S::trodrigues1@pvamu.edu::2218129b-acb1-46f7-801e-1fba4db8d33d" providerId="AD" clId="Web-{C690A8DF-3A43-4F18-9C0C-0FF88DD1DB69}" dt="2021-11-19T12:34:49.472" v="995"/>
          <ac:grpSpMkLst>
            <pc:docMk/>
            <pc:sldMk cId="811154532" sldId="271"/>
            <ac:grpSpMk id="33" creationId="{31655B4F-4050-4B1F-82A8-180E74CF9C54}"/>
          </ac:grpSpMkLst>
        </pc:grpChg>
        <pc:picChg chg="add mod ord">
          <ac:chgData name="Tiarra M Rodrigues" userId="S::trodrigues1@pvamu.edu::2218129b-acb1-46f7-801e-1fba4db8d33d" providerId="AD" clId="Web-{C690A8DF-3A43-4F18-9C0C-0FF88DD1DB69}" dt="2021-11-19T12:46:29.217" v="1301"/>
          <ac:picMkLst>
            <pc:docMk/>
            <pc:sldMk cId="811154532" sldId="271"/>
            <ac:picMk id="4" creationId="{3981F2A9-18EC-4E78-86E4-6CC944BF6BE0}"/>
          </ac:picMkLst>
        </pc:picChg>
        <pc:picChg chg="add mod ord">
          <ac:chgData name="Tiarra M Rodrigues" userId="S::trodrigues1@pvamu.edu::2218129b-acb1-46f7-801e-1fba4db8d33d" providerId="AD" clId="Web-{C690A8DF-3A43-4F18-9C0C-0FF88DD1DB69}" dt="2021-11-19T12:46:29.217" v="1301"/>
          <ac:picMkLst>
            <pc:docMk/>
            <pc:sldMk cId="811154532" sldId="271"/>
            <ac:picMk id="6" creationId="{A05EEF52-B6C3-40A4-A1BF-2C330E9BE9B7}"/>
          </ac:picMkLst>
        </pc:picChg>
        <pc:picChg chg="add mod ord">
          <ac:chgData name="Tiarra M Rodrigues" userId="S::trodrigues1@pvamu.edu::2218129b-acb1-46f7-801e-1fba4db8d33d" providerId="AD" clId="Web-{C690A8DF-3A43-4F18-9C0C-0FF88DD1DB69}" dt="2021-11-19T12:46:29.217" v="1301"/>
          <ac:picMkLst>
            <pc:docMk/>
            <pc:sldMk cId="811154532" sldId="271"/>
            <ac:picMk id="7" creationId="{B82DCC9A-41BB-449C-8E49-0EEDD23ADB23}"/>
          </ac:picMkLst>
        </pc:picChg>
        <pc:picChg chg="mod ord modCrop">
          <ac:chgData name="Tiarra M Rodrigues" userId="S::trodrigues1@pvamu.edu::2218129b-acb1-46f7-801e-1fba4db8d33d" providerId="AD" clId="Web-{C690A8DF-3A43-4F18-9C0C-0FF88DD1DB69}" dt="2021-11-19T12:46:29.217" v="1301"/>
          <ac:picMkLst>
            <pc:docMk/>
            <pc:sldMk cId="811154532" sldId="271"/>
            <ac:picMk id="9" creationId="{76C87C89-5405-4B16-BABB-9B2081A29979}"/>
          </ac:picMkLst>
        </pc:picChg>
        <pc:picChg chg="add del mod ord">
          <ac:chgData name="Tiarra M Rodrigues" userId="S::trodrigues1@pvamu.edu::2218129b-acb1-46f7-801e-1fba4db8d33d" providerId="AD" clId="Web-{C690A8DF-3A43-4F18-9C0C-0FF88DD1DB69}" dt="2021-11-19T12:36:06.131" v="1015"/>
          <ac:picMkLst>
            <pc:docMk/>
            <pc:sldMk cId="811154532" sldId="271"/>
            <ac:picMk id="10" creationId="{2E707164-D81A-4190-8831-42E6C1A18E51}"/>
          </ac:picMkLst>
        </pc:picChg>
        <pc:cxnChg chg="add del">
          <ac:chgData name="Tiarra M Rodrigues" userId="S::trodrigues1@pvamu.edu::2218129b-acb1-46f7-801e-1fba4db8d33d" providerId="AD" clId="Web-{C690A8DF-3A43-4F18-9C0C-0FF88DD1DB69}" dt="2021-11-19T12:31:45.669" v="982"/>
          <ac:cxnSpMkLst>
            <pc:docMk/>
            <pc:sldMk cId="811154532" sldId="271"/>
            <ac:cxnSpMk id="15" creationId="{822A5670-0F7B-4199-AEAB-33FBA9CEA44D}"/>
          </ac:cxnSpMkLst>
        </pc:cxnChg>
        <pc:cxnChg chg="add del">
          <ac:chgData name="Tiarra M Rodrigues" userId="S::trodrigues1@pvamu.edu::2218129b-acb1-46f7-801e-1fba4db8d33d" providerId="AD" clId="Web-{C690A8DF-3A43-4F18-9C0C-0FF88DD1DB69}" dt="2021-11-19T12:31:45.669" v="982"/>
          <ac:cxnSpMkLst>
            <pc:docMk/>
            <pc:sldMk cId="811154532" sldId="271"/>
            <ac:cxnSpMk id="17" creationId="{8BB1744D-A7DF-4B65-B6E3-DCF12BB2D869}"/>
          </ac:cxnSpMkLst>
        </pc:cxnChg>
        <pc:cxnChg chg="add del">
          <ac:chgData name="Tiarra M Rodrigues" userId="S::trodrigues1@pvamu.edu::2218129b-acb1-46f7-801e-1fba4db8d33d" providerId="AD" clId="Web-{C690A8DF-3A43-4F18-9C0C-0FF88DD1DB69}" dt="2021-11-19T12:31:45.669" v="982"/>
          <ac:cxnSpMkLst>
            <pc:docMk/>
            <pc:sldMk cId="811154532" sldId="271"/>
            <ac:cxnSpMk id="19" creationId="{882DD753-EA38-4E86-91FB-05041A44A28E}"/>
          </ac:cxnSpMkLst>
        </pc:cxnChg>
        <pc:cxnChg chg="add del">
          <ac:chgData name="Tiarra M Rodrigues" userId="S::trodrigues1@pvamu.edu::2218129b-acb1-46f7-801e-1fba4db8d33d" providerId="AD" clId="Web-{C690A8DF-3A43-4F18-9C0C-0FF88DD1DB69}" dt="2021-11-19T12:31:45.669" v="982"/>
          <ac:cxnSpMkLst>
            <pc:docMk/>
            <pc:sldMk cId="811154532" sldId="271"/>
            <ac:cxnSpMk id="21" creationId="{6DA63E78-7704-45EF-B5D3-EADDF5D82674}"/>
          </ac:cxnSpMkLst>
        </pc:cxnChg>
        <pc:cxnChg chg="add del">
          <ac:chgData name="Tiarra M Rodrigues" userId="S::trodrigues1@pvamu.edu::2218129b-acb1-46f7-801e-1fba4db8d33d" providerId="AD" clId="Web-{C690A8DF-3A43-4F18-9C0C-0FF88DD1DB69}" dt="2021-11-19T12:35:08.363" v="1000"/>
          <ac:cxnSpMkLst>
            <pc:docMk/>
            <pc:sldMk cId="811154532" sldId="271"/>
            <ac:cxnSpMk id="23" creationId="{92D7380E-05F8-4B98-9D58-B34C09FC66B3}"/>
          </ac:cxnSpMkLst>
        </pc:cxnChg>
      </pc:sldChg>
      <pc:sldChg chg="modSp">
        <pc:chgData name="Tiarra M Rodrigues" userId="S::trodrigues1@pvamu.edu::2218129b-acb1-46f7-801e-1fba4db8d33d" providerId="AD" clId="Web-{C690A8DF-3A43-4F18-9C0C-0FF88DD1DB69}" dt="2021-11-19T12:52:01.837" v="1446" actId="20577"/>
        <pc:sldMkLst>
          <pc:docMk/>
          <pc:sldMk cId="1150173084" sldId="272"/>
        </pc:sldMkLst>
        <pc:spChg chg="mod">
          <ac:chgData name="Tiarra M Rodrigues" userId="S::trodrigues1@pvamu.edu::2218129b-acb1-46f7-801e-1fba4db8d33d" providerId="AD" clId="Web-{C690A8DF-3A43-4F18-9C0C-0FF88DD1DB69}" dt="2021-11-19T12:52:01.837" v="1446" actId="20577"/>
          <ac:spMkLst>
            <pc:docMk/>
            <pc:sldMk cId="1150173084" sldId="272"/>
            <ac:spMk id="3" creationId="{811EE2F7-682D-2043-B610-D338D19961F6}"/>
          </ac:spMkLst>
        </pc:spChg>
      </pc:sldChg>
      <pc:sldChg chg="mod modShow">
        <pc:chgData name="Tiarra M Rodrigues" userId="S::trodrigues1@pvamu.edu::2218129b-acb1-46f7-801e-1fba4db8d33d" providerId="AD" clId="Web-{C690A8DF-3A43-4F18-9C0C-0FF88DD1DB69}" dt="2021-11-19T09:45:26.577" v="85"/>
        <pc:sldMkLst>
          <pc:docMk/>
          <pc:sldMk cId="65682695" sldId="283"/>
        </pc:sldMkLst>
      </pc:sldChg>
      <pc:sldChg chg="addSp delSp modSp mod ord setBg setClrOvrMap">
        <pc:chgData name="Tiarra M Rodrigues" userId="S::trodrigues1@pvamu.edu::2218129b-acb1-46f7-801e-1fba4db8d33d" providerId="AD" clId="Web-{C690A8DF-3A43-4F18-9C0C-0FF88DD1DB69}" dt="2021-11-19T10:40:07.487" v="469" actId="1076"/>
        <pc:sldMkLst>
          <pc:docMk/>
          <pc:sldMk cId="2769018543" sldId="284"/>
        </pc:sldMkLst>
        <pc:spChg chg="mod">
          <ac:chgData name="Tiarra M Rodrigues" userId="S::trodrigues1@pvamu.edu::2218129b-acb1-46f7-801e-1fba4db8d33d" providerId="AD" clId="Web-{C690A8DF-3A43-4F18-9C0C-0FF88DD1DB69}" dt="2021-11-19T10:38:52.514" v="460" actId="14100"/>
          <ac:spMkLst>
            <pc:docMk/>
            <pc:sldMk cId="2769018543" sldId="284"/>
            <ac:spMk id="2" creationId="{AB032889-AE01-499F-8952-AE827A0D1C28}"/>
          </ac:spMkLst>
        </pc:spChg>
        <pc:spChg chg="mod">
          <ac:chgData name="Tiarra M Rodrigues" userId="S::trodrigues1@pvamu.edu::2218129b-acb1-46f7-801e-1fba4db8d33d" providerId="AD" clId="Web-{C690A8DF-3A43-4F18-9C0C-0FF88DD1DB69}" dt="2021-11-19T10:39:28.313" v="465" actId="20577"/>
          <ac:spMkLst>
            <pc:docMk/>
            <pc:sldMk cId="2769018543" sldId="284"/>
            <ac:spMk id="3" creationId="{62A3E6C7-9EC7-4DBD-817A-A71616C651CB}"/>
          </ac:spMkLst>
        </pc:spChg>
        <pc:spChg chg="add del mod ord">
          <ac:chgData name="Tiarra M Rodrigues" userId="S::trodrigues1@pvamu.edu::2218129b-acb1-46f7-801e-1fba4db8d33d" providerId="AD" clId="Web-{C690A8DF-3A43-4F18-9C0C-0FF88DD1DB69}" dt="2021-11-19T10:31:46.036" v="447"/>
          <ac:spMkLst>
            <pc:docMk/>
            <pc:sldMk cId="2769018543" sldId="284"/>
            <ac:spMk id="5" creationId="{F7757F01-A837-4387-A2CE-C196DA0D3AF0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8:32.138" v="458"/>
          <ac:spMkLst>
            <pc:docMk/>
            <pc:sldMk cId="2769018543" sldId="284"/>
            <ac:spMk id="8" creationId="{BF873A92-4107-4BB7-8A9A-253B75DD58F0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8:45.091" v="459"/>
          <ac:spMkLst>
            <pc:docMk/>
            <pc:sldMk cId="2769018543" sldId="284"/>
            <ac:spMk id="9" creationId="{9AA72BD9-2C5A-4EDC-931F-5AA08EACA0F3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8:45.091" v="459"/>
          <ac:spMkLst>
            <pc:docMk/>
            <pc:sldMk cId="2769018543" sldId="284"/>
            <ac:spMk id="10" creationId="{DD3981AC-7B61-4947-BCF3-F7AA7FA385B9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7:51.463" v="452"/>
          <ac:spMkLst>
            <pc:docMk/>
            <pc:sldMk cId="2769018543" sldId="284"/>
            <ac:spMk id="12" creationId="{45D37F4E-DDB4-456B-97E0-9937730A039F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7:51.463" v="452"/>
          <ac:spMkLst>
            <pc:docMk/>
            <pc:sldMk cId="2769018543" sldId="284"/>
            <ac:spMk id="14" creationId="{B2DD41CD-8F47-4F56-AD12-4E2FF7696987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8:45.091" v="459"/>
          <ac:spMkLst>
            <pc:docMk/>
            <pc:sldMk cId="2769018543" sldId="284"/>
            <ac:spMk id="16" creationId="{55D4142C-5077-457F-A6AD-3FECFDB39685}"/>
          </ac:spMkLst>
        </pc:spChg>
        <pc:spChg chg="add del">
          <ac:chgData name="Tiarra M Rodrigues" userId="S::trodrigues1@pvamu.edu::2218129b-acb1-46f7-801e-1fba4db8d33d" providerId="AD" clId="Web-{C690A8DF-3A43-4F18-9C0C-0FF88DD1DB69}" dt="2021-11-19T10:38:45.091" v="459"/>
          <ac:spMkLst>
            <pc:docMk/>
            <pc:sldMk cId="2769018543" sldId="284"/>
            <ac:spMk id="18" creationId="{7A5F0580-5EE9-419F-96EE-B6529EF6E7D0}"/>
          </ac:spMkLst>
        </pc:spChg>
        <pc:spChg chg="add">
          <ac:chgData name="Tiarra M Rodrigues" userId="S::trodrigues1@pvamu.edu::2218129b-acb1-46f7-801e-1fba4db8d33d" providerId="AD" clId="Web-{C690A8DF-3A43-4F18-9C0C-0FF88DD1DB69}" dt="2021-11-19T10:38:45.091" v="459"/>
          <ac:spMkLst>
            <pc:docMk/>
            <pc:sldMk cId="2769018543" sldId="284"/>
            <ac:spMk id="23" creationId="{D009D6D5-DAC2-4A8B-A17A-E206B9012D09}"/>
          </ac:spMkLst>
        </pc:spChg>
        <pc:picChg chg="add del mod ord">
          <ac:chgData name="Tiarra M Rodrigues" userId="S::trodrigues1@pvamu.edu::2218129b-acb1-46f7-801e-1fba4db8d33d" providerId="AD" clId="Web-{C690A8DF-3A43-4F18-9C0C-0FF88DD1DB69}" dt="2021-11-19T10:31:46.036" v="448"/>
          <ac:picMkLst>
            <pc:docMk/>
            <pc:sldMk cId="2769018543" sldId="284"/>
            <ac:picMk id="4" creationId="{2FE41F74-9E14-4F58-8A22-7FB1189344DE}"/>
          </ac:picMkLst>
        </pc:picChg>
        <pc:picChg chg="add mod ord">
          <ac:chgData name="Tiarra M Rodrigues" userId="S::trodrigues1@pvamu.edu::2218129b-acb1-46f7-801e-1fba4db8d33d" providerId="AD" clId="Web-{C690A8DF-3A43-4F18-9C0C-0FF88DD1DB69}" dt="2021-11-19T10:40:07.487" v="469" actId="1076"/>
          <ac:picMkLst>
            <pc:docMk/>
            <pc:sldMk cId="2769018543" sldId="284"/>
            <ac:picMk id="7" creationId="{B8094C02-C80D-46B6-A01A-F5495DE10B70}"/>
          </ac:picMkLst>
        </pc:picChg>
      </pc:sldChg>
      <pc:sldChg chg="addSp delSp modSp">
        <pc:chgData name="Tiarra M Rodrigues" userId="S::trodrigues1@pvamu.edu::2218129b-acb1-46f7-801e-1fba4db8d33d" providerId="AD" clId="Web-{C690A8DF-3A43-4F18-9C0C-0FF88DD1DB69}" dt="2021-11-19T11:20:12.567" v="942" actId="20577"/>
        <pc:sldMkLst>
          <pc:docMk/>
          <pc:sldMk cId="3263024970" sldId="286"/>
        </pc:sldMkLst>
        <pc:spChg chg="mod">
          <ac:chgData name="Tiarra M Rodrigues" userId="S::trodrigues1@pvamu.edu::2218129b-acb1-46f7-801e-1fba4db8d33d" providerId="AD" clId="Web-{C690A8DF-3A43-4F18-9C0C-0FF88DD1DB69}" dt="2021-11-19T11:20:12.567" v="942" actId="20577"/>
          <ac:spMkLst>
            <pc:docMk/>
            <pc:sldMk cId="3263024970" sldId="286"/>
            <ac:spMk id="3" creationId="{AA9EECB9-C7E6-4010-8484-2CD9EE645802}"/>
          </ac:spMkLst>
        </pc:spChg>
        <pc:graphicFrameChg chg="add del mod modGraphic">
          <ac:chgData name="Tiarra M Rodrigues" userId="S::trodrigues1@pvamu.edu::2218129b-acb1-46f7-801e-1fba4db8d33d" providerId="AD" clId="Web-{C690A8DF-3A43-4F18-9C0C-0FF88DD1DB69}" dt="2021-11-19T11:01:19.879" v="817"/>
          <ac:graphicFrameMkLst>
            <pc:docMk/>
            <pc:sldMk cId="3263024970" sldId="286"/>
            <ac:graphicFrameMk id="4" creationId="{91F0FE8A-2CD4-4F5A-A5FB-02DDA366AC17}"/>
          </ac:graphicFrameMkLst>
        </pc:graphicFrameChg>
      </pc:sldChg>
    </pc:docChg>
  </pc:docChgLst>
  <pc:docChgLst>
    <pc:chgData name="Chiebuka Victor Ejimadu" userId="S::cejimadu1@pvamu.edu::8870cd04-3777-4fc3-9279-a31df463a017" providerId="AD" clId="Web-{13C03202-72DC-4A26-B84C-F96BD257C833}"/>
    <pc:docChg chg="addSld modSld sldOrd">
      <pc:chgData name="Chiebuka Victor Ejimadu" userId="S::cejimadu1@pvamu.edu::8870cd04-3777-4fc3-9279-a31df463a017" providerId="AD" clId="Web-{13C03202-72DC-4A26-B84C-F96BD257C833}" dt="2022-04-18T17:58:53.137" v="292"/>
      <pc:docMkLst>
        <pc:docMk/>
      </pc:docMkLst>
      <pc:sldChg chg="mod modShow">
        <pc:chgData name="Chiebuka Victor Ejimadu" userId="S::cejimadu1@pvamu.edu::8870cd04-3777-4fc3-9279-a31df463a017" providerId="AD" clId="Web-{13C03202-72DC-4A26-B84C-F96BD257C833}" dt="2022-04-18T17:46:41.021" v="28"/>
        <pc:sldMkLst>
          <pc:docMk/>
          <pc:sldMk cId="811154532" sldId="271"/>
        </pc:sldMkLst>
      </pc:sldChg>
      <pc:sldChg chg="mod modShow">
        <pc:chgData name="Chiebuka Victor Ejimadu" userId="S::cejimadu1@pvamu.edu::8870cd04-3777-4fc3-9279-a31df463a017" providerId="AD" clId="Web-{13C03202-72DC-4A26-B84C-F96BD257C833}" dt="2022-04-18T17:38:04.728" v="0"/>
        <pc:sldMkLst>
          <pc:docMk/>
          <pc:sldMk cId="707120862" sldId="282"/>
        </pc:sldMkLst>
      </pc:sldChg>
      <pc:sldChg chg="modSp mod ord modShow">
        <pc:chgData name="Chiebuka Victor Ejimadu" userId="S::cejimadu1@pvamu.edu::8870cd04-3777-4fc3-9279-a31df463a017" providerId="AD" clId="Web-{13C03202-72DC-4A26-B84C-F96BD257C833}" dt="2022-04-18T17:58:53.137" v="292"/>
        <pc:sldMkLst>
          <pc:docMk/>
          <pc:sldMk cId="1394329539" sldId="287"/>
        </pc:sldMkLst>
        <pc:graphicFrameChg chg="mod modGraphic">
          <ac:chgData name="Chiebuka Victor Ejimadu" userId="S::cejimadu1@pvamu.edu::8870cd04-3777-4fc3-9279-a31df463a017" providerId="AD" clId="Web-{13C03202-72DC-4A26-B84C-F96BD257C833}" dt="2022-04-18T17:58:53.137" v="292"/>
          <ac:graphicFrameMkLst>
            <pc:docMk/>
            <pc:sldMk cId="1394329539" sldId="287"/>
            <ac:graphicFrameMk id="5" creationId="{06422CEF-CDA1-4320-B7C4-93B8B99058A8}"/>
          </ac:graphicFrameMkLst>
        </pc:graphicFrameChg>
      </pc:sldChg>
      <pc:sldChg chg="mod modShow">
        <pc:chgData name="Chiebuka Victor Ejimadu" userId="S::cejimadu1@pvamu.edu::8870cd04-3777-4fc3-9279-a31df463a017" providerId="AD" clId="Web-{13C03202-72DC-4A26-B84C-F96BD257C833}" dt="2022-04-18T17:38:07.025" v="1"/>
        <pc:sldMkLst>
          <pc:docMk/>
          <pc:sldMk cId="2759199833" sldId="299"/>
        </pc:sldMkLst>
      </pc:sldChg>
      <pc:sldChg chg="addSp delSp modSp add mod ord setBg">
        <pc:chgData name="Chiebuka Victor Ejimadu" userId="S::cejimadu1@pvamu.edu::8870cd04-3777-4fc3-9279-a31df463a017" providerId="AD" clId="Web-{13C03202-72DC-4A26-B84C-F96BD257C833}" dt="2022-04-18T17:47:51.415" v="31"/>
        <pc:sldMkLst>
          <pc:docMk/>
          <pc:sldMk cId="1629428488" sldId="319"/>
        </pc:sldMkLst>
        <pc:spChg chg="mod">
          <ac:chgData name="Chiebuka Victor Ejimadu" userId="S::cejimadu1@pvamu.edu::8870cd04-3777-4fc3-9279-a31df463a017" providerId="AD" clId="Web-{13C03202-72DC-4A26-B84C-F96BD257C833}" dt="2022-04-18T17:47:51.415" v="31"/>
          <ac:spMkLst>
            <pc:docMk/>
            <pc:sldMk cId="1629428488" sldId="319"/>
            <ac:spMk id="2" creationId="{39686D80-32A3-B9D3-D6DB-44854BECB76B}"/>
          </ac:spMkLst>
        </pc:spChg>
        <pc:spChg chg="mod">
          <ac:chgData name="Chiebuka Victor Ejimadu" userId="S::cejimadu1@pvamu.edu::8870cd04-3777-4fc3-9279-a31df463a017" providerId="AD" clId="Web-{13C03202-72DC-4A26-B84C-F96BD257C833}" dt="2022-04-18T17:47:51.415" v="31"/>
          <ac:spMkLst>
            <pc:docMk/>
            <pc:sldMk cId="1629428488" sldId="319"/>
            <ac:spMk id="3" creationId="{DD5AED3D-90BE-ECA3-E5AC-13318A3DAD56}"/>
          </ac:spMkLst>
        </pc:spChg>
        <pc:spChg chg="add del">
          <ac:chgData name="Chiebuka Victor Ejimadu" userId="S::cejimadu1@pvamu.edu::8870cd04-3777-4fc3-9279-a31df463a017" providerId="AD" clId="Web-{13C03202-72DC-4A26-B84C-F96BD257C833}" dt="2022-04-18T17:47:51.399" v="30"/>
          <ac:spMkLst>
            <pc:docMk/>
            <pc:sldMk cId="1629428488" sldId="319"/>
            <ac:spMk id="8" creationId="{100EDD19-6802-4EC3-95CE-CFFAB042CFD6}"/>
          </ac:spMkLst>
        </pc:spChg>
        <pc:spChg chg="add del">
          <ac:chgData name="Chiebuka Victor Ejimadu" userId="S::cejimadu1@pvamu.edu::8870cd04-3777-4fc3-9279-a31df463a017" providerId="AD" clId="Web-{13C03202-72DC-4A26-B84C-F96BD257C833}" dt="2022-04-18T17:47:51.399" v="30"/>
          <ac:spMkLst>
            <pc:docMk/>
            <pc:sldMk cId="1629428488" sldId="319"/>
            <ac:spMk id="10" creationId="{DB17E863-922E-4C26-BD64-E8FD41D28661}"/>
          </ac:spMkLst>
        </pc:spChg>
        <pc:spChg chg="add">
          <ac:chgData name="Chiebuka Victor Ejimadu" userId="S::cejimadu1@pvamu.edu::8870cd04-3777-4fc3-9279-a31df463a017" providerId="AD" clId="Web-{13C03202-72DC-4A26-B84C-F96BD257C833}" dt="2022-04-18T17:47:51.415" v="31"/>
          <ac:spMkLst>
            <pc:docMk/>
            <pc:sldMk cId="1629428488" sldId="319"/>
            <ac:spMk id="12" creationId="{479F5F2B-8B58-4140-AE6A-51F6C67B18D9}"/>
          </ac:spMkLst>
        </pc:spChg>
        <pc:spChg chg="add">
          <ac:chgData name="Chiebuka Victor Ejimadu" userId="S::cejimadu1@pvamu.edu::8870cd04-3777-4fc3-9279-a31df463a017" providerId="AD" clId="Web-{13C03202-72DC-4A26-B84C-F96BD257C833}" dt="2022-04-18T17:47:51.415" v="31"/>
          <ac:spMkLst>
            <pc:docMk/>
            <pc:sldMk cId="1629428488" sldId="319"/>
            <ac:spMk id="13" creationId="{7CB4857B-ED7C-444D-9F04-2F885114A1C2}"/>
          </ac:spMkLst>
        </pc:spChg>
        <pc:spChg chg="add">
          <ac:chgData name="Chiebuka Victor Ejimadu" userId="S::cejimadu1@pvamu.edu::8870cd04-3777-4fc3-9279-a31df463a017" providerId="AD" clId="Web-{13C03202-72DC-4A26-B84C-F96BD257C833}" dt="2022-04-18T17:47:51.415" v="31"/>
          <ac:spMkLst>
            <pc:docMk/>
            <pc:sldMk cId="1629428488" sldId="319"/>
            <ac:spMk id="14" creationId="{D18046FB-44EA-4FD8-A585-EA09A319B2D0}"/>
          </ac:spMkLst>
        </pc:spChg>
      </pc:sldChg>
      <pc:sldChg chg="modSp new">
        <pc:chgData name="Chiebuka Victor Ejimadu" userId="S::cejimadu1@pvamu.edu::8870cd04-3777-4fc3-9279-a31df463a017" providerId="AD" clId="Web-{13C03202-72DC-4A26-B84C-F96BD257C833}" dt="2022-04-18T17:45:38.892" v="24" actId="20577"/>
        <pc:sldMkLst>
          <pc:docMk/>
          <pc:sldMk cId="2353967138" sldId="320"/>
        </pc:sldMkLst>
        <pc:spChg chg="mod">
          <ac:chgData name="Chiebuka Victor Ejimadu" userId="S::cejimadu1@pvamu.edu::8870cd04-3777-4fc3-9279-a31df463a017" providerId="AD" clId="Web-{13C03202-72DC-4A26-B84C-F96BD257C833}" dt="2022-04-18T17:45:38.892" v="24" actId="20577"/>
          <ac:spMkLst>
            <pc:docMk/>
            <pc:sldMk cId="2353967138" sldId="320"/>
            <ac:spMk id="2" creationId="{EBC0B7C6-2B2F-D63A-1D34-32C27A1A1A86}"/>
          </ac:spMkLst>
        </pc:spChg>
      </pc:sldChg>
      <pc:sldChg chg="add replId">
        <pc:chgData name="Chiebuka Victor Ejimadu" userId="S::cejimadu1@pvamu.edu::8870cd04-3777-4fc3-9279-a31df463a017" providerId="AD" clId="Web-{13C03202-72DC-4A26-B84C-F96BD257C833}" dt="2022-04-18T17:45:42.533" v="25"/>
        <pc:sldMkLst>
          <pc:docMk/>
          <pc:sldMk cId="805641266" sldId="321"/>
        </pc:sldMkLst>
      </pc:sldChg>
      <pc:sldChg chg="add">
        <pc:chgData name="Chiebuka Victor Ejimadu" userId="S::cejimadu1@pvamu.edu::8870cd04-3777-4fc3-9279-a31df463a017" providerId="AD" clId="Web-{13C03202-72DC-4A26-B84C-F96BD257C833}" dt="2022-04-18T17:46:03.222" v="26"/>
        <pc:sldMkLst>
          <pc:docMk/>
          <pc:sldMk cId="3312663399" sldId="322"/>
        </pc:sldMkLst>
      </pc:sldChg>
      <pc:sldChg chg="add">
        <pc:chgData name="Chiebuka Victor Ejimadu" userId="S::cejimadu1@pvamu.edu::8870cd04-3777-4fc3-9279-a31df463a017" providerId="AD" clId="Web-{13C03202-72DC-4A26-B84C-F96BD257C833}" dt="2022-04-18T17:46:25.067" v="27"/>
        <pc:sldMkLst>
          <pc:docMk/>
          <pc:sldMk cId="3793511886" sldId="323"/>
        </pc:sldMkLst>
      </pc:sldChg>
      <pc:sldChg chg="modSp add ord replId">
        <pc:chgData name="Chiebuka Victor Ejimadu" userId="S::cejimadu1@pvamu.edu::8870cd04-3777-4fc3-9279-a31df463a017" providerId="AD" clId="Web-{13C03202-72DC-4A26-B84C-F96BD257C833}" dt="2022-04-18T17:50:42.814" v="41" actId="20577"/>
        <pc:sldMkLst>
          <pc:docMk/>
          <pc:sldMk cId="885555625" sldId="324"/>
        </pc:sldMkLst>
        <pc:spChg chg="mod">
          <ac:chgData name="Chiebuka Victor Ejimadu" userId="S::cejimadu1@pvamu.edu::8870cd04-3777-4fc3-9279-a31df463a017" providerId="AD" clId="Web-{13C03202-72DC-4A26-B84C-F96BD257C833}" dt="2022-04-18T17:50:42.814" v="41" actId="20577"/>
          <ac:spMkLst>
            <pc:docMk/>
            <pc:sldMk cId="885555625" sldId="324"/>
            <ac:spMk id="2" creationId="{C814A399-2AD0-834D-AC54-DBD62F09E827}"/>
          </ac:spMkLst>
        </pc:spChg>
      </pc:sldChg>
    </pc:docChg>
  </pc:docChgLst>
  <pc:docChgLst>
    <pc:chgData name="Caleb Malik Myers" userId="S::cmyers5@pvamu.edu::0d1fbd79-30bf-40b2-a025-42166d34aae7" providerId="AD" clId="Web-{1955E2D2-ADBE-45DB-834D-B1E773F0F789}"/>
    <pc:docChg chg="addSld delSld modSld">
      <pc:chgData name="Caleb Malik Myers" userId="S::cmyers5@pvamu.edu::0d1fbd79-30bf-40b2-a025-42166d34aae7" providerId="AD" clId="Web-{1955E2D2-ADBE-45DB-834D-B1E773F0F789}" dt="2022-04-22T01:46:15.202" v="9"/>
      <pc:docMkLst>
        <pc:docMk/>
      </pc:docMkLst>
      <pc:sldChg chg="modSp">
        <pc:chgData name="Caleb Malik Myers" userId="S::cmyers5@pvamu.edu::0d1fbd79-30bf-40b2-a025-42166d34aae7" providerId="AD" clId="Web-{1955E2D2-ADBE-45DB-834D-B1E773F0F789}" dt="2022-04-22T01:46:15.202" v="9"/>
        <pc:sldMkLst>
          <pc:docMk/>
          <pc:sldMk cId="3223500568" sldId="313"/>
        </pc:sldMkLst>
        <pc:graphicFrameChg chg="mod modGraphic">
          <ac:chgData name="Caleb Malik Myers" userId="S::cmyers5@pvamu.edu::0d1fbd79-30bf-40b2-a025-42166d34aae7" providerId="AD" clId="Web-{1955E2D2-ADBE-45DB-834D-B1E773F0F789}" dt="2022-04-22T01:46:15.202" v="9"/>
          <ac:graphicFrameMkLst>
            <pc:docMk/>
            <pc:sldMk cId="3223500568" sldId="313"/>
            <ac:graphicFrameMk id="4" creationId="{9834337C-D409-EE46-8ACD-36448AC4FF37}"/>
          </ac:graphicFrameMkLst>
        </pc:graphicFrameChg>
      </pc:sldChg>
      <pc:sldChg chg="del">
        <pc:chgData name="Caleb Malik Myers" userId="S::cmyers5@pvamu.edu::0d1fbd79-30bf-40b2-a025-42166d34aae7" providerId="AD" clId="Web-{1955E2D2-ADBE-45DB-834D-B1E773F0F789}" dt="2022-04-22T01:44:32.617" v="1"/>
        <pc:sldMkLst>
          <pc:docMk/>
          <pc:sldMk cId="2385797228" sldId="345"/>
        </pc:sldMkLst>
      </pc:sldChg>
      <pc:sldChg chg="delSp modSp add replId">
        <pc:chgData name="Caleb Malik Myers" userId="S::cmyers5@pvamu.edu::0d1fbd79-30bf-40b2-a025-42166d34aae7" providerId="AD" clId="Web-{1955E2D2-ADBE-45DB-834D-B1E773F0F789}" dt="2022-04-22T01:44:39.274" v="5"/>
        <pc:sldMkLst>
          <pc:docMk/>
          <pc:sldMk cId="4230473059" sldId="350"/>
        </pc:sldMkLst>
        <pc:spChg chg="mod">
          <ac:chgData name="Caleb Malik Myers" userId="S::cmyers5@pvamu.edu::0d1fbd79-30bf-40b2-a025-42166d34aae7" providerId="AD" clId="Web-{1955E2D2-ADBE-45DB-834D-B1E773F0F789}" dt="2022-04-22T01:44:38.352" v="4" actId="20577"/>
          <ac:spMkLst>
            <pc:docMk/>
            <pc:sldMk cId="4230473059" sldId="350"/>
            <ac:spMk id="3" creationId="{C4A66243-2C89-4152-90EB-7A6DF55E0721}"/>
          </ac:spMkLst>
        </pc:spChg>
        <pc:picChg chg="del">
          <ac:chgData name="Caleb Malik Myers" userId="S::cmyers5@pvamu.edu::0d1fbd79-30bf-40b2-a025-42166d34aae7" providerId="AD" clId="Web-{1955E2D2-ADBE-45DB-834D-B1E773F0F789}" dt="2022-04-22T01:44:39.274" v="5"/>
          <ac:picMkLst>
            <pc:docMk/>
            <pc:sldMk cId="4230473059" sldId="350"/>
            <ac:picMk id="2" creationId="{DED51EC9-A931-410B-ACAA-75B1957DC51F}"/>
          </ac:picMkLst>
        </pc:picChg>
      </pc:sldChg>
    </pc:docChg>
  </pc:docChgLst>
  <pc:docChgLst>
    <pc:chgData name="Chiebuka Victor Ejimadu" userId="S::cejimadu1@pvamu.edu::8870cd04-3777-4fc3-9279-a31df463a017" providerId="AD" clId="Web-{69564B67-E567-4FCD-9D11-AF766ABFF92F}"/>
    <pc:docChg chg="modSld">
      <pc:chgData name="Chiebuka Victor Ejimadu" userId="S::cejimadu1@pvamu.edu::8870cd04-3777-4fc3-9279-a31df463a017" providerId="AD" clId="Web-{69564B67-E567-4FCD-9D11-AF766ABFF92F}" dt="2021-12-03T20:26:43.406" v="29" actId="14100"/>
      <pc:docMkLst>
        <pc:docMk/>
      </pc:docMkLst>
      <pc:sldChg chg="modSp">
        <pc:chgData name="Chiebuka Victor Ejimadu" userId="S::cejimadu1@pvamu.edu::8870cd04-3777-4fc3-9279-a31df463a017" providerId="AD" clId="Web-{69564B67-E567-4FCD-9D11-AF766ABFF92F}" dt="2021-12-03T20:26:43.406" v="29" actId="14100"/>
        <pc:sldMkLst>
          <pc:docMk/>
          <pc:sldMk cId="3452520322" sldId="305"/>
        </pc:sldMkLst>
        <pc:spChg chg="mod">
          <ac:chgData name="Chiebuka Victor Ejimadu" userId="S::cejimadu1@pvamu.edu::8870cd04-3777-4fc3-9279-a31df463a017" providerId="AD" clId="Web-{69564B67-E567-4FCD-9D11-AF766ABFF92F}" dt="2021-12-03T20:26:43.406" v="29" actId="14100"/>
          <ac:spMkLst>
            <pc:docMk/>
            <pc:sldMk cId="3452520322" sldId="305"/>
            <ac:spMk id="10" creationId="{F6ED6678-4B69-43C3-B4A4-93BD0E4161A6}"/>
          </ac:spMkLst>
        </pc:spChg>
      </pc:sldChg>
      <pc:sldChg chg="modSp">
        <pc:chgData name="Chiebuka Victor Ejimadu" userId="S::cejimadu1@pvamu.edu::8870cd04-3777-4fc3-9279-a31df463a017" providerId="AD" clId="Web-{69564B67-E567-4FCD-9D11-AF766ABFF92F}" dt="2021-12-03T20:26:27.031" v="25" actId="14100"/>
        <pc:sldMkLst>
          <pc:docMk/>
          <pc:sldMk cId="2232527808" sldId="306"/>
        </pc:sldMkLst>
        <pc:spChg chg="mod">
          <ac:chgData name="Chiebuka Victor Ejimadu" userId="S::cejimadu1@pvamu.edu::8870cd04-3777-4fc3-9279-a31df463a017" providerId="AD" clId="Web-{69564B67-E567-4FCD-9D11-AF766ABFF92F}" dt="2021-12-03T20:26:27.031" v="25" actId="14100"/>
          <ac:spMkLst>
            <pc:docMk/>
            <pc:sldMk cId="2232527808" sldId="306"/>
            <ac:spMk id="9" creationId="{FFB916D7-45CC-484E-836B-D752D3642DC3}"/>
          </ac:spMkLst>
        </pc:spChg>
      </pc:sldChg>
      <pc:sldChg chg="modSp">
        <pc:chgData name="Chiebuka Victor Ejimadu" userId="S::cejimadu1@pvamu.edu::8870cd04-3777-4fc3-9279-a31df463a017" providerId="AD" clId="Web-{69564B67-E567-4FCD-9D11-AF766ABFF92F}" dt="2021-12-03T20:26:10.718" v="21" actId="14100"/>
        <pc:sldMkLst>
          <pc:docMk/>
          <pc:sldMk cId="3741545255" sldId="307"/>
        </pc:sldMkLst>
        <pc:spChg chg="mod">
          <ac:chgData name="Chiebuka Victor Ejimadu" userId="S::cejimadu1@pvamu.edu::8870cd04-3777-4fc3-9279-a31df463a017" providerId="AD" clId="Web-{69564B67-E567-4FCD-9D11-AF766ABFF92F}" dt="2021-12-03T20:26:10.718" v="21" actId="14100"/>
          <ac:spMkLst>
            <pc:docMk/>
            <pc:sldMk cId="3741545255" sldId="307"/>
            <ac:spMk id="9" creationId="{7D830F84-2DE0-442B-8538-0F70C4F92770}"/>
          </ac:spMkLst>
        </pc:spChg>
      </pc:sldChg>
      <pc:sldChg chg="modSp">
        <pc:chgData name="Chiebuka Victor Ejimadu" userId="S::cejimadu1@pvamu.edu::8870cd04-3777-4fc3-9279-a31df463a017" providerId="AD" clId="Web-{69564B67-E567-4FCD-9D11-AF766ABFF92F}" dt="2021-12-03T20:25:23.780" v="7" actId="14100"/>
        <pc:sldMkLst>
          <pc:docMk/>
          <pc:sldMk cId="1414677508" sldId="308"/>
        </pc:sldMkLst>
        <pc:spChg chg="mod">
          <ac:chgData name="Chiebuka Victor Ejimadu" userId="S::cejimadu1@pvamu.edu::8870cd04-3777-4fc3-9279-a31df463a017" providerId="AD" clId="Web-{69564B67-E567-4FCD-9D11-AF766ABFF92F}" dt="2021-12-03T20:25:23.780" v="7" actId="14100"/>
          <ac:spMkLst>
            <pc:docMk/>
            <pc:sldMk cId="1414677508" sldId="308"/>
            <ac:spMk id="12" creationId="{FBB31F1A-5D52-41A3-B8BC-1CFA35649BB6}"/>
          </ac:spMkLst>
        </pc:spChg>
      </pc:sldChg>
      <pc:sldChg chg="modSp">
        <pc:chgData name="Chiebuka Victor Ejimadu" userId="S::cejimadu1@pvamu.edu::8870cd04-3777-4fc3-9279-a31df463a017" providerId="AD" clId="Web-{69564B67-E567-4FCD-9D11-AF766ABFF92F}" dt="2021-12-03T20:26:02.421" v="16" actId="14100"/>
        <pc:sldMkLst>
          <pc:docMk/>
          <pc:sldMk cId="859095154" sldId="311"/>
        </pc:sldMkLst>
        <pc:spChg chg="mod">
          <ac:chgData name="Chiebuka Victor Ejimadu" userId="S::cejimadu1@pvamu.edu::8870cd04-3777-4fc3-9279-a31df463a017" providerId="AD" clId="Web-{69564B67-E567-4FCD-9D11-AF766ABFF92F}" dt="2021-12-03T20:26:02.421" v="16" actId="14100"/>
          <ac:spMkLst>
            <pc:docMk/>
            <pc:sldMk cId="859095154" sldId="311"/>
            <ac:spMk id="9" creationId="{36A26B25-01B0-416A-A2F9-33750D051EA7}"/>
          </ac:spMkLst>
        </pc:spChg>
      </pc:sldChg>
    </pc:docChg>
  </pc:docChgLst>
  <pc:docChgLst>
    <pc:chgData name="Chiebuka Victor Ejimadu" userId="S::cejimadu1@pvamu.edu::8870cd04-3777-4fc3-9279-a31df463a017" providerId="AD" clId="Web-{A944E018-4418-4B97-854F-08DD30A04784}"/>
    <pc:docChg chg="modSld">
      <pc:chgData name="Chiebuka Victor Ejimadu" userId="S::cejimadu1@pvamu.edu::8870cd04-3777-4fc3-9279-a31df463a017" providerId="AD" clId="Web-{A944E018-4418-4B97-854F-08DD30A04784}" dt="2022-04-22T00:38:12.557" v="3" actId="20577"/>
      <pc:docMkLst>
        <pc:docMk/>
      </pc:docMkLst>
      <pc:sldChg chg="modSp">
        <pc:chgData name="Chiebuka Victor Ejimadu" userId="S::cejimadu1@pvamu.edu::8870cd04-3777-4fc3-9279-a31df463a017" providerId="AD" clId="Web-{A944E018-4418-4B97-854F-08DD30A04784}" dt="2022-04-22T00:38:12.557" v="3" actId="20577"/>
        <pc:sldMkLst>
          <pc:docMk/>
          <pc:sldMk cId="164331052" sldId="270"/>
        </pc:sldMkLst>
        <pc:spChg chg="mod">
          <ac:chgData name="Chiebuka Victor Ejimadu" userId="S::cejimadu1@pvamu.edu::8870cd04-3777-4fc3-9279-a31df463a017" providerId="AD" clId="Web-{A944E018-4418-4B97-854F-08DD30A04784}" dt="2022-04-22T00:38:12.557" v="3" actId="20577"/>
          <ac:spMkLst>
            <pc:docMk/>
            <pc:sldMk cId="164331052" sldId="270"/>
            <ac:spMk id="11" creationId="{B22FF7CA-F479-5A4E-99AF-CA4F809CBB7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08C9-347A-684E-B32C-B5C1278B5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E58B3A-5284-CF41-AB57-642E153C0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C1698-0D7E-4A41-A4DD-619F0381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603E3-C40D-E049-8736-A11601215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C9EEC-26AA-F041-B83B-0CF1E3A0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4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22E2-9421-604D-8BBE-A316C21A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522C6-C86A-EE41-83B5-C926A56D8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9584-3F7D-FE45-A210-7A38B84C9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71A4A-CF22-834B-A5E2-7216C272F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53329-CD41-694B-B374-6D5E08E4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68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68EC8-0F2C-8942-A172-E34F9A18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6952E-8476-0146-9526-413A64D42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E4C68-B84F-0B40-B506-1FE657142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865A7-F2B8-5249-92FB-A294B88C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AF292-AA33-A54E-A804-AD8968A1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1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DC6A0-1F11-8246-8AD1-4024DB18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2F98B-F059-8240-95B4-8A9A31431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0C2B94-B32A-6B4B-B82F-9540AB09B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B0B88-37EB-0847-A913-E8C8A2641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319A6-C5A9-F64C-AF76-92296E3AA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2D74B-D96E-374D-B8BF-2371241A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5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5DCAE-B429-1246-989C-8688996CF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5A191-4DE1-754A-BFDC-69ED7274E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94D33-BCC7-FD4E-B5F2-5A5055B9A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44BD83-3082-8645-8DDD-07B56E08C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84EB55-4D55-F64A-A43B-76C8703974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6A911-9A0F-B141-BB27-73374967A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4AAFA5-72C5-C241-974B-2627DA48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038C50-9839-364C-AE6F-57DDA690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2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93BE-FFC0-8347-A1BB-00B6AEFE2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D73AE5-B69D-BD4A-939D-8B7716240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40876-86A5-3045-B636-DDFC41DC3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13E31-5E6D-764E-8D2F-C436E978C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7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1A0061-346F-604F-92E2-CE4328602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FB2589-C1DD-B542-9370-7B97FEA86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F72A3-FBF8-594F-9A9A-82E3E30B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39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8738-EC32-644F-8427-4F9FB310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C35EB-5578-4848-B0C7-9D8A1618B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761E0-6893-B44A-8E32-9FDD85FFF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6E15F-FF1A-C940-8A48-C5D222573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59BB1-9A71-FC43-9509-C77C22DF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EFE5F-A703-FC40-98B1-8B4E0FB8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9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E965-B9F6-5749-9464-2ADD849A8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D21A6-A6CC-8C48-A156-1846A2479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57751-C09C-9C4C-B1BF-713D23AB6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AAE99-A992-BD47-923E-9857D7CE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DF2067-A62C-CC49-96C6-B3B429031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3EA6A-6F90-A04B-A559-3BEC9006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2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8D361-285D-5248-B582-433227995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C0787-01A2-D34F-83DF-7A35A65FD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12EE2-35A5-724E-99C1-897EDCB9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FD153-6F11-D94D-AD61-58756ABFC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ED885-5978-C841-BF7C-0B7388537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E8112F-5BEB-E345-B2CC-A54A5AF97F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4AD5C-90C5-464F-85C1-C9FA44E84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9668F-B76A-484D-A927-2F71CE37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F0407-2B54-2045-A80E-1692493B6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F5BA7-B152-DB4E-99A8-7ED06391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5074F5-583F-1A4C-BF12-FDD4D03F1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D6FC5-6C19-A845-ACAE-A2093B216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13D34-3982-D048-9928-182F7646F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55DF7-25C3-D94B-98F6-FC6CE47E94A8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0EDA0-F26D-3B47-94F6-061063E8AF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3B911-20E2-1443-87E9-71B813887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41935-9DF8-1542-8E36-ED81EC9CED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AD563-F5A2-A641-9BA7-C41FA87358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7808" y="1547019"/>
            <a:ext cx="4924992" cy="288911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en-US" b="1">
                <a:latin typeface="Aharoni"/>
                <a:ea typeface="Berlin Sans FB Demi" panose="02000000000000000000" pitchFamily="2" charset="0"/>
                <a:cs typeface="Aharoni"/>
              </a:rPr>
              <a:t>Production of Penicillin G Potassium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F24540-2429-FE4B-8693-51EA3D7310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7901" y="281421"/>
            <a:ext cx="4087305" cy="11478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dirty="0"/>
              <a:t>Senior Design &amp; Professionalism II</a:t>
            </a:r>
            <a:endParaRPr lang="en-US" dirty="0"/>
          </a:p>
          <a:p>
            <a:r>
              <a:rPr lang="en-US" dirty="0">
                <a:cs typeface="Calibri" panose="020F0502020204030204"/>
              </a:rPr>
              <a:t>Martin Team 2</a:t>
            </a:r>
            <a:endParaRPr lang="en-US" dirty="0"/>
          </a:p>
          <a:p>
            <a:r>
              <a:rPr lang="en-US" sz="2000" dirty="0"/>
              <a:t>Spring 2022</a:t>
            </a:r>
            <a:endParaRPr lang="en-US" sz="2000" dirty="0">
              <a:cs typeface="Calibri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A55774A2-26BE-574C-BC47-0441411F5E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242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76536B3C-AC82-D64D-B92A-C067A316646E}"/>
              </a:ext>
            </a:extLst>
          </p:cNvPr>
          <p:cNvSpPr txBox="1">
            <a:spLocks/>
          </p:cNvSpPr>
          <p:nvPr/>
        </p:nvSpPr>
        <p:spPr>
          <a:xfrm>
            <a:off x="9325189" y="4943590"/>
            <a:ext cx="2676665" cy="1755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Tiarra Rodrigues</a:t>
            </a:r>
            <a:endParaRPr lang="en-US" sz="1400">
              <a:cs typeface="Calibri"/>
            </a:endParaRPr>
          </a:p>
          <a:p>
            <a:r>
              <a:rPr lang="en-US" sz="1400"/>
              <a:t>Chiebuka </a:t>
            </a:r>
            <a:r>
              <a:rPr lang="en-US" sz="1400" err="1"/>
              <a:t>Ejimadu</a:t>
            </a:r>
            <a:endParaRPr lang="en-US" sz="1400" err="1">
              <a:cs typeface="Calibri"/>
            </a:endParaRPr>
          </a:p>
          <a:p>
            <a:r>
              <a:rPr lang="en-US" sz="1400"/>
              <a:t>Caleb Myers</a:t>
            </a:r>
            <a:endParaRPr lang="en-US" sz="1400">
              <a:cs typeface="Calibri"/>
            </a:endParaRPr>
          </a:p>
          <a:p>
            <a:r>
              <a:rPr lang="en-US" sz="1400"/>
              <a:t>Katelynn Inman</a:t>
            </a:r>
            <a:endParaRPr lang="en-US" sz="1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841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5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0CB065-EF42-C34B-8A19-FB47AD51A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Aharoni"/>
                <a:cs typeface="Aharon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A50E2-8820-DD40-9A6C-72FB9E596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Aharoni"/>
                <a:cs typeface="Aharoni"/>
              </a:rPr>
              <a:t>Project Scope</a:t>
            </a:r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/>
                <a:cs typeface="Aharoni"/>
              </a:rPr>
              <a:t>Project Goals</a:t>
            </a:r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/>
                <a:cs typeface="Aharoni"/>
              </a:rPr>
              <a:t>Process Selection</a:t>
            </a:r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/>
                <a:cs typeface="Aharoni"/>
              </a:rPr>
              <a:t>Process Description </a:t>
            </a:r>
          </a:p>
          <a:p>
            <a:pPr lvl="1"/>
            <a:r>
              <a:rPr lang="en-US" sz="1600" dirty="0">
                <a:ea typeface="+mn-lt"/>
                <a:cs typeface="+mn-lt"/>
              </a:rPr>
              <a:t>Process Chemistry</a:t>
            </a:r>
          </a:p>
          <a:p>
            <a:pPr lvl="1"/>
            <a:r>
              <a:rPr lang="en-US" sz="1600" dirty="0">
                <a:ea typeface="+mn-lt"/>
                <a:cs typeface="+mn-lt"/>
              </a:rPr>
              <a:t>Overall Mass Balance</a:t>
            </a:r>
          </a:p>
          <a:p>
            <a:pPr lvl="1"/>
            <a:r>
              <a:rPr lang="en-US" sz="1600" dirty="0">
                <a:ea typeface="+mn-lt"/>
                <a:cs typeface="+mn-lt"/>
              </a:rPr>
              <a:t>Process Flow Diagram</a:t>
            </a:r>
          </a:p>
          <a:p>
            <a:pPr lvl="1"/>
            <a:r>
              <a:rPr lang="en-US" sz="1600" dirty="0">
                <a:ea typeface="+mn-lt"/>
                <a:cs typeface="+mn-lt"/>
              </a:rPr>
              <a:t>Aspen Simulation</a:t>
            </a:r>
            <a:endParaRPr lang="en-US" dirty="0"/>
          </a:p>
          <a:p>
            <a:r>
              <a:rPr lang="en-US" sz="2000" dirty="0">
                <a:latin typeface="Aharoni"/>
                <a:cs typeface="Aharoni"/>
              </a:rPr>
              <a:t>Unit Designs</a:t>
            </a:r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r>
              <a:rPr lang="en-US" sz="1600" dirty="0">
                <a:latin typeface="Calibri"/>
                <a:cs typeface="Aharoni"/>
              </a:rPr>
              <a:t>Fermenter Design</a:t>
            </a:r>
            <a:endParaRPr lang="en-US" sz="1600" dirty="0">
              <a:latin typeface="Calibri"/>
              <a:cs typeface="Aharoni" panose="02010803020104030203" pitchFamily="2" charset="-79"/>
            </a:endParaRPr>
          </a:p>
          <a:p>
            <a:pPr lvl="1"/>
            <a:r>
              <a:rPr lang="en-US" sz="1600" dirty="0">
                <a:latin typeface="Calibri"/>
                <a:cs typeface="Aharoni"/>
              </a:rPr>
              <a:t>Fixed-bed Adsorber Design</a:t>
            </a:r>
            <a:endParaRPr lang="en-US" sz="1600" dirty="0">
              <a:latin typeface="Calibri"/>
              <a:cs typeface="Aharoni" panose="02010803020104030203" pitchFamily="2" charset="-79"/>
            </a:endParaRPr>
          </a:p>
          <a:p>
            <a:endParaRPr lang="en-US" sz="20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B9A5A-16F0-B948-B6C1-3D2D2757E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Aharoni"/>
                <a:cs typeface="Aharoni"/>
              </a:rPr>
              <a:t>Economic Analysis</a:t>
            </a:r>
          </a:p>
          <a:p>
            <a:r>
              <a:rPr lang="en-US" sz="2000" dirty="0">
                <a:latin typeface="Aharoni"/>
                <a:cs typeface="Aharoni"/>
              </a:rPr>
              <a:t>HAZOP Analysis and Safety</a:t>
            </a:r>
          </a:p>
          <a:p>
            <a:pPr lvl="1"/>
            <a:r>
              <a:rPr lang="en-US" sz="1600" dirty="0">
                <a:latin typeface="Calibri"/>
                <a:cs typeface="Aharoni"/>
              </a:rPr>
              <a:t>HAZOP Analysis: Fermenter</a:t>
            </a:r>
          </a:p>
          <a:p>
            <a:pPr lvl="1"/>
            <a:r>
              <a:rPr lang="en-US" sz="1600" dirty="0">
                <a:latin typeface="Calibri"/>
                <a:cs typeface="Aharoni"/>
              </a:rPr>
              <a:t>P&amp;ID</a:t>
            </a:r>
            <a:endParaRPr lang="en-US" sz="1600" dirty="0">
              <a:latin typeface="Calibri"/>
              <a:cs typeface="Aharoni" panose="02010803020104030203" pitchFamily="2" charset="-79"/>
            </a:endParaRPr>
          </a:p>
          <a:p>
            <a:pPr lvl="1"/>
            <a:r>
              <a:rPr lang="en-US" sz="1600" dirty="0" err="1">
                <a:latin typeface="Calibri"/>
                <a:cs typeface="Aharoni"/>
              </a:rPr>
              <a:t>Potiential</a:t>
            </a:r>
            <a:r>
              <a:rPr lang="en-US" sz="1600" dirty="0">
                <a:latin typeface="Calibri"/>
                <a:cs typeface="Aharoni"/>
              </a:rPr>
              <a:t> hazards &amp; Safety Precautions</a:t>
            </a:r>
            <a:endParaRPr lang="en-US" sz="1600" dirty="0">
              <a:latin typeface="Calibri"/>
              <a:cs typeface="Aharoni" panose="02010803020104030203" pitchFamily="2" charset="-79"/>
            </a:endParaRPr>
          </a:p>
          <a:p>
            <a:pPr lvl="1"/>
            <a:r>
              <a:rPr lang="en-US" sz="1600" dirty="0">
                <a:latin typeface="Calibri"/>
                <a:cs typeface="Aharoni"/>
              </a:rPr>
              <a:t>Storage &amp; Handling</a:t>
            </a:r>
            <a:endParaRPr lang="en-US" sz="1600" dirty="0">
              <a:latin typeface="Calibri"/>
              <a:cs typeface="Aharoni" panose="02010803020104030203" pitchFamily="2" charset="-79"/>
            </a:endParaRPr>
          </a:p>
          <a:p>
            <a:r>
              <a:rPr lang="en-US" sz="2000" dirty="0">
                <a:latin typeface="Aharoni"/>
                <a:cs typeface="Aharoni"/>
              </a:rPr>
              <a:t>Recommendations</a:t>
            </a:r>
            <a:endParaRPr lang="en-US" sz="2000" dirty="0">
              <a:latin typeface="Aharoni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sz="2000" dirty="0">
              <a:latin typeface="Calibri"/>
              <a:cs typeface="Aharoni" panose="02010803020104030203" pitchFamily="2" charset="-79"/>
            </a:endParaRPr>
          </a:p>
          <a:p>
            <a:pPr lvl="1"/>
            <a:endParaRPr lang="en-US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1"/>
            <a:endParaRPr lang="en-US" sz="20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977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91A5A-B0B3-9044-8DFC-3C053A352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>
                <a:latin typeface="Aharoni"/>
                <a:cs typeface="Aharoni"/>
              </a:rPr>
              <a:t>Project Scope</a:t>
            </a:r>
            <a:endParaRPr lang="en-US" sz="6600" kern="1200" dirty="0">
              <a:latin typeface="Aharoni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101292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>
            <a:extLst>
              <a:ext uri="{FF2B5EF4-FFF2-40B4-BE49-F238E27FC236}">
                <a16:creationId xmlns:a16="http://schemas.microsoft.com/office/drawing/2014/main" id="{9264D464-898B-4908-88FD-33A83D6ED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BFE6C3-2776-F0CA-4C66-058A32D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08597" cy="114617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  <a:cs typeface="Calibri Light"/>
              </a:rPr>
              <a:t>Penicillin G Overview</a:t>
            </a:r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F0BC1D9E-4401-4EC0-88FD-ED103CB57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0670" y="2"/>
            <a:ext cx="1191330" cy="1511301"/>
          </a:xfrm>
          <a:custGeom>
            <a:avLst/>
            <a:gdLst>
              <a:gd name="connsiteX0" fmla="*/ 697617 w 1191330"/>
              <a:gd name="connsiteY0" fmla="*/ 0 h 1511301"/>
              <a:gd name="connsiteX1" fmla="*/ 1191330 w 1191330"/>
              <a:gd name="connsiteY1" fmla="*/ 0 h 1511301"/>
              <a:gd name="connsiteX2" fmla="*/ 1191330 w 1191330"/>
              <a:gd name="connsiteY2" fmla="*/ 1511301 h 1511301"/>
              <a:gd name="connsiteX3" fmla="*/ 0 w 1191330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330" h="1511301">
                <a:moveTo>
                  <a:pt x="697617" y="0"/>
                </a:moveTo>
                <a:lnTo>
                  <a:pt x="1191330" y="0"/>
                </a:lnTo>
                <a:lnTo>
                  <a:pt x="1191330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6" name="Freeform: Shape 11">
            <a:extLst>
              <a:ext uri="{FF2B5EF4-FFF2-40B4-BE49-F238E27FC236}">
                <a16:creationId xmlns:a16="http://schemas.microsoft.com/office/drawing/2014/main" id="{B0AAF7C9-094E-400C-A428-F6C2262F6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0753320" cy="5167312"/>
          </a:xfrm>
          <a:custGeom>
            <a:avLst/>
            <a:gdLst>
              <a:gd name="connsiteX0" fmla="*/ 0 w 10753320"/>
              <a:gd name="connsiteY0" fmla="*/ 0 h 5167312"/>
              <a:gd name="connsiteX1" fmla="*/ 9680943 w 10753320"/>
              <a:gd name="connsiteY1" fmla="*/ 0 h 5167312"/>
              <a:gd name="connsiteX2" fmla="*/ 9680223 w 10753320"/>
              <a:gd name="connsiteY2" fmla="*/ 952 h 5167312"/>
              <a:gd name="connsiteX3" fmla="*/ 10753320 w 10753320"/>
              <a:gd name="connsiteY3" fmla="*/ 952 h 5167312"/>
              <a:gd name="connsiteX4" fmla="*/ 8359441 w 10753320"/>
              <a:gd name="connsiteY4" fmla="*/ 5167312 h 5167312"/>
              <a:gd name="connsiteX5" fmla="*/ 4821866 w 10753320"/>
              <a:gd name="connsiteY5" fmla="*/ 5167312 h 5167312"/>
              <a:gd name="connsiteX6" fmla="*/ 4821866 w 10753320"/>
              <a:gd name="connsiteY6" fmla="*/ 5166360 h 5167312"/>
              <a:gd name="connsiteX7" fmla="*/ 0 w 10753320"/>
              <a:gd name="connsiteY7" fmla="*/ 5166360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53320" h="5167312">
                <a:moveTo>
                  <a:pt x="0" y="0"/>
                </a:moveTo>
                <a:lnTo>
                  <a:pt x="9680943" y="0"/>
                </a:lnTo>
                <a:lnTo>
                  <a:pt x="9680223" y="952"/>
                </a:lnTo>
                <a:lnTo>
                  <a:pt x="10753320" y="952"/>
                </a:lnTo>
                <a:lnTo>
                  <a:pt x="8359441" y="5167312"/>
                </a:lnTo>
                <a:lnTo>
                  <a:pt x="4821866" y="5167312"/>
                </a:lnTo>
                <a:lnTo>
                  <a:pt x="4821866" y="5166360"/>
                </a:lnTo>
                <a:lnTo>
                  <a:pt x="0" y="51663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3C700-6544-4829-7490-6DAE2EFF1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55811"/>
            <a:ext cx="7315200" cy="412115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2000">
                <a:ea typeface="+mn-lt"/>
                <a:cs typeface="+mn-lt"/>
              </a:rPr>
              <a:t>Penicillin G =&gt; Benzylpenicillin, a naturally produced antibiotic discovered in 1928</a:t>
            </a:r>
            <a:endParaRPr lang="en-US" sz="2000"/>
          </a:p>
          <a:p>
            <a:pPr marL="285750">
              <a:spcBef>
                <a:spcPts val="0"/>
              </a:spcBef>
              <a:spcAft>
                <a:spcPts val="600"/>
              </a:spcAft>
              <a:buFont typeface="Arial,Sans-Serif" panose="020B0604020202020204" pitchFamily="34" charset="0"/>
            </a:pPr>
            <a:r>
              <a:rPr lang="en-US" sz="2000">
                <a:ea typeface="+mn-lt"/>
                <a:cs typeface="+mn-lt"/>
              </a:rPr>
              <a:t>Derived from </a:t>
            </a:r>
            <a:r>
              <a:rPr lang="en-US" sz="2000" b="1" i="1">
                <a:ea typeface="+mn-lt"/>
                <a:cs typeface="+mn-lt"/>
              </a:rPr>
              <a:t>Penicillium </a:t>
            </a:r>
            <a:r>
              <a:rPr lang="en-US" sz="2000" b="1" i="1" err="1">
                <a:ea typeface="+mn-lt"/>
                <a:cs typeface="+mn-lt"/>
              </a:rPr>
              <a:t>chrysogeum</a:t>
            </a:r>
            <a:r>
              <a:rPr lang="en-US" sz="2000">
                <a:ea typeface="+mn-lt"/>
                <a:cs typeface="+mn-lt"/>
              </a:rPr>
              <a:t> fungal species but used for;</a:t>
            </a:r>
          </a:p>
          <a:p>
            <a:pPr marL="742950" lvl="1">
              <a:spcBef>
                <a:spcPts val="0"/>
              </a:spcBef>
              <a:spcAft>
                <a:spcPts val="600"/>
              </a:spcAft>
              <a:buFont typeface="Wingdings" panose="020B0604020202020204" pitchFamily="34" charset="0"/>
              <a:buChar char="Ø"/>
            </a:pPr>
            <a:r>
              <a:rPr lang="en-US" sz="2000">
                <a:ea typeface="+mn-lt"/>
                <a:cs typeface="+mn-lt"/>
              </a:rPr>
              <a:t>Treating various </a:t>
            </a:r>
            <a:r>
              <a:rPr lang="en-US" sz="2000" err="1">
                <a:ea typeface="+mn-lt"/>
                <a:cs typeface="+mn-lt"/>
              </a:rPr>
              <a:t>baterical</a:t>
            </a:r>
            <a:r>
              <a:rPr lang="en-US" sz="2000">
                <a:ea typeface="+mn-lt"/>
                <a:cs typeface="+mn-lt"/>
              </a:rPr>
              <a:t> infections (Pneumonia, Strep Throat, Syphilis, etc.)</a:t>
            </a:r>
          </a:p>
          <a:p>
            <a:pPr marL="742950" lvl="1">
              <a:spcBef>
                <a:spcPts val="0"/>
              </a:spcBef>
              <a:spcAft>
                <a:spcPts val="600"/>
              </a:spcAft>
              <a:buFont typeface="Wingdings" panose="020B0604020202020204" pitchFamily="34" charset="0"/>
              <a:buChar char="Ø"/>
            </a:pPr>
            <a:r>
              <a:rPr lang="en-US" sz="2000">
                <a:ea typeface="+mn-lt"/>
                <a:cs typeface="+mn-lt"/>
              </a:rPr>
              <a:t>A precursor to produce synthetic Penicillin to combat drug-resistant infections</a:t>
            </a:r>
          </a:p>
          <a:p>
            <a:pPr marL="5715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>
                <a:ea typeface="+mn-lt"/>
                <a:cs typeface="+mn-lt"/>
              </a:rPr>
              <a:t>Goal:</a:t>
            </a: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Design a Penicillin G Potassium plant </a:t>
            </a: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Produce 4% of US Demand at 99.5% purity (1.371 million kg/</a:t>
            </a:r>
            <a:r>
              <a:rPr lang="en-US" sz="2000" err="1">
                <a:ea typeface="+mn-lt"/>
                <a:cs typeface="+mn-lt"/>
              </a:rPr>
              <a:t>yr</a:t>
            </a:r>
            <a:r>
              <a:rPr lang="en-US" sz="2000">
                <a:ea typeface="+mn-lt"/>
                <a:cs typeface="+mn-lt"/>
              </a:rPr>
              <a:t>)</a:t>
            </a:r>
            <a:endParaRPr lang="en-US" sz="2000"/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Operate 330 days/</a:t>
            </a:r>
            <a:r>
              <a:rPr lang="en-US" sz="2000" err="1">
                <a:ea typeface="+mn-lt"/>
                <a:cs typeface="+mn-lt"/>
              </a:rPr>
              <a:t>yr</a:t>
            </a:r>
            <a:r>
              <a:rPr lang="en-US" sz="2000">
                <a:ea typeface="+mn-lt"/>
                <a:cs typeface="+mn-lt"/>
              </a:rPr>
              <a:t> (7920 </a:t>
            </a:r>
            <a:r>
              <a:rPr lang="en-US" sz="2000" err="1">
                <a:ea typeface="+mn-lt"/>
                <a:cs typeface="+mn-lt"/>
              </a:rPr>
              <a:t>hrs</a:t>
            </a:r>
            <a:r>
              <a:rPr lang="en-US" sz="2000">
                <a:ea typeface="+mn-lt"/>
                <a:cs typeface="+mn-lt"/>
              </a:rPr>
              <a:t>)</a:t>
            </a: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Sell Biomass as a byproduct</a:t>
            </a:r>
            <a:endParaRPr lang="en-US"/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endParaRPr lang="en-US" sz="2000">
              <a:ea typeface="+mn-lt"/>
              <a:cs typeface="+mn-lt"/>
            </a:endParaRPr>
          </a:p>
          <a:p>
            <a:pPr marL="285750">
              <a:spcBef>
                <a:spcPts val="0"/>
              </a:spcBef>
              <a:spcAft>
                <a:spcPts val="600"/>
              </a:spcAft>
            </a:pPr>
            <a:endParaRPr lang="en-US" sz="2000">
              <a:ea typeface="+mn-lt"/>
              <a:cs typeface="+mn-lt"/>
            </a:endParaRPr>
          </a:p>
          <a:p>
            <a:pPr marL="5715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000">
              <a:ea typeface="+mn-lt"/>
              <a:cs typeface="+mn-lt"/>
            </a:endParaRPr>
          </a:p>
        </p:txBody>
      </p:sp>
      <p:sp>
        <p:nvSpPr>
          <p:cNvPr id="27" name="Freeform: Shape 13">
            <a:extLst>
              <a:ext uri="{FF2B5EF4-FFF2-40B4-BE49-F238E27FC236}">
                <a16:creationId xmlns:a16="http://schemas.microsoft.com/office/drawing/2014/main" id="{6200B311-3585-4069-AAC6-CD443FA5B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3986" y="1690688"/>
            <a:ext cx="3668014" cy="5167312"/>
          </a:xfrm>
          <a:custGeom>
            <a:avLst/>
            <a:gdLst>
              <a:gd name="connsiteX0" fmla="*/ 2391664 w 3668014"/>
              <a:gd name="connsiteY0" fmla="*/ 0 h 5167312"/>
              <a:gd name="connsiteX1" fmla="*/ 3668014 w 3668014"/>
              <a:gd name="connsiteY1" fmla="*/ 0 h 5167312"/>
              <a:gd name="connsiteX2" fmla="*/ 3668014 w 3668014"/>
              <a:gd name="connsiteY2" fmla="*/ 5167312 h 5167312"/>
              <a:gd name="connsiteX3" fmla="*/ 0 w 3668014"/>
              <a:gd name="connsiteY3" fmla="*/ 5167312 h 5167312"/>
              <a:gd name="connsiteX4" fmla="*/ 2393879 w 3668014"/>
              <a:gd name="connsiteY4" fmla="*/ 952 h 5167312"/>
              <a:gd name="connsiteX5" fmla="*/ 2391664 w 366801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68014" h="5167312">
                <a:moveTo>
                  <a:pt x="2391664" y="0"/>
                </a:moveTo>
                <a:lnTo>
                  <a:pt x="3668014" y="0"/>
                </a:lnTo>
                <a:lnTo>
                  <a:pt x="3668014" y="5167312"/>
                </a:lnTo>
                <a:lnTo>
                  <a:pt x="0" y="5167312"/>
                </a:lnTo>
                <a:lnTo>
                  <a:pt x="2393879" y="952"/>
                </a:lnTo>
                <a:lnTo>
                  <a:pt x="2391664" y="952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11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F310D6D-787D-8FD3-FE8C-9C5A38526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751" y="2149554"/>
            <a:ext cx="2743200" cy="1827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D538D8AF-8C2E-8893-3F39-D9B003BB0A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76" r="298" b="18263"/>
          <a:stretch/>
        </p:blipFill>
        <p:spPr>
          <a:xfrm>
            <a:off x="8353059" y="4278470"/>
            <a:ext cx="2620303" cy="1823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3485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A41F9-3F21-EE40-98A9-0A31958D0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378" y="195811"/>
            <a:ext cx="10883312" cy="803295"/>
          </a:xfrm>
          <a:solidFill>
            <a:schemeClr val="accent4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Aharoni" panose="02010803020104030203" pitchFamily="2" charset="-79"/>
                <a:cs typeface="Aharoni" panose="02010803020104030203" pitchFamily="2" charset="-79"/>
              </a:rPr>
              <a:t>Chemical Properties	Physical Properties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036F182-0731-524F-8E18-B27D43EE4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033073"/>
              </p:ext>
            </p:extLst>
          </p:nvPr>
        </p:nvGraphicFramePr>
        <p:xfrm>
          <a:off x="643268" y="999107"/>
          <a:ext cx="10883312" cy="5663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20828">
                  <a:extLst>
                    <a:ext uri="{9D8B030D-6E8A-4147-A177-3AD203B41FA5}">
                      <a16:colId xmlns:a16="http://schemas.microsoft.com/office/drawing/2014/main" val="1756281353"/>
                    </a:ext>
                  </a:extLst>
                </a:gridCol>
                <a:gridCol w="2720828">
                  <a:extLst>
                    <a:ext uri="{9D8B030D-6E8A-4147-A177-3AD203B41FA5}">
                      <a16:colId xmlns:a16="http://schemas.microsoft.com/office/drawing/2014/main" val="1018405947"/>
                    </a:ext>
                  </a:extLst>
                </a:gridCol>
                <a:gridCol w="2720828">
                  <a:extLst>
                    <a:ext uri="{9D8B030D-6E8A-4147-A177-3AD203B41FA5}">
                      <a16:colId xmlns:a16="http://schemas.microsoft.com/office/drawing/2014/main" val="3373146979"/>
                    </a:ext>
                  </a:extLst>
                </a:gridCol>
                <a:gridCol w="2720828">
                  <a:extLst>
                    <a:ext uri="{9D8B030D-6E8A-4147-A177-3AD203B41FA5}">
                      <a16:colId xmlns:a16="http://schemas.microsoft.com/office/drawing/2014/main" val="94338193"/>
                    </a:ext>
                  </a:extLst>
                </a:gridCol>
              </a:tblGrid>
              <a:tr h="9436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b="1">
                          <a:latin typeface="Aharoni"/>
                          <a:cs typeface="Aharoni"/>
                        </a:rPr>
                        <a:t>Name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/>
                        <a:t>Penicillin G Potassium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800" b="1" i="0" u="none" strike="noStrike" noProof="0"/>
                        <a:t>Color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0" i="0" u="none" strike="noStrike" noProof="0">
                          <a:latin typeface="Calibri"/>
                        </a:rPr>
                        <a:t>White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5688853"/>
                  </a:ext>
                </a:extLst>
              </a:tr>
              <a:tr h="943640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latin typeface="Aharoni"/>
                          <a:cs typeface="Aharoni"/>
                        </a:rPr>
                        <a:t>Formula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C</a:t>
                      </a:r>
                      <a:r>
                        <a:rPr lang="en-US" sz="2400" baseline="-25000"/>
                        <a:t>16</a:t>
                      </a:r>
                      <a:r>
                        <a:rPr lang="en-US" sz="2400"/>
                        <a:t>H</a:t>
                      </a:r>
                      <a:r>
                        <a:rPr lang="en-US" sz="2400" baseline="-25000"/>
                        <a:t>17</a:t>
                      </a:r>
                      <a:r>
                        <a:rPr lang="en-US" sz="2400"/>
                        <a:t>KN</a:t>
                      </a:r>
                      <a:r>
                        <a:rPr lang="en-US" sz="2400" baseline="-25000"/>
                        <a:t>2</a:t>
                      </a:r>
                      <a:r>
                        <a:rPr lang="en-US" sz="2400"/>
                        <a:t>O</a:t>
                      </a:r>
                      <a:r>
                        <a:rPr lang="en-US" sz="2400" baseline="-25000"/>
                        <a:t>4</a:t>
                      </a:r>
                      <a:r>
                        <a:rPr lang="en-US" sz="2400"/>
                        <a:t>S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800" b="1" i="0" u="none" strike="noStrike" noProof="0"/>
                        <a:t>Odor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0" i="0" u="none" strike="noStrike" noProof="0">
                          <a:latin typeface="Calibri"/>
                        </a:rPr>
                        <a:t>Odorless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804701"/>
                  </a:ext>
                </a:extLst>
              </a:tr>
              <a:tr h="9436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b="1" i="0" u="none" strike="noStrike" noProof="0"/>
                        <a:t>Drug Class</a:t>
                      </a:r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400" b="0" i="0" u="none" strike="noStrike" noProof="0">
                          <a:latin typeface="Calibri"/>
                        </a:rPr>
                        <a:t>Penicillin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Aharoni"/>
                          <a:cs typeface="Aharoni"/>
                        </a:rPr>
                        <a:t>Phase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Solid powder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698890"/>
                  </a:ext>
                </a:extLst>
              </a:tr>
              <a:tr h="9436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b="1">
                          <a:latin typeface="Aharoni"/>
                          <a:cs typeface="Aharoni"/>
                        </a:rPr>
                        <a:t>Stability</a:t>
                      </a:r>
                      <a:endParaRPr lang="en-US" i="0" u="none" strike="noStrike" noProof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Aharoni"/>
                          <a:cs typeface="Aharoni"/>
                        </a:rPr>
                        <a:t>Molecular Weight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372.5 kg/</a:t>
                      </a:r>
                      <a:r>
                        <a:rPr lang="en-US" sz="2400" err="1"/>
                        <a:t>kmol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434740"/>
                  </a:ext>
                </a:extLst>
              </a:tr>
              <a:tr h="943640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latin typeface="Aharoni"/>
                          <a:cs typeface="Aharoni"/>
                        </a:rPr>
                        <a:t>Solubility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Soluble in Water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Aharoni"/>
                          <a:cs typeface="Aharoni"/>
                        </a:rPr>
                        <a:t>Density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1.36 kg/L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087548"/>
                  </a:ext>
                </a:extLst>
              </a:tr>
              <a:tr h="943640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latin typeface="Aharoni"/>
                          <a:cs typeface="Aharoni"/>
                        </a:rPr>
                        <a:t>Structure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Aharoni"/>
                          <a:cs typeface="Aharoni"/>
                        </a:rPr>
                        <a:t>Melting Point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/>
                        <a:t>214-217 </a:t>
                      </a:r>
                      <a:r>
                        <a:rPr lang="en-US" sz="2400">
                          <a:effectLst/>
                        </a:rPr>
                        <a:t>ºC</a:t>
                      </a:r>
                      <a:endParaRPr lang="en-US" sz="240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57516"/>
                  </a:ext>
                </a:extLst>
              </a:tr>
            </a:tbl>
          </a:graphicData>
        </a:graphic>
      </p:graphicFrame>
      <p:pic>
        <p:nvPicPr>
          <p:cNvPr id="9" name="Picture 7">
            <a:extLst>
              <a:ext uri="{FF2B5EF4-FFF2-40B4-BE49-F238E27FC236}">
                <a16:creationId xmlns:a16="http://schemas.microsoft.com/office/drawing/2014/main" id="{4BE1EC2D-1487-DE4A-87FF-C0337F1514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67"/>
          <a:stretch/>
        </p:blipFill>
        <p:spPr>
          <a:xfrm>
            <a:off x="3379864" y="5742232"/>
            <a:ext cx="2655522" cy="89397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CF9D58-89C9-1A4E-BB27-C05FE8443200}"/>
              </a:ext>
            </a:extLst>
          </p:cNvPr>
          <p:cNvCxnSpPr>
            <a:cxnSpLocks/>
            <a:stCxn id="2" idx="0"/>
            <a:endCxn id="3" idx="0"/>
          </p:cNvCxnSpPr>
          <p:nvPr/>
        </p:nvCxnSpPr>
        <p:spPr>
          <a:xfrm flipH="1">
            <a:off x="6084924" y="195811"/>
            <a:ext cx="7110" cy="803296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B5AD613-38B0-F742-925A-7B605919F0E8}"/>
              </a:ext>
            </a:extLst>
          </p:cNvPr>
          <p:cNvCxnSpPr>
            <a:cxnSpLocks/>
          </p:cNvCxnSpPr>
          <p:nvPr/>
        </p:nvCxnSpPr>
        <p:spPr>
          <a:xfrm>
            <a:off x="6084924" y="5742232"/>
            <a:ext cx="7110" cy="919955"/>
          </a:xfrm>
          <a:prstGeom prst="straightConnector1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246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91A5A-B0B3-9044-8DFC-3C053A352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>
                <a:latin typeface="Aharoni"/>
                <a:cs typeface="Aharoni"/>
              </a:rPr>
              <a:t>Project Goals</a:t>
            </a:r>
            <a:endParaRPr lang="en-US" sz="6600" kern="1200" dirty="0">
              <a:latin typeface="Aharoni"/>
              <a:cs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331345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9419-D057-DA45-9F77-4E93F751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/>
                <a:cs typeface="Aharoni"/>
              </a:rPr>
              <a:t>Plant Capacity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05560-2FF9-BA45-8E43-9D20CF737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5208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cs typeface="Calibri"/>
              </a:rPr>
              <a:t>World Production – 105,000 Tons/</a:t>
            </a:r>
            <a:r>
              <a:rPr lang="en-US" sz="1800" err="1">
                <a:cs typeface="Calibri"/>
              </a:rPr>
              <a:t>yr</a:t>
            </a:r>
            <a:r>
              <a:rPr lang="en-US" sz="1800">
                <a:cs typeface="Calibri"/>
              </a:rPr>
              <a:t> (95.3 million kg/</a:t>
            </a:r>
            <a:r>
              <a:rPr lang="en-US" sz="1800" err="1">
                <a:cs typeface="Calibri"/>
              </a:rPr>
              <a:t>yr</a:t>
            </a:r>
            <a:r>
              <a:rPr lang="en-US" sz="1800">
                <a:cs typeface="Calibri"/>
              </a:rPr>
              <a:t>)</a:t>
            </a:r>
          </a:p>
          <a:p>
            <a:r>
              <a:rPr lang="en-US" sz="1800">
                <a:cs typeface="Calibri"/>
              </a:rPr>
              <a:t>Nearly all of Penicillin G Production is in China (Assumed 90%)</a:t>
            </a:r>
          </a:p>
          <a:p>
            <a:r>
              <a:rPr lang="en-US" sz="1800">
                <a:cs typeface="Calibri"/>
              </a:rPr>
              <a:t>US demand from China (Approximately 40% Import)</a:t>
            </a:r>
          </a:p>
          <a:p>
            <a:r>
              <a:rPr lang="en-US" sz="1800">
                <a:cs typeface="Calibri"/>
              </a:rPr>
              <a:t>Desired Plant Capacity (Assumed 4% of US Demand)</a:t>
            </a:r>
          </a:p>
          <a:p>
            <a:pPr marL="0" indent="0">
              <a:buNone/>
            </a:pPr>
            <a:r>
              <a:rPr lang="en-US" sz="1800" b="1">
                <a:solidFill>
                  <a:srgbClr val="FF0000"/>
                </a:solidFill>
                <a:cs typeface="Calibri"/>
              </a:rPr>
              <a:t>To find Plant Capacity …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(95.3 million kg/</a:t>
            </a:r>
            <a:r>
              <a:rPr lang="en-US" sz="1800" err="1">
                <a:cs typeface="Calibri"/>
              </a:rPr>
              <a:t>yr</a:t>
            </a:r>
            <a:r>
              <a:rPr lang="en-US" sz="1800">
                <a:cs typeface="Calibri"/>
              </a:rPr>
              <a:t> * 0.9 * 0.4 * 0.04) = </a:t>
            </a:r>
            <a:r>
              <a:rPr lang="en-US" sz="1800" b="1">
                <a:cs typeface="Calibri"/>
              </a:rPr>
              <a:t>1.37 million kg/</a:t>
            </a:r>
            <a:r>
              <a:rPr lang="en-US" sz="1800" b="1" err="1">
                <a:cs typeface="Calibri"/>
              </a:rPr>
              <a:t>yr</a:t>
            </a:r>
            <a:endParaRPr lang="en-US" sz="1800" b="1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  <p:pic>
        <p:nvPicPr>
          <p:cNvPr id="4" name="Picture 4" descr="Map&#10;&#10;Description automatically generated">
            <a:extLst>
              <a:ext uri="{FF2B5EF4-FFF2-40B4-BE49-F238E27FC236}">
                <a16:creationId xmlns:a16="http://schemas.microsoft.com/office/drawing/2014/main" id="{52AED3B4-7735-40A3-9AA8-6F980CB6A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018" y="2932165"/>
            <a:ext cx="5858471" cy="375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94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A9E6440-28AB-43CB-B9F2-B84F6A187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242" y="365124"/>
            <a:ext cx="5431537" cy="5797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56F2AF-9D2A-3A43-A759-6E0C20D91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38" y="704088"/>
            <a:ext cx="4804011" cy="118872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bg1"/>
                </a:solidFill>
                <a:latin typeface="Aharoni"/>
                <a:cs typeface="Aharoni"/>
              </a:rPr>
              <a:t>Plant Location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22FF7CA-F479-5A4E-99AF-CA4F809CB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338" y="2066544"/>
            <a:ext cx="4804011" cy="37810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alibri"/>
                <a:cs typeface="Aharoni"/>
              </a:rPr>
              <a:t>Mid-point for raw materials</a:t>
            </a:r>
          </a:p>
          <a:p>
            <a:r>
              <a:rPr lang="en-US" sz="1600" dirty="0">
                <a:solidFill>
                  <a:schemeClr val="bg1"/>
                </a:solidFill>
                <a:latin typeface="Calibri"/>
                <a:cs typeface="Aharoni"/>
              </a:rPr>
              <a:t>Large amount of agriculture and livestock for biomass sale</a:t>
            </a:r>
          </a:p>
          <a:p>
            <a:r>
              <a:rPr lang="en-US" sz="1600" dirty="0">
                <a:solidFill>
                  <a:schemeClr val="bg1"/>
                </a:solidFill>
                <a:latin typeface="Calibri"/>
                <a:cs typeface="Aharoni"/>
              </a:rPr>
              <a:t>Average Temperature (25.8 C)</a:t>
            </a:r>
          </a:p>
          <a:p>
            <a:endParaRPr lang="en-US" sz="1600" dirty="0">
              <a:solidFill>
                <a:schemeClr val="bg1"/>
              </a:solidFill>
              <a:latin typeface="Calibri"/>
              <a:cs typeface="Aharoni"/>
            </a:endParaRPr>
          </a:p>
          <a:p>
            <a:r>
              <a:rPr lang="en-US" sz="2200" b="1" dirty="0">
                <a:solidFill>
                  <a:schemeClr val="bg1"/>
                </a:solidFill>
                <a:latin typeface="Calibri"/>
                <a:cs typeface="Calibri"/>
              </a:rPr>
              <a:t>Clients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</a:rPr>
              <a:t>Pfizer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</a:rPr>
              <a:t>Baxter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</a:rPr>
              <a:t>King Pharmaceuticals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Calibri"/>
                <a:cs typeface="Calibri"/>
              </a:rPr>
              <a:t>Sandoz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B2A3AFB-89A2-2F4A-868B-01CC65037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9240" y="357339"/>
            <a:ext cx="2606040" cy="21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EBB4DBB-6F96-D64E-B399-367EFBDE4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165" y="591125"/>
            <a:ext cx="2606040" cy="17395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Map&#10;&#10;Description automatically generated">
            <a:extLst>
              <a:ext uri="{FF2B5EF4-FFF2-40B4-BE49-F238E27FC236}">
                <a16:creationId xmlns:a16="http://schemas.microsoft.com/office/drawing/2014/main" id="{DA5EE0FF-07FA-49EE-BE82-45AB1BAB4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822" y="2524323"/>
            <a:ext cx="5772018" cy="3609342"/>
          </a:xfrm>
          <a:prstGeom prst="rect">
            <a:avLst/>
          </a:prstGeom>
        </p:spPr>
      </p:pic>
      <p:pic>
        <p:nvPicPr>
          <p:cNvPr id="4" name="Picture 5" descr="Icon&#10;&#10;Description automatically generated">
            <a:extLst>
              <a:ext uri="{FF2B5EF4-FFF2-40B4-BE49-F238E27FC236}">
                <a16:creationId xmlns:a16="http://schemas.microsoft.com/office/drawing/2014/main" id="{8121641B-E9F5-4F2A-868F-D929C76BF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644" y="4196013"/>
            <a:ext cx="243975" cy="270711"/>
          </a:xfrm>
          <a:prstGeom prst="rect">
            <a:avLst/>
          </a:prstGeom>
        </p:spPr>
      </p:pic>
      <p:pic>
        <p:nvPicPr>
          <p:cNvPr id="6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BE3C6C8B-B100-449F-B43D-9FF41E2DC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8611" y="5276505"/>
            <a:ext cx="363622" cy="368990"/>
          </a:xfrm>
          <a:prstGeom prst="rect">
            <a:avLst/>
          </a:prstGeom>
        </p:spPr>
      </p:pic>
      <p:pic>
        <p:nvPicPr>
          <p:cNvPr id="13" name="Picture 5" descr="Icon&#10;&#10;Description automatically generated">
            <a:extLst>
              <a:ext uri="{FF2B5EF4-FFF2-40B4-BE49-F238E27FC236}">
                <a16:creationId xmlns:a16="http://schemas.microsoft.com/office/drawing/2014/main" id="{D0B23BDF-9F64-4CF9-9841-72D8E8279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9772" y="3724839"/>
            <a:ext cx="200843" cy="227579"/>
          </a:xfrm>
          <a:prstGeom prst="rect">
            <a:avLst/>
          </a:prstGeom>
        </p:spPr>
      </p:pic>
      <p:pic>
        <p:nvPicPr>
          <p:cNvPr id="14" name="Picture 5" descr="Icon&#10;&#10;Description automatically generated">
            <a:extLst>
              <a:ext uri="{FF2B5EF4-FFF2-40B4-BE49-F238E27FC236}">
                <a16:creationId xmlns:a16="http://schemas.microsoft.com/office/drawing/2014/main" id="{C2C402F0-B7B5-4B1B-9339-FAB7DC8CD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889" y="5461220"/>
            <a:ext cx="243975" cy="270711"/>
          </a:xfrm>
          <a:prstGeom prst="rect">
            <a:avLst/>
          </a:prstGeom>
        </p:spPr>
      </p:pic>
      <p:pic>
        <p:nvPicPr>
          <p:cNvPr id="15" name="Picture 5" descr="Icon&#10;&#10;Description automatically generated">
            <a:extLst>
              <a:ext uri="{FF2B5EF4-FFF2-40B4-BE49-F238E27FC236}">
                <a16:creationId xmlns:a16="http://schemas.microsoft.com/office/drawing/2014/main" id="{26A9D840-7906-407C-9C04-1CE5AA8137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888" y="5001144"/>
            <a:ext cx="243975" cy="27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1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66243-2C89-4152-90EB-7A6DF55E0721}"/>
              </a:ext>
            </a:extLst>
          </p:cNvPr>
          <p:cNvSpPr txBox="1"/>
          <p:nvPr/>
        </p:nvSpPr>
        <p:spPr>
          <a:xfrm>
            <a:off x="224768" y="388087"/>
            <a:ext cx="1174246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>
                <a:latin typeface="Aharoni"/>
                <a:cs typeface="Aharoni"/>
              </a:rPr>
              <a:t>Spring 2022 Gantt Chart</a:t>
            </a:r>
          </a:p>
        </p:txBody>
      </p:sp>
      <p:pic>
        <p:nvPicPr>
          <p:cNvPr id="2" name="Picture 3" descr="Timeline&#10;&#10;Description automatically generated">
            <a:extLst>
              <a:ext uri="{FF2B5EF4-FFF2-40B4-BE49-F238E27FC236}">
                <a16:creationId xmlns:a16="http://schemas.microsoft.com/office/drawing/2014/main" id="{2134869E-06DC-6961-482A-F9AA4C6E5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64" y="1671093"/>
            <a:ext cx="12198927" cy="440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73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2A719-AC84-DE48-9892-CBEE1EF2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Process Selection</a:t>
            </a:r>
          </a:p>
        </p:txBody>
      </p:sp>
    </p:spTree>
    <p:extLst>
      <p:ext uri="{BB962C8B-B14F-4D97-AF65-F5344CB8AC3E}">
        <p14:creationId xmlns:p14="http://schemas.microsoft.com/office/powerpoint/2010/main" val="2347384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DA53-56EA-DD4E-B4BA-B37887BE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39989"/>
            <a:ext cx="10515600" cy="1325563"/>
          </a:xfrm>
        </p:spPr>
        <p:txBody>
          <a:bodyPr/>
          <a:lstStyle/>
          <a:p>
            <a:r>
              <a:rPr lang="en-US">
                <a:latin typeface="Aharoni"/>
                <a:cs typeface="Aharoni"/>
              </a:rPr>
              <a:t>Process Screening: Medium Selection</a:t>
            </a:r>
          </a:p>
        </p:txBody>
      </p:sp>
      <p:pic>
        <p:nvPicPr>
          <p:cNvPr id="4" name="Picture 4" descr="Chart, bar chart, histogram&#10;&#10;Description automatically generated">
            <a:extLst>
              <a:ext uri="{FF2B5EF4-FFF2-40B4-BE49-F238E27FC236}">
                <a16:creationId xmlns:a16="http://schemas.microsoft.com/office/drawing/2014/main" id="{527C2386-1072-495F-A794-304FBD2FA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239" y="2032211"/>
            <a:ext cx="5120331" cy="3571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153393-7499-4DD0-B2C2-6C1BA7AB6768}"/>
              </a:ext>
            </a:extLst>
          </p:cNvPr>
          <p:cNvSpPr txBox="1"/>
          <p:nvPr/>
        </p:nvSpPr>
        <p:spPr>
          <a:xfrm>
            <a:off x="5083835" y="34278"/>
            <a:ext cx="721994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solidFill>
                <a:srgbClr val="333333"/>
              </a:solidFill>
              <a:latin typeface="Segoe UI"/>
              <a:cs typeface="Segoe UI"/>
            </a:endParaRPr>
          </a:p>
        </p:txBody>
      </p:sp>
      <p:pic>
        <p:nvPicPr>
          <p:cNvPr id="6" name="Picture 6" descr="Chart&#10;&#10;Description automatically generated">
            <a:extLst>
              <a:ext uri="{FF2B5EF4-FFF2-40B4-BE49-F238E27FC236}">
                <a16:creationId xmlns:a16="http://schemas.microsoft.com/office/drawing/2014/main" id="{C2842FB9-4835-4B96-A5E4-99E9A4EE5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26" y="2090773"/>
            <a:ext cx="5927967" cy="33896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838066-4788-4E35-8B7B-F37ABDD5CD2B}"/>
              </a:ext>
            </a:extLst>
          </p:cNvPr>
          <p:cNvSpPr txBox="1"/>
          <p:nvPr/>
        </p:nvSpPr>
        <p:spPr>
          <a:xfrm>
            <a:off x="6873631" y="5681785"/>
            <a:ext cx="48631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A= O.1 g/L ; B= 0.2 g/L ; C= 0.3 g/L; D= 0.4 g/L ; E= 0.5 g/L; F= 0.6 g/L</a:t>
            </a:r>
            <a:endParaRPr lang="en-US"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5296FB-282E-44A9-92B7-B464408344F8}"/>
              </a:ext>
            </a:extLst>
          </p:cNvPr>
          <p:cNvSpPr txBox="1"/>
          <p:nvPr/>
        </p:nvSpPr>
        <p:spPr>
          <a:xfrm>
            <a:off x="7055583" y="1467583"/>
            <a:ext cx="463842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u="sng"/>
              <a:t>Graph 2:</a:t>
            </a:r>
            <a:r>
              <a:rPr lang="en-US" u="sng"/>
              <a:t> Pen G Production with Varied Concentration of Phenylacetic Acid in Medium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8D31B6-33F9-47C7-9EA7-E85890B4B699}"/>
              </a:ext>
            </a:extLst>
          </p:cNvPr>
          <p:cNvSpPr txBox="1"/>
          <p:nvPr/>
        </p:nvSpPr>
        <p:spPr>
          <a:xfrm>
            <a:off x="1239229" y="1483458"/>
            <a:ext cx="44430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u="sng">
                <a:ea typeface="+mn-lt"/>
                <a:cs typeface="+mn-lt"/>
              </a:rPr>
              <a:t>Graph 1:</a:t>
            </a:r>
            <a:r>
              <a:rPr lang="en-US" u="sng">
                <a:ea typeface="+mn-lt"/>
                <a:cs typeface="+mn-lt"/>
              </a:rPr>
              <a:t> Pen G Production with Varied Carbon Source Mediums</a:t>
            </a:r>
            <a:endParaRPr lang="en-US" u="sng"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7C5D31-C511-4EEE-9484-7C110862CD22}"/>
              </a:ext>
            </a:extLst>
          </p:cNvPr>
          <p:cNvSpPr txBox="1"/>
          <p:nvPr/>
        </p:nvSpPr>
        <p:spPr>
          <a:xfrm>
            <a:off x="375871" y="5485179"/>
            <a:ext cx="58986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ea typeface="+mn-lt"/>
                <a:cs typeface="+mn-lt"/>
              </a:rPr>
              <a:t>Lac= Lactose, Glu= Glucose, Suc= Sucrose, Mal= Maltose and PDB = Potato </a:t>
            </a:r>
            <a:r>
              <a:rPr lang="en-US" err="1">
                <a:ea typeface="+mn-lt"/>
                <a:cs typeface="+mn-lt"/>
              </a:rPr>
              <a:t>Dextro</a:t>
            </a:r>
            <a:r>
              <a:rPr lang="en-US">
                <a:ea typeface="+mn-lt"/>
                <a:cs typeface="+mn-lt"/>
              </a:rPr>
              <a:t> Agar Broth as standard medium</a:t>
            </a:r>
            <a:endParaRPr lang="en-US">
              <a:cs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394411-386A-4AA7-9F31-D09400EA914D}"/>
              </a:ext>
            </a:extLst>
          </p:cNvPr>
          <p:cNvSpPr/>
          <p:nvPr/>
        </p:nvSpPr>
        <p:spPr>
          <a:xfrm>
            <a:off x="6413787" y="1209674"/>
            <a:ext cx="5533158" cy="5065567"/>
          </a:xfrm>
          <a:prstGeom prst="rect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E7A24-CAF8-4AD5-979E-E7D566883816}"/>
              </a:ext>
            </a:extLst>
          </p:cNvPr>
          <p:cNvSpPr/>
          <p:nvPr/>
        </p:nvSpPr>
        <p:spPr>
          <a:xfrm>
            <a:off x="218208" y="1205345"/>
            <a:ext cx="6061362" cy="506556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09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4A399-2AD0-834D-AC54-DBD62F09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Process Description</a:t>
            </a:r>
          </a:p>
        </p:txBody>
      </p:sp>
    </p:spTree>
    <p:extLst>
      <p:ext uri="{BB962C8B-B14F-4D97-AF65-F5344CB8AC3E}">
        <p14:creationId xmlns:p14="http://schemas.microsoft.com/office/powerpoint/2010/main" val="119418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E3B04-998A-BE41-BDAF-50DDC27E9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6846"/>
          </a:xfrm>
        </p:spPr>
        <p:txBody>
          <a:bodyPr/>
          <a:lstStyle/>
          <a:p>
            <a:pPr algn="ctr"/>
            <a:r>
              <a:rPr lang="en-US">
                <a:latin typeface="Aharoni"/>
                <a:cs typeface="Aharoni"/>
              </a:rPr>
              <a:t>Process Chemistry </a:t>
            </a:r>
            <a:endParaRPr 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D8D4A-0CD5-F443-8088-CAF3530E5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664" y="1321971"/>
            <a:ext cx="10515600" cy="4225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chemeClr val="accent4"/>
                </a:solidFill>
                <a:latin typeface="Aharoni"/>
                <a:cs typeface="Aharoni"/>
              </a:rPr>
              <a:t>Reaction 1</a:t>
            </a:r>
            <a:r>
              <a:rPr lang="en-US" sz="2400" b="1">
                <a:latin typeface="Aharoni"/>
                <a:cs typeface="Aharoni"/>
              </a:rPr>
              <a:t> - Synthesis of Penicillin G</a:t>
            </a:r>
            <a:endParaRPr lang="en-US" sz="2400" b="1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r">
              <a:buNone/>
            </a:pPr>
            <a:r>
              <a:rPr lang="en-US" sz="2400">
                <a:solidFill>
                  <a:srgbClr val="202124"/>
                </a:solidFill>
                <a:latin typeface="Roboto"/>
                <a:ea typeface="Roboto"/>
              </a:rPr>
              <a:t>  </a:t>
            </a:r>
            <a:endParaRPr lang="en-US" sz="24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A8A5096-3F01-7846-918D-D06413914B93}"/>
              </a:ext>
            </a:extLst>
          </p:cNvPr>
          <p:cNvSpPr txBox="1">
            <a:spLocks/>
          </p:cNvSpPr>
          <p:nvPr/>
        </p:nvSpPr>
        <p:spPr>
          <a:xfrm>
            <a:off x="833664" y="3391737"/>
            <a:ext cx="10515600" cy="4225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chemeClr val="accent4"/>
                </a:solidFill>
                <a:latin typeface="Aharoni"/>
                <a:cs typeface="Aharoni"/>
              </a:rPr>
              <a:t>Reaction 2</a:t>
            </a:r>
            <a:r>
              <a:rPr lang="en-US" sz="2400" b="1">
                <a:latin typeface="Aharoni"/>
                <a:cs typeface="Aharoni"/>
              </a:rPr>
              <a:t> - Synthesis of Penicillin G K from Penicillin</a:t>
            </a:r>
            <a:endParaRPr lang="en-US" sz="2400" baseline="-25000">
              <a:latin typeface="Aharoni"/>
              <a:cs typeface="Aharoni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4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EBF901-9032-3842-82F6-843C390C6762}"/>
              </a:ext>
            </a:extLst>
          </p:cNvPr>
          <p:cNvSpPr txBox="1"/>
          <p:nvPr/>
        </p:nvSpPr>
        <p:spPr>
          <a:xfrm>
            <a:off x="833664" y="1824533"/>
            <a:ext cx="10515600" cy="795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/>
              <a:t>C</a:t>
            </a:r>
            <a:r>
              <a:rPr lang="en-US" sz="2000" baseline="-25000"/>
              <a:t>12</a:t>
            </a:r>
            <a:r>
              <a:rPr lang="en-US" sz="2000"/>
              <a:t>H</a:t>
            </a:r>
            <a:r>
              <a:rPr lang="en-US" sz="2000" baseline="-25000"/>
              <a:t>22</a:t>
            </a:r>
            <a:r>
              <a:rPr lang="en-US" sz="2000"/>
              <a:t>O</a:t>
            </a:r>
            <a:r>
              <a:rPr lang="en-US" sz="2000" baseline="-25000"/>
              <a:t>11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  <a:r>
              <a:rPr lang="en-US" sz="2000"/>
              <a:t> + 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</a:t>
            </a:r>
            <a:r>
              <a:rPr lang="en-US" sz="2000"/>
              <a:t> + </a:t>
            </a:r>
            <a:r>
              <a:rPr lang="en-US" sz="2000">
                <a:solidFill>
                  <a:srgbClr val="FF0000"/>
                </a:solidFill>
              </a:rPr>
              <a:t>2</a:t>
            </a:r>
            <a:r>
              <a:rPr lang="en-US" sz="2000"/>
              <a:t> C</a:t>
            </a:r>
            <a:r>
              <a:rPr lang="en-US" sz="2000" baseline="-25000"/>
              <a:t>8</a:t>
            </a:r>
            <a:r>
              <a:rPr lang="en-US" sz="2000"/>
              <a:t>H</a:t>
            </a:r>
            <a:r>
              <a:rPr lang="en-US" sz="2000" baseline="-25000"/>
              <a:t>8</a:t>
            </a:r>
            <a:r>
              <a:rPr lang="en-US" sz="2000"/>
              <a:t>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  <a:r>
              <a:rPr lang="en-US" sz="2000" baseline="-25000"/>
              <a:t>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4</a:t>
            </a:r>
            <a:r>
              <a:rPr lang="en-US" sz="2000"/>
              <a:t> NH</a:t>
            </a:r>
            <a:r>
              <a:rPr lang="en-US" sz="2000" baseline="-25000"/>
              <a:t>3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 </a:t>
            </a:r>
            <a:r>
              <a:rPr lang="en-US" sz="2000"/>
              <a:t>+ H</a:t>
            </a:r>
            <a:r>
              <a:rPr lang="en-US" sz="2000" baseline="-25000"/>
              <a:t>2</a:t>
            </a:r>
            <a:r>
              <a:rPr lang="en-US" sz="2000"/>
              <a:t>SO</a:t>
            </a:r>
            <a:r>
              <a:rPr lang="en-US" sz="2000" baseline="-25000"/>
              <a:t>4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(l)</a:t>
            </a:r>
          </a:p>
          <a:p>
            <a:pPr marL="0" indent="0" algn="r">
              <a:buNone/>
            </a:pPr>
            <a:r>
              <a:rPr lang="en-US" sz="2000"/>
              <a:t>C</a:t>
            </a:r>
            <a:r>
              <a:rPr lang="en-US" sz="2000" baseline="-25000"/>
              <a:t>16</a:t>
            </a:r>
            <a:r>
              <a:rPr lang="en-US" sz="2000"/>
              <a:t>H</a:t>
            </a:r>
            <a:r>
              <a:rPr lang="en-US" sz="2000" baseline="-25000"/>
              <a:t>18</a:t>
            </a:r>
            <a:r>
              <a:rPr lang="en-US" sz="2000"/>
              <a:t>N</a:t>
            </a:r>
            <a:r>
              <a:rPr lang="en-US" sz="2000" baseline="-25000"/>
              <a:t>2</a:t>
            </a:r>
            <a:r>
              <a:rPr lang="en-US" sz="2000"/>
              <a:t>O</a:t>
            </a:r>
            <a:r>
              <a:rPr lang="en-US" sz="2000" baseline="-25000"/>
              <a:t>4</a:t>
            </a:r>
            <a:r>
              <a:rPr lang="en-US" sz="2000"/>
              <a:t>S </a:t>
            </a:r>
            <a:r>
              <a:rPr lang="en-US" sz="2000" baseline="-25000">
                <a:solidFill>
                  <a:srgbClr val="7030A0"/>
                </a:solidFill>
              </a:rPr>
              <a:t>(s)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8</a:t>
            </a:r>
            <a:r>
              <a:rPr lang="en-US" sz="2000"/>
              <a:t> H</a:t>
            </a:r>
            <a:r>
              <a:rPr lang="en-US" sz="2000" baseline="-25000"/>
              <a:t>2</a:t>
            </a:r>
            <a:r>
              <a:rPr lang="en-US" sz="2000"/>
              <a:t>O </a:t>
            </a:r>
            <a:r>
              <a:rPr lang="en-US" sz="2000" baseline="-25000">
                <a:solidFill>
                  <a:srgbClr val="7030A0"/>
                </a:solidFill>
              </a:rPr>
              <a:t>(l)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2</a:t>
            </a:r>
            <a:r>
              <a:rPr lang="en-US" sz="2000"/>
              <a:t> CO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</a:t>
            </a:r>
            <a:r>
              <a:rPr lang="en-US" sz="2000" baseline="-25000"/>
              <a:t>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10</a:t>
            </a:r>
            <a:r>
              <a:rPr lang="en-US" sz="2000"/>
              <a:t> CH</a:t>
            </a:r>
            <a:r>
              <a:rPr lang="en-US" sz="2000" baseline="-25000"/>
              <a:t>1.8</a:t>
            </a:r>
            <a:r>
              <a:rPr lang="en-US" sz="2000"/>
              <a:t>O</a:t>
            </a:r>
            <a:r>
              <a:rPr lang="en-US" sz="2000" baseline="-25000"/>
              <a:t>.5</a:t>
            </a:r>
            <a:r>
              <a:rPr lang="en-US" sz="2000"/>
              <a:t>N</a:t>
            </a:r>
            <a:r>
              <a:rPr lang="en-US" sz="2000" baseline="-25000"/>
              <a:t>.2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</a:p>
          <a:p>
            <a:pPr marL="0" indent="0" algn="r">
              <a:buNone/>
            </a:pPr>
            <a:endParaRPr lang="en-US" sz="240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pPr algn="l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A6FA63-5375-094E-A063-10C8B8655E7E}"/>
              </a:ext>
            </a:extLst>
          </p:cNvPr>
          <p:cNvSpPr txBox="1"/>
          <p:nvPr/>
        </p:nvSpPr>
        <p:spPr>
          <a:xfrm>
            <a:off x="2295160" y="3859125"/>
            <a:ext cx="7592603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ea typeface="+mn-lt"/>
                <a:cs typeface="+mn-lt"/>
              </a:rPr>
              <a:t>C</a:t>
            </a:r>
            <a:r>
              <a:rPr lang="en-US" sz="2000" baseline="-25000">
                <a:ea typeface="+mn-lt"/>
                <a:cs typeface="+mn-lt"/>
              </a:rPr>
              <a:t>16</a:t>
            </a:r>
            <a:r>
              <a:rPr lang="en-US" sz="2000">
                <a:ea typeface="+mn-lt"/>
                <a:cs typeface="+mn-lt"/>
              </a:rPr>
              <a:t>H</a:t>
            </a:r>
            <a:r>
              <a:rPr lang="en-US" sz="2000" baseline="-25000">
                <a:ea typeface="+mn-lt"/>
                <a:cs typeface="+mn-lt"/>
              </a:rPr>
              <a:t>18</a:t>
            </a:r>
            <a:r>
              <a:rPr lang="en-US" sz="2000">
                <a:ea typeface="+mn-lt"/>
                <a:cs typeface="+mn-lt"/>
              </a:rPr>
              <a:t>N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O</a:t>
            </a:r>
            <a:r>
              <a:rPr lang="en-US" sz="2000" baseline="-25000">
                <a:ea typeface="+mn-lt"/>
                <a:cs typeface="+mn-lt"/>
              </a:rPr>
              <a:t>4</a:t>
            </a:r>
            <a:r>
              <a:rPr lang="en-US" sz="2000">
                <a:ea typeface="+mn-lt"/>
                <a:cs typeface="+mn-lt"/>
              </a:rPr>
              <a:t>S </a:t>
            </a:r>
            <a:r>
              <a:rPr lang="en-US" sz="2000" baseline="-25000">
                <a:solidFill>
                  <a:srgbClr val="7030A0"/>
                </a:solidFill>
                <a:ea typeface="+mn-lt"/>
                <a:cs typeface="+mn-lt"/>
              </a:rPr>
              <a:t>(s)</a:t>
            </a:r>
            <a:r>
              <a:rPr lang="en-US" sz="2000">
                <a:ea typeface="+mn-lt"/>
                <a:cs typeface="+mn-lt"/>
              </a:rPr>
              <a:t> + KC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H</a:t>
            </a:r>
            <a:r>
              <a:rPr lang="en-US" sz="2000" baseline="-25000">
                <a:ea typeface="+mn-lt"/>
                <a:cs typeface="+mn-lt"/>
              </a:rPr>
              <a:t>3</a:t>
            </a:r>
            <a:r>
              <a:rPr lang="en-US" sz="2000">
                <a:ea typeface="+mn-lt"/>
                <a:cs typeface="+mn-lt"/>
              </a:rPr>
              <a:t>O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 </a:t>
            </a:r>
            <a:r>
              <a:rPr lang="en-US" sz="2000" baseline="-25000">
                <a:solidFill>
                  <a:srgbClr val="7030A0"/>
                </a:solidFill>
                <a:ea typeface="+mn-lt"/>
                <a:cs typeface="+mn-lt"/>
              </a:rPr>
              <a:t>(s)</a:t>
            </a:r>
            <a:r>
              <a:rPr lang="en-US" sz="2000">
                <a:ea typeface="+mn-lt"/>
                <a:cs typeface="+mn-lt"/>
              </a:rPr>
              <a:t>                                C</a:t>
            </a:r>
            <a:r>
              <a:rPr lang="en-US" sz="2000" baseline="-25000">
                <a:ea typeface="+mn-lt"/>
                <a:cs typeface="+mn-lt"/>
              </a:rPr>
              <a:t>16</a:t>
            </a:r>
            <a:r>
              <a:rPr lang="en-US" sz="2000">
                <a:ea typeface="+mn-lt"/>
                <a:cs typeface="+mn-lt"/>
              </a:rPr>
              <a:t>H</a:t>
            </a:r>
            <a:r>
              <a:rPr lang="en-US" sz="2000" baseline="-25000">
                <a:ea typeface="+mn-lt"/>
                <a:cs typeface="+mn-lt"/>
              </a:rPr>
              <a:t>17</a:t>
            </a:r>
            <a:r>
              <a:rPr lang="en-US" sz="2000">
                <a:ea typeface="+mn-lt"/>
                <a:cs typeface="+mn-lt"/>
              </a:rPr>
              <a:t>N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KO</a:t>
            </a:r>
            <a:r>
              <a:rPr lang="en-US" sz="2000" baseline="-25000">
                <a:ea typeface="+mn-lt"/>
                <a:cs typeface="+mn-lt"/>
              </a:rPr>
              <a:t>4</a:t>
            </a:r>
            <a:r>
              <a:rPr lang="en-US" sz="2000">
                <a:ea typeface="+mn-lt"/>
                <a:cs typeface="+mn-lt"/>
              </a:rPr>
              <a:t>S </a:t>
            </a:r>
            <a:r>
              <a:rPr lang="en-US" sz="2000" baseline="-25000">
                <a:solidFill>
                  <a:srgbClr val="7030A0"/>
                </a:solidFill>
                <a:ea typeface="+mn-lt"/>
                <a:cs typeface="+mn-lt"/>
              </a:rPr>
              <a:t>(s)</a:t>
            </a:r>
            <a:r>
              <a:rPr lang="en-US" sz="2000">
                <a:ea typeface="+mn-lt"/>
                <a:cs typeface="+mn-lt"/>
              </a:rPr>
              <a:t> + C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H</a:t>
            </a:r>
            <a:r>
              <a:rPr lang="en-US" sz="2000" baseline="-25000">
                <a:ea typeface="+mn-lt"/>
                <a:cs typeface="+mn-lt"/>
              </a:rPr>
              <a:t>4</a:t>
            </a:r>
            <a:r>
              <a:rPr lang="en-US" sz="2000">
                <a:ea typeface="+mn-lt"/>
                <a:cs typeface="+mn-lt"/>
              </a:rPr>
              <a:t>O</a:t>
            </a:r>
            <a:r>
              <a:rPr lang="en-US" sz="2000" baseline="-25000">
                <a:ea typeface="+mn-lt"/>
                <a:cs typeface="+mn-lt"/>
              </a:rPr>
              <a:t>2</a:t>
            </a:r>
            <a:r>
              <a:rPr lang="en-US" sz="2000">
                <a:ea typeface="+mn-lt"/>
                <a:cs typeface="+mn-lt"/>
              </a:rPr>
              <a:t> </a:t>
            </a:r>
            <a:r>
              <a:rPr lang="en-US" sz="2000" baseline="-25000">
                <a:solidFill>
                  <a:srgbClr val="7030A0"/>
                </a:solidFill>
                <a:ea typeface="+mn-lt"/>
                <a:cs typeface="+mn-lt"/>
              </a:rPr>
              <a:t>(l)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7E195B-3FCC-2E46-B396-CC76D654EB7F}"/>
              </a:ext>
            </a:extLst>
          </p:cNvPr>
          <p:cNvSpPr txBox="1"/>
          <p:nvPr/>
        </p:nvSpPr>
        <p:spPr>
          <a:xfrm>
            <a:off x="9192481" y="2714813"/>
            <a:ext cx="2165439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l-GR" sz="1400" b="1">
                <a:solidFill>
                  <a:srgbClr val="202124"/>
                </a:solidFill>
                <a:latin typeface="Amasis MT Pro"/>
                <a:ea typeface="Roboto"/>
                <a:cs typeface="Aharoni"/>
              </a:rPr>
              <a:t>Exothermic (Δ</a:t>
            </a:r>
            <a:r>
              <a:rPr lang="en-US" sz="1400" b="1">
                <a:solidFill>
                  <a:srgbClr val="202124"/>
                </a:solidFill>
                <a:latin typeface="Amasis MT Pro"/>
                <a:ea typeface="Roboto"/>
                <a:cs typeface="Aharoni"/>
              </a:rPr>
              <a:t>H</a:t>
            </a:r>
            <a:r>
              <a:rPr lang="en-US" sz="1400" b="1" baseline="-25000">
                <a:solidFill>
                  <a:srgbClr val="202124"/>
                </a:solidFill>
                <a:latin typeface="Amasis MT Pro"/>
                <a:ea typeface="Roboto"/>
                <a:cs typeface="Aharoni"/>
              </a:rPr>
              <a:t>rxn</a:t>
            </a:r>
            <a:r>
              <a:rPr lang="en-US" sz="1400" b="1">
                <a:solidFill>
                  <a:srgbClr val="202124"/>
                </a:solidFill>
                <a:latin typeface="Amasis MT Pro"/>
                <a:ea typeface="Roboto"/>
                <a:cs typeface="Aharoni"/>
              </a:rPr>
              <a:t> &lt; 0)</a:t>
            </a:r>
            <a:r>
              <a:rPr lang="en-US" b="1">
                <a:solidFill>
                  <a:srgbClr val="202124"/>
                </a:solidFill>
                <a:latin typeface="Amasis MT Pro"/>
                <a:cs typeface="Aharoni"/>
              </a:rPr>
              <a:t> </a:t>
            </a:r>
            <a:endParaRPr lang="en-US" b="1">
              <a:latin typeface="Amasis MT Pro"/>
              <a:cs typeface="Aharoni" panose="02010803020104030203" pitchFamily="2" charset="-79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69D8CD-4113-6E4A-8376-4D8A9FD429BC}"/>
              </a:ext>
            </a:extLst>
          </p:cNvPr>
          <p:cNvCxnSpPr>
            <a:cxnSpLocks/>
          </p:cNvCxnSpPr>
          <p:nvPr/>
        </p:nvCxnSpPr>
        <p:spPr>
          <a:xfrm>
            <a:off x="4323701" y="2336505"/>
            <a:ext cx="13995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7816C15-CB1B-594F-AF3B-163F15C098EC}"/>
              </a:ext>
            </a:extLst>
          </p:cNvPr>
          <p:cNvCxnSpPr>
            <a:cxnSpLocks/>
          </p:cNvCxnSpPr>
          <p:nvPr/>
        </p:nvCxnSpPr>
        <p:spPr>
          <a:xfrm>
            <a:off x="5391705" y="4087725"/>
            <a:ext cx="13995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893C3D3-04D3-664F-8C54-7E3170A47CFA}"/>
              </a:ext>
            </a:extLst>
          </p:cNvPr>
          <p:cNvSpPr txBox="1">
            <a:spLocks/>
          </p:cNvSpPr>
          <p:nvPr/>
        </p:nvSpPr>
        <p:spPr>
          <a:xfrm>
            <a:off x="833660" y="4859402"/>
            <a:ext cx="10515600" cy="4225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>
                <a:solidFill>
                  <a:schemeClr val="accent4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Overall </a:t>
            </a:r>
            <a:r>
              <a:rPr lang="en-US" sz="2400" b="1">
                <a:latin typeface="Aharoni" panose="02010803020104030203" pitchFamily="2" charset="-79"/>
                <a:cs typeface="Aharoni" panose="02010803020104030203" pitchFamily="2" charset="-79"/>
              </a:rPr>
              <a:t>Reaction Mechanism</a:t>
            </a:r>
            <a:endParaRPr lang="en-US" sz="24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A5D51F-3D68-0D40-A5DE-5AF4EABE3903}"/>
              </a:ext>
            </a:extLst>
          </p:cNvPr>
          <p:cNvSpPr txBox="1"/>
          <p:nvPr/>
        </p:nvSpPr>
        <p:spPr>
          <a:xfrm>
            <a:off x="833660" y="5372093"/>
            <a:ext cx="10515600" cy="795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/>
              <a:t>C</a:t>
            </a:r>
            <a:r>
              <a:rPr lang="en-US" sz="2000" baseline="-25000"/>
              <a:t>12</a:t>
            </a:r>
            <a:r>
              <a:rPr lang="en-US" sz="2000"/>
              <a:t>H</a:t>
            </a:r>
            <a:r>
              <a:rPr lang="en-US" sz="2000" baseline="-25000"/>
              <a:t>22</a:t>
            </a:r>
            <a:r>
              <a:rPr lang="en-US" sz="2000"/>
              <a:t>O</a:t>
            </a:r>
            <a:r>
              <a:rPr lang="en-US" sz="2000" baseline="-25000"/>
              <a:t>11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  <a:r>
              <a:rPr lang="en-US" sz="2000"/>
              <a:t> + 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</a:t>
            </a:r>
            <a:r>
              <a:rPr lang="en-US" sz="2000"/>
              <a:t> + </a:t>
            </a:r>
            <a:r>
              <a:rPr lang="en-US" sz="2000">
                <a:solidFill>
                  <a:srgbClr val="FF0000"/>
                </a:solidFill>
              </a:rPr>
              <a:t>2</a:t>
            </a:r>
            <a:r>
              <a:rPr lang="en-US" sz="2000"/>
              <a:t> C</a:t>
            </a:r>
            <a:r>
              <a:rPr lang="en-US" sz="2000" baseline="-25000"/>
              <a:t>8</a:t>
            </a:r>
            <a:r>
              <a:rPr lang="en-US" sz="2000"/>
              <a:t>H</a:t>
            </a:r>
            <a:r>
              <a:rPr lang="en-US" sz="2000" baseline="-25000"/>
              <a:t>8</a:t>
            </a:r>
            <a:r>
              <a:rPr lang="en-US" sz="2000"/>
              <a:t>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  <a:r>
              <a:rPr lang="en-US" sz="2000" baseline="-25000"/>
              <a:t>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4</a:t>
            </a:r>
            <a:r>
              <a:rPr lang="en-US" sz="2000"/>
              <a:t> NH</a:t>
            </a:r>
            <a:r>
              <a:rPr lang="en-US" sz="2000" baseline="-25000"/>
              <a:t>3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 </a:t>
            </a:r>
            <a:r>
              <a:rPr lang="en-US" sz="2000"/>
              <a:t>+ H</a:t>
            </a:r>
            <a:r>
              <a:rPr lang="en-US" sz="2000" baseline="-25000"/>
              <a:t>2</a:t>
            </a:r>
            <a:r>
              <a:rPr lang="en-US" sz="2000"/>
              <a:t>SO</a:t>
            </a:r>
            <a:r>
              <a:rPr lang="en-US" sz="2000" baseline="-25000"/>
              <a:t>4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(l) </a:t>
            </a:r>
            <a:r>
              <a:rPr lang="en-US" sz="2000"/>
              <a:t>+ KC</a:t>
            </a:r>
            <a:r>
              <a:rPr lang="en-US" sz="2000" baseline="-25000"/>
              <a:t>2</a:t>
            </a:r>
            <a:r>
              <a:rPr lang="en-US" sz="2000"/>
              <a:t>H</a:t>
            </a:r>
            <a:r>
              <a:rPr lang="en-US" sz="2000" baseline="-25000"/>
              <a:t>3</a:t>
            </a:r>
            <a:r>
              <a:rPr lang="en-US" sz="2000"/>
              <a:t>O</a:t>
            </a:r>
            <a:r>
              <a:rPr lang="en-US" sz="2000" baseline="-25000"/>
              <a:t>2 (</a:t>
            </a:r>
            <a:r>
              <a:rPr lang="en-US" sz="2000" baseline="-25000">
                <a:solidFill>
                  <a:srgbClr val="7030A0"/>
                </a:solidFill>
              </a:rPr>
              <a:t>s)</a:t>
            </a:r>
          </a:p>
          <a:p>
            <a:pPr marL="0" indent="0" algn="r">
              <a:buNone/>
            </a:pPr>
            <a:r>
              <a:rPr lang="en-US" sz="2000"/>
              <a:t>C</a:t>
            </a:r>
            <a:r>
              <a:rPr lang="en-US" sz="2000" baseline="-25000"/>
              <a:t>16</a:t>
            </a:r>
            <a:r>
              <a:rPr lang="en-US" sz="2000"/>
              <a:t>H</a:t>
            </a:r>
            <a:r>
              <a:rPr lang="en-US" sz="2000" baseline="-25000"/>
              <a:t>17</a:t>
            </a:r>
            <a:r>
              <a:rPr lang="en-US" sz="2000"/>
              <a:t>N</a:t>
            </a:r>
            <a:r>
              <a:rPr lang="en-US" sz="2000" baseline="-25000"/>
              <a:t>2</a:t>
            </a:r>
            <a:r>
              <a:rPr lang="en-US" sz="2000"/>
              <a:t>KO</a:t>
            </a:r>
            <a:r>
              <a:rPr lang="en-US" sz="2000" baseline="-25000"/>
              <a:t>4</a:t>
            </a:r>
            <a:r>
              <a:rPr lang="en-US" sz="2000"/>
              <a:t>S </a:t>
            </a:r>
            <a:r>
              <a:rPr lang="en-US" sz="2000" baseline="-25000">
                <a:solidFill>
                  <a:srgbClr val="7030A0"/>
                </a:solidFill>
              </a:rPr>
              <a:t>(s) </a:t>
            </a:r>
            <a:r>
              <a:rPr lang="en-US" sz="2000"/>
              <a:t>+ C</a:t>
            </a:r>
            <a:r>
              <a:rPr lang="en-US" sz="2000" baseline="-25000"/>
              <a:t>2</a:t>
            </a:r>
            <a:r>
              <a:rPr lang="en-US" sz="2000"/>
              <a:t>H</a:t>
            </a:r>
            <a:r>
              <a:rPr lang="en-US" sz="2000" baseline="-25000"/>
              <a:t>4</a:t>
            </a:r>
            <a:r>
              <a:rPr lang="en-US" sz="2000"/>
              <a:t>O</a:t>
            </a:r>
            <a:r>
              <a:rPr lang="en-US" sz="2000" baseline="-25000"/>
              <a:t>2</a:t>
            </a:r>
            <a:r>
              <a:rPr lang="en-US" sz="2000" baseline="-25000">
                <a:solidFill>
                  <a:srgbClr val="7030A0"/>
                </a:solidFill>
              </a:rPr>
              <a:t> (l)</a:t>
            </a:r>
            <a:r>
              <a:rPr lang="en-US" sz="2000" baseline="-25000"/>
              <a:t>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8</a:t>
            </a:r>
            <a:r>
              <a:rPr lang="en-US" sz="2000"/>
              <a:t> H</a:t>
            </a:r>
            <a:r>
              <a:rPr lang="en-US" sz="2000" baseline="-25000"/>
              <a:t>2</a:t>
            </a:r>
            <a:r>
              <a:rPr lang="en-US" sz="2000"/>
              <a:t>O </a:t>
            </a:r>
            <a:r>
              <a:rPr lang="en-US" sz="2000" baseline="-25000">
                <a:solidFill>
                  <a:srgbClr val="7030A0"/>
                </a:solidFill>
              </a:rPr>
              <a:t>(l)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2</a:t>
            </a:r>
            <a:r>
              <a:rPr lang="en-US" sz="2000"/>
              <a:t> CO</a:t>
            </a:r>
            <a:r>
              <a:rPr lang="en-US" sz="2000" baseline="-25000"/>
              <a:t>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(g)</a:t>
            </a:r>
            <a:r>
              <a:rPr lang="en-US" sz="2000" baseline="-25000"/>
              <a:t> </a:t>
            </a:r>
            <a:r>
              <a:rPr lang="en-US" sz="2000"/>
              <a:t>+ </a:t>
            </a:r>
            <a:r>
              <a:rPr lang="en-US" sz="2000">
                <a:solidFill>
                  <a:srgbClr val="FF0000"/>
                </a:solidFill>
              </a:rPr>
              <a:t>10</a:t>
            </a:r>
            <a:r>
              <a:rPr lang="en-US" sz="2000"/>
              <a:t> CH</a:t>
            </a:r>
            <a:r>
              <a:rPr lang="en-US" sz="2000" baseline="-25000"/>
              <a:t>1.8</a:t>
            </a:r>
            <a:r>
              <a:rPr lang="en-US" sz="2000"/>
              <a:t>O</a:t>
            </a:r>
            <a:r>
              <a:rPr lang="en-US" sz="2000" baseline="-25000"/>
              <a:t>.5</a:t>
            </a:r>
            <a:r>
              <a:rPr lang="en-US" sz="2000"/>
              <a:t>N</a:t>
            </a:r>
            <a:r>
              <a:rPr lang="en-US" sz="2000" baseline="-25000"/>
              <a:t>.2</a:t>
            </a:r>
            <a:r>
              <a:rPr lang="en-US" sz="2000"/>
              <a:t> </a:t>
            </a:r>
            <a:r>
              <a:rPr lang="en-US" sz="2000" baseline="-25000">
                <a:solidFill>
                  <a:srgbClr val="7030A0"/>
                </a:solidFill>
              </a:rPr>
              <a:t>(s)</a:t>
            </a:r>
          </a:p>
          <a:p>
            <a:pPr marL="0" indent="0" algn="r">
              <a:buNone/>
            </a:pPr>
            <a:endParaRPr lang="en-US" sz="2400">
              <a:solidFill>
                <a:srgbClr val="202124"/>
              </a:solidFill>
              <a:latin typeface="Roboto" panose="02000000000000000000" pitchFamily="2" charset="0"/>
            </a:endParaRPr>
          </a:p>
          <a:p>
            <a:pPr algn="l"/>
            <a:endParaRPr lang="en-US" sz="240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18A4176-A80E-8D4B-A015-BC639304AD1C}"/>
              </a:ext>
            </a:extLst>
          </p:cNvPr>
          <p:cNvCxnSpPr>
            <a:cxnSpLocks/>
          </p:cNvCxnSpPr>
          <p:nvPr/>
        </p:nvCxnSpPr>
        <p:spPr>
          <a:xfrm>
            <a:off x="3111907" y="5886892"/>
            <a:ext cx="13995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886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5A563-379F-B34C-91F7-3A7600DC4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Overall Mass Balance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A9FDD2A-B58E-40A8-86C6-633C1E035147}"/>
              </a:ext>
            </a:extLst>
          </p:cNvPr>
          <p:cNvSpPr/>
          <p:nvPr/>
        </p:nvSpPr>
        <p:spPr>
          <a:xfrm>
            <a:off x="4062845" y="2703368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030446D-41B1-4DC0-A68A-22F9B7CF07EE}"/>
              </a:ext>
            </a:extLst>
          </p:cNvPr>
          <p:cNvSpPr/>
          <p:nvPr/>
        </p:nvSpPr>
        <p:spPr>
          <a:xfrm>
            <a:off x="1615821" y="3327249"/>
            <a:ext cx="2445326" cy="573809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cs typeface="Calibri"/>
              </a:rPr>
              <a:t>INPUT = 10,400 kg/h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C963B2D7-E415-4B0D-845C-66BED675D5C9}"/>
              </a:ext>
            </a:extLst>
          </p:cNvPr>
          <p:cNvSpPr/>
          <p:nvPr/>
        </p:nvSpPr>
        <p:spPr>
          <a:xfrm>
            <a:off x="8130920" y="3361308"/>
            <a:ext cx="2639289" cy="53975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cs typeface="Calibri"/>
              </a:rPr>
              <a:t>OUTPUT = 10,400 kg/h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81C83F-F89B-4FA6-94CF-958D6E872A86}"/>
              </a:ext>
            </a:extLst>
          </p:cNvPr>
          <p:cNvSpPr txBox="1"/>
          <p:nvPr/>
        </p:nvSpPr>
        <p:spPr>
          <a:xfrm>
            <a:off x="1021957" y="4239491"/>
            <a:ext cx="304125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Lactose = 2,190 kg/h</a:t>
            </a:r>
          </a:p>
          <a:p>
            <a:r>
              <a:rPr lang="en-US">
                <a:cs typeface="Calibri"/>
              </a:rPr>
              <a:t>Oxygen = 7,350 kg/h</a:t>
            </a:r>
          </a:p>
          <a:p>
            <a:r>
              <a:rPr lang="en-US">
                <a:cs typeface="Calibri"/>
              </a:rPr>
              <a:t>Phenylacetic Acid = 90 kg/h</a:t>
            </a:r>
          </a:p>
          <a:p>
            <a:r>
              <a:rPr lang="en-US">
                <a:cs typeface="Calibri"/>
              </a:rPr>
              <a:t>Sulfuric Acid = 60 kg/h</a:t>
            </a:r>
          </a:p>
          <a:p>
            <a:r>
              <a:rPr lang="en-US">
                <a:cs typeface="Calibri"/>
              </a:rPr>
              <a:t>Ammonia Sulfate = 660 kg/h</a:t>
            </a:r>
          </a:p>
          <a:p>
            <a:r>
              <a:rPr lang="en-US">
                <a:cs typeface="Calibri"/>
              </a:rPr>
              <a:t>Potassium Acetate = 50 kg/h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E3C7C-B628-4BDA-A312-30C7603C7345}"/>
              </a:ext>
            </a:extLst>
          </p:cNvPr>
          <p:cNvSpPr txBox="1"/>
          <p:nvPr/>
        </p:nvSpPr>
        <p:spPr>
          <a:xfrm>
            <a:off x="8127424" y="4239490"/>
            <a:ext cx="2951016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Penicillin G K = 1,380 kg/h</a:t>
            </a:r>
          </a:p>
          <a:p>
            <a:r>
              <a:rPr lang="en-US">
                <a:cs typeface="Calibri"/>
              </a:rPr>
              <a:t>Biomass = 1,265 kg/h</a:t>
            </a:r>
          </a:p>
          <a:p>
            <a:r>
              <a:rPr lang="en-US">
                <a:cs typeface="Calibri"/>
              </a:rPr>
              <a:t>Water = 3,100 kg/h</a:t>
            </a:r>
          </a:p>
          <a:p>
            <a:r>
              <a:rPr lang="en-US">
                <a:cs typeface="Calibri"/>
              </a:rPr>
              <a:t>Carbon Dioxide = 4,625 kg/h</a:t>
            </a:r>
            <a:endParaRPr lang="en-US"/>
          </a:p>
          <a:p>
            <a:r>
              <a:rPr lang="en-US">
                <a:cs typeface="Calibri"/>
              </a:rPr>
              <a:t>Acetic Acid = 30 kg/h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3F1AE4-935B-EF4B-8592-83165E4DBD68}"/>
              </a:ext>
            </a:extLst>
          </p:cNvPr>
          <p:cNvSpPr txBox="1"/>
          <p:nvPr/>
        </p:nvSpPr>
        <p:spPr>
          <a:xfrm>
            <a:off x="598081" y="1589950"/>
            <a:ext cx="10755719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2400"/>
              <a:t>C</a:t>
            </a:r>
            <a:r>
              <a:rPr lang="en-US" sz="2400" baseline="-25000"/>
              <a:t>12</a:t>
            </a:r>
            <a:r>
              <a:rPr lang="en-US" sz="2400"/>
              <a:t>H</a:t>
            </a:r>
            <a:r>
              <a:rPr lang="en-US" sz="2400" baseline="-25000"/>
              <a:t>22</a:t>
            </a:r>
            <a:r>
              <a:rPr lang="en-US" sz="2400"/>
              <a:t>O</a:t>
            </a:r>
            <a:r>
              <a:rPr lang="en-US" sz="2400" baseline="-25000"/>
              <a:t>11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(s)</a:t>
            </a:r>
            <a:r>
              <a:rPr lang="en-US" sz="2400"/>
              <a:t> + O</a:t>
            </a:r>
            <a:r>
              <a:rPr lang="en-US" sz="2400" baseline="-25000"/>
              <a:t>2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(g)</a:t>
            </a:r>
            <a:r>
              <a:rPr lang="en-US" sz="2400"/>
              <a:t> + </a:t>
            </a:r>
            <a:r>
              <a:rPr lang="en-US" sz="2400">
                <a:solidFill>
                  <a:srgbClr val="FF0000"/>
                </a:solidFill>
              </a:rPr>
              <a:t>2</a:t>
            </a:r>
            <a:r>
              <a:rPr lang="en-US" sz="2400"/>
              <a:t> C</a:t>
            </a:r>
            <a:r>
              <a:rPr lang="en-US" sz="2400" baseline="-25000"/>
              <a:t>8</a:t>
            </a:r>
            <a:r>
              <a:rPr lang="en-US" sz="2400"/>
              <a:t>H</a:t>
            </a:r>
            <a:r>
              <a:rPr lang="en-US" sz="2400" baseline="-25000"/>
              <a:t>8</a:t>
            </a:r>
            <a:r>
              <a:rPr lang="en-US" sz="2400"/>
              <a:t>O</a:t>
            </a:r>
            <a:r>
              <a:rPr lang="en-US" sz="2400" baseline="-25000"/>
              <a:t>2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(s)</a:t>
            </a:r>
            <a:r>
              <a:rPr lang="en-US" sz="2400" baseline="-25000"/>
              <a:t> </a:t>
            </a:r>
            <a:r>
              <a:rPr lang="en-US" sz="2400"/>
              <a:t>+ </a:t>
            </a:r>
            <a:r>
              <a:rPr lang="en-US" sz="2400">
                <a:solidFill>
                  <a:srgbClr val="FF0000"/>
                </a:solidFill>
              </a:rPr>
              <a:t>4</a:t>
            </a:r>
            <a:r>
              <a:rPr lang="en-US" sz="2400"/>
              <a:t> NH</a:t>
            </a:r>
            <a:r>
              <a:rPr lang="en-US" sz="2400" baseline="-25000"/>
              <a:t>3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(g) </a:t>
            </a:r>
            <a:r>
              <a:rPr lang="en-US" sz="2400"/>
              <a:t>+ H</a:t>
            </a:r>
            <a:r>
              <a:rPr lang="en-US" sz="2400" baseline="-25000"/>
              <a:t>2</a:t>
            </a:r>
            <a:r>
              <a:rPr lang="en-US" sz="2400"/>
              <a:t>SO</a:t>
            </a:r>
            <a:r>
              <a:rPr lang="en-US" sz="2400" baseline="-25000"/>
              <a:t>4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(l) </a:t>
            </a:r>
            <a:r>
              <a:rPr lang="en-US" sz="2400"/>
              <a:t>+ KC</a:t>
            </a:r>
            <a:r>
              <a:rPr lang="en-US" sz="2400" baseline="-25000"/>
              <a:t>2</a:t>
            </a:r>
            <a:r>
              <a:rPr lang="en-US" sz="2400"/>
              <a:t>H</a:t>
            </a:r>
            <a:r>
              <a:rPr lang="en-US" sz="2400" baseline="-25000"/>
              <a:t>3</a:t>
            </a:r>
            <a:r>
              <a:rPr lang="en-US" sz="2400"/>
              <a:t>O</a:t>
            </a:r>
            <a:r>
              <a:rPr lang="en-US" sz="2400" baseline="-25000"/>
              <a:t>2 (</a:t>
            </a:r>
            <a:r>
              <a:rPr lang="en-US" sz="2400" baseline="-25000">
                <a:solidFill>
                  <a:srgbClr val="7030A0"/>
                </a:solidFill>
              </a:rPr>
              <a:t>s)</a:t>
            </a:r>
            <a:endParaRPr lang="en-US" sz="2400" baseline="-25000">
              <a:solidFill>
                <a:srgbClr val="7030A0"/>
              </a:solidFill>
              <a:cs typeface="Calibri"/>
            </a:endParaRPr>
          </a:p>
          <a:p>
            <a:pPr marL="0" indent="0" algn="r">
              <a:buNone/>
            </a:pPr>
            <a:r>
              <a:rPr lang="en-US" sz="2400"/>
              <a:t>C</a:t>
            </a:r>
            <a:r>
              <a:rPr lang="en-US" sz="2400" baseline="-25000"/>
              <a:t>16</a:t>
            </a:r>
            <a:r>
              <a:rPr lang="en-US" sz="2400"/>
              <a:t>H</a:t>
            </a:r>
            <a:r>
              <a:rPr lang="en-US" sz="2400" baseline="-25000"/>
              <a:t>17</a:t>
            </a:r>
            <a:r>
              <a:rPr lang="en-US" sz="2400"/>
              <a:t>N</a:t>
            </a:r>
            <a:r>
              <a:rPr lang="en-US" sz="2400" baseline="-25000"/>
              <a:t>2</a:t>
            </a:r>
            <a:r>
              <a:rPr lang="en-US" sz="2400"/>
              <a:t>KO</a:t>
            </a:r>
            <a:r>
              <a:rPr lang="en-US" sz="2400" baseline="-25000"/>
              <a:t>4</a:t>
            </a:r>
            <a:r>
              <a:rPr lang="en-US" sz="2400"/>
              <a:t>S </a:t>
            </a:r>
            <a:r>
              <a:rPr lang="en-US" sz="2400" baseline="-25000">
                <a:solidFill>
                  <a:srgbClr val="7030A0"/>
                </a:solidFill>
              </a:rPr>
              <a:t>(s) </a:t>
            </a:r>
            <a:r>
              <a:rPr lang="en-US" sz="2400"/>
              <a:t>+ C</a:t>
            </a:r>
            <a:r>
              <a:rPr lang="en-US" sz="2400" baseline="-25000"/>
              <a:t>2</a:t>
            </a:r>
            <a:r>
              <a:rPr lang="en-US" sz="2400"/>
              <a:t>H</a:t>
            </a:r>
            <a:r>
              <a:rPr lang="en-US" sz="2400" baseline="-25000"/>
              <a:t>4</a:t>
            </a:r>
            <a:r>
              <a:rPr lang="en-US" sz="2400"/>
              <a:t>O</a:t>
            </a:r>
            <a:r>
              <a:rPr lang="en-US" sz="2400" baseline="-25000"/>
              <a:t>2</a:t>
            </a:r>
            <a:r>
              <a:rPr lang="en-US" sz="2400" baseline="-25000">
                <a:solidFill>
                  <a:srgbClr val="7030A0"/>
                </a:solidFill>
              </a:rPr>
              <a:t> (l)</a:t>
            </a:r>
            <a:r>
              <a:rPr lang="en-US" sz="2400" baseline="-25000"/>
              <a:t> </a:t>
            </a:r>
            <a:r>
              <a:rPr lang="en-US" sz="2400"/>
              <a:t>+ </a:t>
            </a:r>
            <a:r>
              <a:rPr lang="en-US" sz="2400">
                <a:solidFill>
                  <a:srgbClr val="FF0000"/>
                </a:solidFill>
              </a:rPr>
              <a:t>8</a:t>
            </a:r>
            <a:r>
              <a:rPr lang="en-US" sz="2400"/>
              <a:t> H</a:t>
            </a:r>
            <a:r>
              <a:rPr lang="en-US" sz="2400" baseline="-25000"/>
              <a:t>2</a:t>
            </a:r>
            <a:r>
              <a:rPr lang="en-US" sz="2400"/>
              <a:t>O </a:t>
            </a:r>
            <a:r>
              <a:rPr lang="en-US" sz="2400" baseline="-25000">
                <a:solidFill>
                  <a:srgbClr val="7030A0"/>
                </a:solidFill>
              </a:rPr>
              <a:t>(l) </a:t>
            </a:r>
            <a:r>
              <a:rPr lang="en-US" sz="2400"/>
              <a:t>+ </a:t>
            </a:r>
            <a:r>
              <a:rPr lang="en-US" sz="2400">
                <a:solidFill>
                  <a:srgbClr val="FF0000"/>
                </a:solidFill>
              </a:rPr>
              <a:t>2</a:t>
            </a:r>
            <a:r>
              <a:rPr lang="en-US" sz="2400"/>
              <a:t> CO</a:t>
            </a:r>
            <a:r>
              <a:rPr lang="en-US" sz="2400" baseline="-25000"/>
              <a:t>2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(g)</a:t>
            </a:r>
            <a:r>
              <a:rPr lang="en-US" sz="2400" baseline="-25000"/>
              <a:t> </a:t>
            </a:r>
            <a:r>
              <a:rPr lang="en-US" sz="2400"/>
              <a:t>+ </a:t>
            </a:r>
            <a:r>
              <a:rPr lang="en-US" sz="2400">
                <a:solidFill>
                  <a:srgbClr val="FF0000"/>
                </a:solidFill>
              </a:rPr>
              <a:t>10</a:t>
            </a:r>
            <a:r>
              <a:rPr lang="en-US" sz="2400"/>
              <a:t> CH</a:t>
            </a:r>
            <a:r>
              <a:rPr lang="en-US" sz="2400" baseline="-25000"/>
              <a:t>1.8</a:t>
            </a:r>
            <a:r>
              <a:rPr lang="en-US" sz="2400"/>
              <a:t>O</a:t>
            </a:r>
            <a:r>
              <a:rPr lang="en-US" sz="2400" baseline="-25000"/>
              <a:t>.5</a:t>
            </a:r>
            <a:r>
              <a:rPr lang="en-US" sz="2400"/>
              <a:t>N</a:t>
            </a:r>
            <a:r>
              <a:rPr lang="en-US" sz="2400" baseline="-25000"/>
              <a:t>.2</a:t>
            </a:r>
            <a:r>
              <a:rPr lang="en-US" sz="2400"/>
              <a:t> </a:t>
            </a:r>
            <a:r>
              <a:rPr lang="en-US" sz="2400" baseline="-25000">
                <a:solidFill>
                  <a:srgbClr val="7030A0"/>
                </a:solidFill>
              </a:rPr>
              <a:t>(s)</a:t>
            </a:r>
            <a:endParaRPr lang="en-US" sz="2400" baseline="-25000">
              <a:solidFill>
                <a:srgbClr val="7030A0"/>
              </a:solidFill>
              <a:cs typeface="Calibri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745B674-95A8-8249-A1EB-C240241C3A0C}"/>
              </a:ext>
            </a:extLst>
          </p:cNvPr>
          <p:cNvCxnSpPr>
            <a:cxnSpLocks/>
          </p:cNvCxnSpPr>
          <p:nvPr/>
        </p:nvCxnSpPr>
        <p:spPr>
          <a:xfrm>
            <a:off x="1750425" y="2188043"/>
            <a:ext cx="13995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162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25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Diagram&#10;&#10;Description automatically generated">
            <a:extLst>
              <a:ext uri="{FF2B5EF4-FFF2-40B4-BE49-F238E27FC236}">
                <a16:creationId xmlns:a16="http://schemas.microsoft.com/office/drawing/2014/main" id="{B20DE31D-8807-4E79-8620-A1C5473DF6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2" t="-53" r="-132"/>
          <a:stretch/>
        </p:blipFill>
        <p:spPr>
          <a:xfrm>
            <a:off x="-1777" y="623275"/>
            <a:ext cx="7539409" cy="5852250"/>
          </a:xfrm>
          <a:prstGeom prst="rect">
            <a:avLst/>
          </a:prstGeom>
        </p:spPr>
      </p:pic>
      <p:sp>
        <p:nvSpPr>
          <p:cNvPr id="41" name="Right Triangle 27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29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E8F8B0-8B6B-44C5-8ABA-0C9CE69E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Block Flow Diagram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D071DB8-6EDA-38E1-5AE4-618856C154A3}"/>
              </a:ext>
            </a:extLst>
          </p:cNvPr>
          <p:cNvSpPr/>
          <p:nvPr/>
        </p:nvSpPr>
        <p:spPr>
          <a:xfrm>
            <a:off x="4404879" y="5443970"/>
            <a:ext cx="675409" cy="44161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E050EB-3EC0-0B82-FEAA-7171E6463C5C}"/>
              </a:ext>
            </a:extLst>
          </p:cNvPr>
          <p:cNvSpPr txBox="1"/>
          <p:nvPr/>
        </p:nvSpPr>
        <p:spPr>
          <a:xfrm>
            <a:off x="4386695" y="5469081"/>
            <a:ext cx="72563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Freeze Dryer</a:t>
            </a:r>
          </a:p>
        </p:txBody>
      </p:sp>
    </p:spTree>
    <p:extLst>
      <p:ext uri="{BB962C8B-B14F-4D97-AF65-F5344CB8AC3E}">
        <p14:creationId xmlns:p14="http://schemas.microsoft.com/office/powerpoint/2010/main" val="3269242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F40C769-4B37-DF36-1AB8-A2E6977E3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33" y="127645"/>
            <a:ext cx="9549245" cy="67066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DD915C-A2E2-3318-9541-F9CDF0EE2152}"/>
              </a:ext>
            </a:extLst>
          </p:cNvPr>
          <p:cNvSpPr txBox="1"/>
          <p:nvPr/>
        </p:nvSpPr>
        <p:spPr>
          <a:xfrm>
            <a:off x="827809" y="3875810"/>
            <a:ext cx="3236766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TK-001</a:t>
            </a:r>
            <a:r>
              <a:rPr lang="en-US"/>
              <a:t> KH</a:t>
            </a:r>
            <a:r>
              <a:rPr lang="en-US" sz="1200"/>
              <a:t>2</a:t>
            </a:r>
            <a:r>
              <a:rPr lang="en-US"/>
              <a:t>PO</a:t>
            </a:r>
            <a:r>
              <a:rPr lang="en-US" sz="1200"/>
              <a:t>4 </a:t>
            </a:r>
            <a:r>
              <a:rPr lang="en-US"/>
              <a:t>Hopper</a:t>
            </a:r>
            <a:endParaRPr lang="en-US">
              <a:cs typeface="Calibri"/>
            </a:endParaRPr>
          </a:p>
          <a:p>
            <a:r>
              <a:rPr lang="en-US" b="1">
                <a:cs typeface="Calibri"/>
              </a:rPr>
              <a:t>TK-002</a:t>
            </a:r>
            <a:r>
              <a:rPr lang="en-US">
                <a:cs typeface="Calibri"/>
              </a:rPr>
              <a:t> (NH</a:t>
            </a:r>
            <a:r>
              <a:rPr lang="en-US" sz="1200">
                <a:cs typeface="Calibri"/>
              </a:rPr>
              <a:t>4</a:t>
            </a:r>
            <a:r>
              <a:rPr lang="en-US">
                <a:cs typeface="Calibri"/>
              </a:rPr>
              <a:t>)</a:t>
            </a:r>
            <a:r>
              <a:rPr lang="en-US" sz="1200">
                <a:cs typeface="Calibri"/>
              </a:rPr>
              <a:t>2</a:t>
            </a:r>
            <a:r>
              <a:rPr lang="en-US">
                <a:cs typeface="Calibri"/>
              </a:rPr>
              <a:t>SO</a:t>
            </a:r>
            <a:r>
              <a:rPr lang="en-US" sz="1200">
                <a:cs typeface="Calibri"/>
              </a:rPr>
              <a:t>4 </a:t>
            </a:r>
            <a:r>
              <a:rPr lang="en-US">
                <a:cs typeface="Calibri"/>
              </a:rPr>
              <a:t>Hopper</a:t>
            </a:r>
            <a:endParaRPr lang="en-US" sz="1100">
              <a:cs typeface="Calibri"/>
            </a:endParaRPr>
          </a:p>
          <a:p>
            <a:r>
              <a:rPr lang="en-US" b="1">
                <a:cs typeface="Calibri"/>
              </a:rPr>
              <a:t>TK-003 </a:t>
            </a:r>
            <a:r>
              <a:rPr lang="en-US">
                <a:cs typeface="Calibri"/>
              </a:rPr>
              <a:t>Yeast Extract Hopper</a:t>
            </a:r>
          </a:p>
          <a:p>
            <a:r>
              <a:rPr lang="en-US" b="1">
                <a:cs typeface="Calibri"/>
              </a:rPr>
              <a:t>TK-004 </a:t>
            </a:r>
            <a:r>
              <a:rPr lang="en-US">
                <a:cs typeface="Calibri"/>
              </a:rPr>
              <a:t>Phenylacetic Acid Tank</a:t>
            </a:r>
          </a:p>
          <a:p>
            <a:r>
              <a:rPr lang="en-US" b="1">
                <a:cs typeface="Calibri"/>
              </a:rPr>
              <a:t>V-001 </a:t>
            </a:r>
            <a:r>
              <a:rPr lang="en-US">
                <a:ea typeface="+mn-lt"/>
                <a:cs typeface="+mn-lt"/>
              </a:rPr>
              <a:t>MgSO</a:t>
            </a:r>
            <a:r>
              <a:rPr lang="en-US" sz="1200">
                <a:ea typeface="+mn-lt"/>
                <a:cs typeface="+mn-lt"/>
              </a:rPr>
              <a:t>4</a:t>
            </a:r>
            <a:r>
              <a:rPr lang="en-US">
                <a:ea typeface="+mn-lt"/>
                <a:cs typeface="+mn-lt"/>
              </a:rPr>
              <a:t>, 7H</a:t>
            </a:r>
            <a:r>
              <a:rPr lang="en-US" sz="1200">
                <a:ea typeface="+mn-lt"/>
                <a:cs typeface="+mn-lt"/>
              </a:rPr>
              <a:t>2</a:t>
            </a:r>
            <a:r>
              <a:rPr lang="en-US">
                <a:ea typeface="+mn-lt"/>
                <a:cs typeface="+mn-lt"/>
              </a:rPr>
              <a:t>O Tank</a:t>
            </a:r>
          </a:p>
          <a:p>
            <a:r>
              <a:rPr lang="en-US" b="1">
                <a:cs typeface="Calibri"/>
              </a:rPr>
              <a:t>V-002</a:t>
            </a:r>
            <a:r>
              <a:rPr lang="en-US" b="1">
                <a:ea typeface="+mn-lt"/>
                <a:cs typeface="+mn-lt"/>
              </a:rPr>
              <a:t> </a:t>
            </a:r>
            <a:r>
              <a:rPr lang="en-US">
                <a:ea typeface="+mn-lt"/>
                <a:cs typeface="+mn-lt"/>
              </a:rPr>
              <a:t>NaSO</a:t>
            </a:r>
            <a:r>
              <a:rPr lang="en-US" sz="1200">
                <a:ea typeface="+mn-lt"/>
                <a:cs typeface="+mn-lt"/>
              </a:rPr>
              <a:t>4</a:t>
            </a:r>
            <a:r>
              <a:rPr lang="en-US">
                <a:ea typeface="+mn-lt"/>
                <a:cs typeface="+mn-lt"/>
              </a:rPr>
              <a:t>, 7H</a:t>
            </a:r>
            <a:r>
              <a:rPr lang="en-US" sz="1200">
                <a:ea typeface="+mn-lt"/>
                <a:cs typeface="+mn-lt"/>
              </a:rPr>
              <a:t>2</a:t>
            </a:r>
            <a:r>
              <a:rPr lang="en-US">
                <a:ea typeface="+mn-lt"/>
                <a:cs typeface="+mn-lt"/>
              </a:rPr>
              <a:t>O Tank</a:t>
            </a:r>
          </a:p>
          <a:p>
            <a:r>
              <a:rPr lang="en-US" b="1">
                <a:cs typeface="Calibri"/>
              </a:rPr>
              <a:t>V-003 </a:t>
            </a:r>
            <a:r>
              <a:rPr lang="en-US">
                <a:cs typeface="Calibri"/>
              </a:rPr>
              <a:t>ZnSO</a:t>
            </a:r>
            <a:r>
              <a:rPr lang="en-US" sz="1200">
                <a:cs typeface="Calibri"/>
              </a:rPr>
              <a:t>4, </a:t>
            </a:r>
            <a:r>
              <a:rPr lang="en-US">
                <a:cs typeface="Calibri"/>
              </a:rPr>
              <a:t>7H</a:t>
            </a:r>
            <a:r>
              <a:rPr lang="en-US" sz="1200">
                <a:cs typeface="Calibri"/>
              </a:rPr>
              <a:t>2</a:t>
            </a:r>
            <a:r>
              <a:rPr lang="en-US">
                <a:cs typeface="Calibri"/>
              </a:rPr>
              <a:t>O Tank</a:t>
            </a:r>
          </a:p>
          <a:p>
            <a:r>
              <a:rPr lang="en-US" b="1">
                <a:cs typeface="Calibri"/>
              </a:rPr>
              <a:t>V-101 </a:t>
            </a:r>
            <a:r>
              <a:rPr lang="en-US">
                <a:cs typeface="Calibri"/>
              </a:rPr>
              <a:t>Mineral Tank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182C93-1BA4-D234-00D3-F4117B707073}"/>
              </a:ext>
            </a:extLst>
          </p:cNvPr>
          <p:cNvSpPr txBox="1"/>
          <p:nvPr/>
        </p:nvSpPr>
        <p:spPr>
          <a:xfrm>
            <a:off x="221164" y="585355"/>
            <a:ext cx="323625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u="sng">
                <a:latin typeface="Aharoni"/>
                <a:cs typeface="Calibri"/>
              </a:rPr>
              <a:t>PFD: Raw Material Breakdown</a:t>
            </a:r>
            <a:endParaRPr lang="en-US" u="sng">
              <a:latin typeface="Aharoni"/>
            </a:endParaRPr>
          </a:p>
        </p:txBody>
      </p:sp>
    </p:spTree>
    <p:extLst>
      <p:ext uri="{BB962C8B-B14F-4D97-AF65-F5344CB8AC3E}">
        <p14:creationId xmlns:p14="http://schemas.microsoft.com/office/powerpoint/2010/main" val="260218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, schematic&#10;&#10;Description automatically generated">
            <a:extLst>
              <a:ext uri="{FF2B5EF4-FFF2-40B4-BE49-F238E27FC236}">
                <a16:creationId xmlns:a16="http://schemas.microsoft.com/office/drawing/2014/main" id="{4CA4B5F5-4E91-00C6-76CA-D138DDE32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605" y="1729"/>
            <a:ext cx="10164039" cy="68285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C29D54-6A7F-531D-9255-944B00D0C6B9}"/>
              </a:ext>
            </a:extLst>
          </p:cNvPr>
          <p:cNvSpPr txBox="1"/>
          <p:nvPr/>
        </p:nvSpPr>
        <p:spPr>
          <a:xfrm>
            <a:off x="8577695" y="264968"/>
            <a:ext cx="30457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u="sng">
                <a:latin typeface="Aharoni"/>
                <a:cs typeface="Calibri"/>
              </a:rPr>
              <a:t>PFD: Fermentation 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B76D67-CAF0-20F9-31F6-CC5069E79F23}"/>
              </a:ext>
            </a:extLst>
          </p:cNvPr>
          <p:cNvSpPr txBox="1"/>
          <p:nvPr/>
        </p:nvSpPr>
        <p:spPr>
          <a:xfrm>
            <a:off x="303934" y="3940753"/>
            <a:ext cx="3046267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TK-101 </a:t>
            </a:r>
            <a:r>
              <a:rPr lang="en-US" dirty="0"/>
              <a:t>Lactose Hopper</a:t>
            </a:r>
            <a:endParaRPr lang="en-US" b="1" dirty="0">
              <a:cs typeface="Calibri"/>
            </a:endParaRPr>
          </a:p>
          <a:p>
            <a:r>
              <a:rPr lang="en-US" b="1" dirty="0">
                <a:cs typeface="Calibri"/>
              </a:rPr>
              <a:t>V-101 </a:t>
            </a:r>
            <a:r>
              <a:rPr lang="en-US" dirty="0">
                <a:cs typeface="Calibri"/>
              </a:rPr>
              <a:t>Mineral Tank</a:t>
            </a:r>
          </a:p>
          <a:p>
            <a:r>
              <a:rPr lang="en-US" b="1" dirty="0">
                <a:cs typeface="Calibri"/>
              </a:rPr>
              <a:t>V-102- V-105 </a:t>
            </a:r>
            <a:r>
              <a:rPr lang="en-US" dirty="0">
                <a:cs typeface="Calibri"/>
              </a:rPr>
              <a:t>Medium Tank</a:t>
            </a:r>
          </a:p>
          <a:p>
            <a:r>
              <a:rPr lang="en-US" b="1" dirty="0">
                <a:cs typeface="Calibri"/>
              </a:rPr>
              <a:t>V-106 </a:t>
            </a:r>
            <a:r>
              <a:rPr lang="en-US" dirty="0">
                <a:cs typeface="Calibri"/>
              </a:rPr>
              <a:t>Inoculum Tank</a:t>
            </a:r>
          </a:p>
          <a:p>
            <a:r>
              <a:rPr lang="en-US" b="1" dirty="0">
                <a:cs typeface="Calibri"/>
              </a:rPr>
              <a:t>R-101 – R-108 </a:t>
            </a:r>
            <a:r>
              <a:rPr lang="en-US" dirty="0">
                <a:cs typeface="Calibri"/>
              </a:rPr>
              <a:t>Fermenter </a:t>
            </a:r>
          </a:p>
          <a:p>
            <a:r>
              <a:rPr lang="en-US" b="1" dirty="0">
                <a:cs typeface="Calibri"/>
              </a:rPr>
              <a:t>E-101 </a:t>
            </a:r>
            <a:r>
              <a:rPr lang="en-US" dirty="0">
                <a:cs typeface="Calibri"/>
              </a:rPr>
              <a:t>Heat Sterilizer</a:t>
            </a:r>
          </a:p>
          <a:p>
            <a:r>
              <a:rPr lang="en-US" b="1" dirty="0">
                <a:cs typeface="Calibri"/>
              </a:rPr>
              <a:t>E-102 </a:t>
            </a:r>
            <a:r>
              <a:rPr lang="en-US" dirty="0">
                <a:cs typeface="Calibri"/>
              </a:rPr>
              <a:t>Heat Exchanger</a:t>
            </a:r>
          </a:p>
          <a:p>
            <a:r>
              <a:rPr lang="en-US" b="1" dirty="0">
                <a:cs typeface="Calibri"/>
              </a:rPr>
              <a:t>F-101 </a:t>
            </a:r>
            <a:r>
              <a:rPr lang="en-US" dirty="0">
                <a:cs typeface="Calibri"/>
              </a:rPr>
              <a:t>Air Filter</a:t>
            </a:r>
          </a:p>
          <a:p>
            <a:r>
              <a:rPr lang="en-US" b="1" dirty="0">
                <a:cs typeface="Calibri"/>
              </a:rPr>
              <a:t>C-101 </a:t>
            </a:r>
            <a:r>
              <a:rPr lang="en-US" dirty="0">
                <a:cs typeface="Calibri"/>
              </a:rPr>
              <a:t>Condenser</a:t>
            </a:r>
            <a:endParaRPr lang="en-US" b="1" dirty="0" err="1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90056A-5EFB-2DE5-4B45-8F2470C94C63}"/>
              </a:ext>
            </a:extLst>
          </p:cNvPr>
          <p:cNvSpPr txBox="1"/>
          <p:nvPr/>
        </p:nvSpPr>
        <p:spPr>
          <a:xfrm>
            <a:off x="8641862" y="5906477"/>
            <a:ext cx="6135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dirty="0"/>
              <a:t>F-101</a:t>
            </a:r>
          </a:p>
        </p:txBody>
      </p:sp>
    </p:spTree>
    <p:extLst>
      <p:ext uri="{BB962C8B-B14F-4D97-AF65-F5344CB8AC3E}">
        <p14:creationId xmlns:p14="http://schemas.microsoft.com/office/powerpoint/2010/main" val="2847642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F05EF42-D796-FC21-D620-0E70E75C6311}"/>
              </a:ext>
            </a:extLst>
          </p:cNvPr>
          <p:cNvSpPr txBox="1"/>
          <p:nvPr/>
        </p:nvSpPr>
        <p:spPr>
          <a:xfrm>
            <a:off x="9414062" y="20282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haroni"/>
                <a:cs typeface="Aharoni"/>
              </a:rPr>
              <a:t>PFD: Extraction 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4FEEE4-BB8E-B7B8-D8AB-CBDB8D39DD95}"/>
              </a:ext>
            </a:extLst>
          </p:cNvPr>
          <p:cNvSpPr txBox="1"/>
          <p:nvPr/>
        </p:nvSpPr>
        <p:spPr>
          <a:xfrm>
            <a:off x="9292071" y="953366"/>
            <a:ext cx="3046267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V-201 </a:t>
            </a:r>
            <a:r>
              <a:rPr lang="en-US"/>
              <a:t>Rotary Vacuum Filter</a:t>
            </a:r>
            <a:endParaRPr lang="en-US">
              <a:cs typeface="Calibri"/>
            </a:endParaRPr>
          </a:p>
          <a:p>
            <a:r>
              <a:rPr lang="en-US" b="1">
                <a:cs typeface="Calibri"/>
              </a:rPr>
              <a:t>V-202 </a:t>
            </a:r>
            <a:r>
              <a:rPr lang="en-US">
                <a:cs typeface="Calibri"/>
              </a:rPr>
              <a:t>Mixing Tank</a:t>
            </a:r>
          </a:p>
          <a:p>
            <a:r>
              <a:rPr lang="en-US" b="1">
                <a:cs typeface="Calibri"/>
              </a:rPr>
              <a:t>V-203 </a:t>
            </a:r>
            <a:r>
              <a:rPr lang="en-US">
                <a:cs typeface="Calibri"/>
              </a:rPr>
              <a:t>Solvent Extractor</a:t>
            </a:r>
          </a:p>
          <a:p>
            <a:r>
              <a:rPr lang="en-US" b="1">
                <a:cs typeface="Calibri"/>
              </a:rPr>
              <a:t>V-204 </a:t>
            </a:r>
            <a:r>
              <a:rPr lang="en-US">
                <a:cs typeface="Calibri"/>
              </a:rPr>
              <a:t>Crystallizer</a:t>
            </a:r>
          </a:p>
          <a:p>
            <a:r>
              <a:rPr lang="en-US" b="1">
                <a:cs typeface="Calibri"/>
              </a:rPr>
              <a:t>V-205 </a:t>
            </a:r>
            <a:r>
              <a:rPr lang="en-US">
                <a:cs typeface="Calibri"/>
              </a:rPr>
              <a:t>Rotary Vacuum Filter</a:t>
            </a:r>
          </a:p>
          <a:p>
            <a:r>
              <a:rPr lang="en-US" b="1">
                <a:cs typeface="Calibri"/>
              </a:rPr>
              <a:t>V-206 </a:t>
            </a:r>
            <a:r>
              <a:rPr lang="en-US">
                <a:cs typeface="Calibri"/>
              </a:rPr>
              <a:t>Crystal Washer</a:t>
            </a:r>
          </a:p>
          <a:p>
            <a:r>
              <a:rPr lang="en-US" b="1">
                <a:cs typeface="Calibri"/>
              </a:rPr>
              <a:t>V-207 </a:t>
            </a:r>
            <a:r>
              <a:rPr lang="en-US">
                <a:cs typeface="Calibri"/>
              </a:rPr>
              <a:t>Rotary Vacuum Filter</a:t>
            </a:r>
          </a:p>
          <a:p>
            <a:r>
              <a:rPr lang="en-US" b="1">
                <a:cs typeface="Calibri"/>
              </a:rPr>
              <a:t>V-208 </a:t>
            </a:r>
            <a:r>
              <a:rPr lang="en-US">
                <a:cs typeface="Calibri"/>
              </a:rPr>
              <a:t>Grinder</a:t>
            </a:r>
          </a:p>
        </p:txBody>
      </p:sp>
      <p:pic>
        <p:nvPicPr>
          <p:cNvPr id="3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C3F8855C-DECB-A9BF-D1D1-E6BC113B1F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3" r="107" b="-131"/>
          <a:stretch/>
        </p:blipFill>
        <p:spPr>
          <a:xfrm>
            <a:off x="-3463" y="54966"/>
            <a:ext cx="9202884" cy="66700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F1976-3C8B-E6C5-6F66-8D6BC7947A7B}"/>
              </a:ext>
            </a:extLst>
          </p:cNvPr>
          <p:cNvSpPr txBox="1"/>
          <p:nvPr/>
        </p:nvSpPr>
        <p:spPr>
          <a:xfrm>
            <a:off x="7928265" y="3676650"/>
            <a:ext cx="406803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TK-201 </a:t>
            </a:r>
            <a:r>
              <a:rPr lang="en-US"/>
              <a:t>Biomass Tank</a:t>
            </a:r>
            <a:endParaRPr lang="en-US" b="1">
              <a:cs typeface="Calibri"/>
            </a:endParaRPr>
          </a:p>
          <a:p>
            <a:r>
              <a:rPr lang="en-US" b="1">
                <a:cs typeface="Calibri"/>
              </a:rPr>
              <a:t>TK-202 </a:t>
            </a:r>
            <a:r>
              <a:rPr lang="en-US">
                <a:cs typeface="Calibri"/>
              </a:rPr>
              <a:t>Sulfuric Acid Tank</a:t>
            </a:r>
          </a:p>
          <a:p>
            <a:r>
              <a:rPr lang="en-US" b="1">
                <a:cs typeface="Calibri"/>
              </a:rPr>
              <a:t>TK-203 </a:t>
            </a:r>
            <a:r>
              <a:rPr lang="en-US">
                <a:cs typeface="Calibri"/>
              </a:rPr>
              <a:t>Butyl Acetate Tank</a:t>
            </a:r>
          </a:p>
          <a:p>
            <a:r>
              <a:rPr lang="en-US" b="1">
                <a:cs typeface="Calibri"/>
              </a:rPr>
              <a:t>TK-204 </a:t>
            </a:r>
            <a:r>
              <a:rPr lang="en-US">
                <a:cs typeface="Calibri"/>
              </a:rPr>
              <a:t>Potassium Acetate Hopper</a:t>
            </a:r>
          </a:p>
          <a:p>
            <a:r>
              <a:rPr lang="en-US" b="1">
                <a:cs typeface="Calibri"/>
              </a:rPr>
              <a:t>TK-205 </a:t>
            </a:r>
            <a:r>
              <a:rPr lang="en-US">
                <a:cs typeface="Calibri"/>
              </a:rPr>
              <a:t>Waste Treatment Tank</a:t>
            </a:r>
          </a:p>
          <a:p>
            <a:r>
              <a:rPr lang="en-US" b="1">
                <a:cs typeface="Calibri"/>
              </a:rPr>
              <a:t>TK-206 </a:t>
            </a:r>
            <a:r>
              <a:rPr lang="en-US">
                <a:cs typeface="Calibri"/>
              </a:rPr>
              <a:t>Penicillin G Potassium Hopper</a:t>
            </a:r>
          </a:p>
          <a:p>
            <a:endParaRPr lang="en-US" b="1">
              <a:cs typeface="Calibri"/>
            </a:endParaRPr>
          </a:p>
          <a:p>
            <a:r>
              <a:rPr lang="en-US" b="1">
                <a:cs typeface="Calibri"/>
              </a:rPr>
              <a:t>T-201 – T-206 </a:t>
            </a:r>
            <a:r>
              <a:rPr lang="en-US">
                <a:cs typeface="Calibri"/>
              </a:rPr>
              <a:t>Adsorption Tower</a:t>
            </a:r>
          </a:p>
          <a:p>
            <a:r>
              <a:rPr lang="en-US" b="1">
                <a:cs typeface="Calibri"/>
              </a:rPr>
              <a:t>E-203</a:t>
            </a:r>
            <a:r>
              <a:rPr lang="en-US">
                <a:cs typeface="Calibri"/>
              </a:rPr>
              <a:t> Freeze Dryer</a:t>
            </a:r>
          </a:p>
        </p:txBody>
      </p:sp>
    </p:spTree>
    <p:extLst>
      <p:ext uri="{BB962C8B-B14F-4D97-AF65-F5344CB8AC3E}">
        <p14:creationId xmlns:p14="http://schemas.microsoft.com/office/powerpoint/2010/main" val="2054051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AC5F7-25F2-404B-A535-AFB7263C0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Aspen Simulation</a:t>
            </a:r>
          </a:p>
        </p:txBody>
      </p:sp>
      <p:pic>
        <p:nvPicPr>
          <p:cNvPr id="3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C6D06889-3DE5-4FAD-ACB2-9ED6357D3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2" y="1358608"/>
            <a:ext cx="12014199" cy="497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86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4A399-2AD0-834D-AC54-DBD62F09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>
                <a:latin typeface="Aharoni"/>
                <a:cs typeface="Aharoni"/>
              </a:rPr>
              <a:t>Unit Designs</a:t>
            </a:r>
            <a:endParaRPr lang="en-US" sz="66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55437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B7C6-2B2F-D63A-1D34-32C27A1A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Fermenter: Design Considerations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915C6C8-0044-EE4C-8418-8E0CFC284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50" y="2868153"/>
            <a:ext cx="2590024" cy="19964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CB8EA2-E7F1-634F-BADA-FCE506058D4D}"/>
              </a:ext>
            </a:extLst>
          </p:cNvPr>
          <p:cNvSpPr txBox="1"/>
          <p:nvPr/>
        </p:nvSpPr>
        <p:spPr>
          <a:xfrm>
            <a:off x="879960" y="1690688"/>
            <a:ext cx="4132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u="sng">
                <a:latin typeface="Aharoni" panose="02010803020104030203" pitchFamily="2" charset="-79"/>
                <a:cs typeface="Aharoni" panose="02010803020104030203" pitchFamily="2" charset="-79"/>
              </a:rPr>
              <a:t>Rules of Thumb &amp;</a:t>
            </a:r>
          </a:p>
          <a:p>
            <a:pPr algn="l"/>
            <a:r>
              <a:rPr lang="en-US" sz="2000" u="sng">
                <a:latin typeface="Aharoni" panose="02010803020104030203" pitchFamily="2" charset="-79"/>
                <a:cs typeface="Aharoni" panose="02010803020104030203" pitchFamily="2" charset="-79"/>
              </a:rPr>
              <a:t>Assumptions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5BB15E-375C-8F4A-AE38-5F40D1124C94}"/>
              </a:ext>
            </a:extLst>
          </p:cNvPr>
          <p:cNvSpPr txBox="1"/>
          <p:nvPr/>
        </p:nvSpPr>
        <p:spPr>
          <a:xfrm>
            <a:off x="4358314" y="1699444"/>
            <a:ext cx="3371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u="sng">
                <a:latin typeface="Aharoni" panose="02010803020104030203" pitchFamily="2" charset="-79"/>
                <a:cs typeface="Aharoni" panose="02010803020104030203" pitchFamily="2" charset="-79"/>
              </a:rPr>
              <a:t>Relevant Design Equations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5B01E4-817F-A041-BA2B-549571215242}"/>
              </a:ext>
            </a:extLst>
          </p:cNvPr>
          <p:cNvSpPr/>
          <p:nvPr/>
        </p:nvSpPr>
        <p:spPr>
          <a:xfrm>
            <a:off x="2712189" y="2816196"/>
            <a:ext cx="91661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70C5E523-3743-4B44-93C0-0AFE482D9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750" y="4879468"/>
            <a:ext cx="2909000" cy="1157508"/>
          </a:xfrm>
          <a:prstGeom prst="rect">
            <a:avLst/>
          </a:prstGeom>
        </p:spPr>
      </p:pic>
      <p:pic>
        <p:nvPicPr>
          <p:cNvPr id="16" name="Picture 16">
            <a:extLst>
              <a:ext uri="{FF2B5EF4-FFF2-40B4-BE49-F238E27FC236}">
                <a16:creationId xmlns:a16="http://schemas.microsoft.com/office/drawing/2014/main" id="{0C2230CD-6690-094C-A48C-B0635142B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769" y="2335239"/>
            <a:ext cx="2684725" cy="608746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6163D9A6-CA6F-CC41-9ADB-549C16E5B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341" y="6051814"/>
            <a:ext cx="3241268" cy="342689"/>
          </a:xfrm>
          <a:prstGeom prst="rect">
            <a:avLst/>
          </a:prstGeom>
        </p:spPr>
      </p:pic>
      <p:pic>
        <p:nvPicPr>
          <p:cNvPr id="23" name="Picture 23">
            <a:extLst>
              <a:ext uri="{FF2B5EF4-FFF2-40B4-BE49-F238E27FC236}">
                <a16:creationId xmlns:a16="http://schemas.microsoft.com/office/drawing/2014/main" id="{6F6B9449-0264-514D-B3C8-610859BAAF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8314" y="2090798"/>
            <a:ext cx="7284157" cy="457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67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73564-336B-CA4D-9F7C-3170C2FC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3"/>
            <a:ext cx="10515600" cy="1325563"/>
          </a:xfrm>
        </p:spPr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Fermenter Design</a:t>
            </a:r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FC98885F-85F8-84F7-24DA-B20AD44C00B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9932" y="1316182"/>
          <a:ext cx="4918698" cy="508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349">
                  <a:extLst>
                    <a:ext uri="{9D8B030D-6E8A-4147-A177-3AD203B41FA5}">
                      <a16:colId xmlns:a16="http://schemas.microsoft.com/office/drawing/2014/main" val="3005898946"/>
                    </a:ext>
                  </a:extLst>
                </a:gridCol>
                <a:gridCol w="2459349">
                  <a:extLst>
                    <a:ext uri="{9D8B030D-6E8A-4147-A177-3AD203B41FA5}">
                      <a16:colId xmlns:a16="http://schemas.microsoft.com/office/drawing/2014/main" val="1060463243"/>
                    </a:ext>
                  </a:extLst>
                </a:gridCol>
              </a:tblGrid>
              <a:tr h="44332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Reactor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29812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Material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Stainless Steel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75928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Volume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30 m</a:t>
                      </a:r>
                      <a:r>
                        <a:rPr lang="en-US" sz="1800" baseline="30000">
                          <a:latin typeface="Aharoni"/>
                          <a:cs typeface="Aharoni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774253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Pressure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103 kPa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72391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No. Units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8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599582"/>
                  </a:ext>
                </a:extLst>
              </a:tr>
              <a:tr h="607516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Operating Temperature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30</a:t>
                      </a:r>
                      <a:r>
                        <a:rPr lang="en-US" sz="1800" b="1">
                          <a:latin typeface="Aharoni"/>
                          <a:cs typeface="Aharoni"/>
                        </a:rPr>
                        <a:t>℃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641521"/>
                  </a:ext>
                </a:extLst>
              </a:tr>
              <a:tr h="451532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Head Type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err="1">
                          <a:latin typeface="Aharoni"/>
                          <a:cs typeface="Aharoni"/>
                        </a:rPr>
                        <a:t>Torispherical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940307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Diameter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haroni"/>
                          <a:cs typeface="Aharoni"/>
                        </a:rPr>
                        <a:t>2.94 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05077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Height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4.41 m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366591"/>
                  </a:ext>
                </a:extLst>
              </a:tr>
              <a:tr h="44332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No. Baffles</a:t>
                      </a:r>
                      <a:endParaRPr lang="en-US" sz="180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4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853864"/>
                  </a:ext>
                </a:extLst>
              </a:tr>
              <a:tr h="45153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Baffle Width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Aharoni"/>
                          <a:cs typeface="Aharoni"/>
                        </a:rPr>
                        <a:t>0.294 m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603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F7C2B4-C222-3A43-A613-C9332BC405C1}"/>
              </a:ext>
            </a:extLst>
          </p:cNvPr>
          <p:cNvGraphicFramePr>
            <a:graphicFrameLocks/>
          </p:cNvGraphicFramePr>
          <p:nvPr/>
        </p:nvGraphicFramePr>
        <p:xfrm>
          <a:off x="6502977" y="3870613"/>
          <a:ext cx="5041122" cy="2545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561">
                  <a:extLst>
                    <a:ext uri="{9D8B030D-6E8A-4147-A177-3AD203B41FA5}">
                      <a16:colId xmlns:a16="http://schemas.microsoft.com/office/drawing/2014/main" val="3005898946"/>
                    </a:ext>
                  </a:extLst>
                </a:gridCol>
                <a:gridCol w="2520561">
                  <a:extLst>
                    <a:ext uri="{9D8B030D-6E8A-4147-A177-3AD203B41FA5}">
                      <a16:colId xmlns:a16="http://schemas.microsoft.com/office/drawing/2014/main" val="1060463243"/>
                    </a:ext>
                  </a:extLst>
                </a:gridCol>
              </a:tblGrid>
              <a:tr h="424297">
                <a:tc gridSpan="2"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Impeller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29812"/>
                  </a:ext>
                </a:extLst>
              </a:tr>
              <a:tr h="424297"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Impeller Type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Rushton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75928"/>
                  </a:ext>
                </a:extLst>
              </a:tr>
              <a:tr h="415457"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No. Blades </a:t>
                      </a:r>
                      <a:endParaRPr lang="en-US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6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774253"/>
                  </a:ext>
                </a:extLst>
              </a:tr>
              <a:tr h="433136"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Impeller Diameter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0.980 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72391"/>
                  </a:ext>
                </a:extLst>
              </a:tr>
              <a:tr h="424297"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Impeller Speed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haroni"/>
                          <a:cs typeface="Aharoni"/>
                        </a:rPr>
                        <a:t>87.7 rpm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05077"/>
                  </a:ext>
                </a:extLst>
              </a:tr>
              <a:tr h="4242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Aharoni"/>
                          <a:cs typeface="Aharoni"/>
                        </a:rPr>
                        <a:t>Power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latin typeface="Aharoni"/>
                          <a:cs typeface="Aharoni"/>
                        </a:rPr>
                        <a:t>14.1 kW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366591"/>
                  </a:ext>
                </a:extLst>
              </a:tr>
            </a:tbl>
          </a:graphicData>
        </a:graphic>
      </p:graphicFrame>
      <p:pic>
        <p:nvPicPr>
          <p:cNvPr id="9" name="Picture 9">
            <a:extLst>
              <a:ext uri="{FF2B5EF4-FFF2-40B4-BE49-F238E27FC236}">
                <a16:creationId xmlns:a16="http://schemas.microsoft.com/office/drawing/2014/main" id="{A6967A96-A931-0A43-8770-2F1A8BC6A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" r="3554"/>
          <a:stretch/>
        </p:blipFill>
        <p:spPr>
          <a:xfrm>
            <a:off x="6260904" y="322408"/>
            <a:ext cx="5375037" cy="353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69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3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82F9A4F-55AE-3EE3-5879-597A62360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030716"/>
              </p:ext>
            </p:extLst>
          </p:nvPr>
        </p:nvGraphicFramePr>
        <p:xfrm>
          <a:off x="1000125" y="2384425"/>
          <a:ext cx="6286500" cy="3614748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6286500">
                  <a:extLst>
                    <a:ext uri="{9D8B030D-6E8A-4147-A177-3AD203B41FA5}">
                      <a16:colId xmlns:a16="http://schemas.microsoft.com/office/drawing/2014/main" val="1201972673"/>
                    </a:ext>
                  </a:extLst>
                </a:gridCol>
              </a:tblGrid>
              <a:tr h="562294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Design Parameters</a:t>
                      </a:r>
                    </a:p>
                  </a:txBody>
                  <a:tcPr marL="108429" marR="108429" marT="54214" marB="54214" anchor="ctr"/>
                </a:tc>
                <a:extLst>
                  <a:ext uri="{0D108BD9-81ED-4DB2-BD59-A6C34878D82A}">
                    <a16:rowId xmlns:a16="http://schemas.microsoft.com/office/drawing/2014/main" val="1510869610"/>
                  </a:ext>
                </a:extLst>
              </a:tr>
              <a:tr h="92376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100" u="none" strike="noStrike" noProof="0" dirty="0"/>
                        <a:t>Lignite-based Activated Carbon Adsorption Capacity = 0.3 kg adsorbed/ kg adsorbent</a:t>
                      </a:r>
                      <a:endParaRPr lang="en-US" sz="2100" dirty="0"/>
                    </a:p>
                  </a:txBody>
                  <a:tcPr marL="108429" marR="108429" marT="54214" marB="54214"/>
                </a:tc>
                <a:extLst>
                  <a:ext uri="{0D108BD9-81ED-4DB2-BD59-A6C34878D82A}">
                    <a16:rowId xmlns:a16="http://schemas.microsoft.com/office/drawing/2014/main" val="4213798639"/>
                  </a:ext>
                </a:extLst>
              </a:tr>
              <a:tr h="94385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100" u="none" strike="noStrike" noProof="0" dirty="0"/>
                        <a:t>Bulk Density of Lignite-based Activated Carbon = 0.55 kg/L</a:t>
                      </a:r>
                      <a:endParaRPr lang="en-US" sz="2100" dirty="0"/>
                    </a:p>
                  </a:txBody>
                  <a:tcPr marL="108429" marR="108429" marT="54214" marB="54214"/>
                </a:tc>
                <a:extLst>
                  <a:ext uri="{0D108BD9-81ED-4DB2-BD59-A6C34878D82A}">
                    <a16:rowId xmlns:a16="http://schemas.microsoft.com/office/drawing/2014/main" val="5584992"/>
                  </a:ext>
                </a:extLst>
              </a:tr>
              <a:tr h="622540"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              Total Volume = </a:t>
                      </a:r>
                    </a:p>
                  </a:txBody>
                  <a:tcPr marL="108429" marR="108429" marT="54214" marB="54214"/>
                </a:tc>
                <a:extLst>
                  <a:ext uri="{0D108BD9-81ED-4DB2-BD59-A6C34878D82A}">
                    <a16:rowId xmlns:a16="http://schemas.microsoft.com/office/drawing/2014/main" val="4198984391"/>
                  </a:ext>
                </a:extLst>
              </a:tr>
              <a:tr h="562294">
                <a:tc>
                  <a:txBody>
                    <a:bodyPr/>
                    <a:lstStyle/>
                    <a:p>
                      <a:pPr algn="l"/>
                      <a:r>
                        <a:rPr lang="en-US" sz="2100" dirty="0"/>
                        <a:t>                            Porosity = </a:t>
                      </a:r>
                    </a:p>
                  </a:txBody>
                  <a:tcPr marL="108429" marR="108429" marT="54214" marB="54214" anchor="ctr"/>
                </a:tc>
                <a:extLst>
                  <a:ext uri="{0D108BD9-81ED-4DB2-BD59-A6C34878D82A}">
                    <a16:rowId xmlns:a16="http://schemas.microsoft.com/office/drawing/2014/main" val="60149717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793CBB1-8621-34BC-F36B-2792D29299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196777"/>
              </p:ext>
            </p:extLst>
          </p:nvPr>
        </p:nvGraphicFramePr>
        <p:xfrm>
          <a:off x="7356475" y="2375766"/>
          <a:ext cx="3833813" cy="3647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3813">
                  <a:extLst>
                    <a:ext uri="{9D8B030D-6E8A-4147-A177-3AD203B41FA5}">
                      <a16:colId xmlns:a16="http://schemas.microsoft.com/office/drawing/2014/main" val="3005898946"/>
                    </a:ext>
                  </a:extLst>
                </a:gridCol>
              </a:tblGrid>
              <a:tr h="71247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Rule of Thumb</a:t>
                      </a:r>
                    </a:p>
                  </a:txBody>
                  <a:tcPr marL="96328" marR="96328" marT="48164" marB="48164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629812"/>
                  </a:ext>
                </a:extLst>
              </a:tr>
              <a:tr h="736022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haroni"/>
                          <a:cs typeface="Aharoni"/>
                        </a:rPr>
                        <a:t>Length</a:t>
                      </a:r>
                      <a:r>
                        <a:rPr lang="en-US" sz="3400" dirty="0">
                          <a:latin typeface="Aharoni"/>
                          <a:cs typeface="Aharoni"/>
                        </a:rPr>
                        <a:t>/</a:t>
                      </a:r>
                      <a:r>
                        <a:rPr lang="en-US" sz="1500" dirty="0">
                          <a:latin typeface="Aharoni"/>
                          <a:cs typeface="Aharoni"/>
                        </a:rPr>
                        <a:t>Diameter = 15</a:t>
                      </a:r>
                    </a:p>
                  </a:txBody>
                  <a:tcPr marL="96328" marR="96328" marT="48164" marB="4816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75928"/>
                  </a:ext>
                </a:extLst>
              </a:tr>
              <a:tr h="796636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haroni"/>
                          <a:cs typeface="Aharoni"/>
                        </a:rPr>
                        <a:t>Adsorbent = 80% of Adsorber Length</a:t>
                      </a:r>
                    </a:p>
                  </a:txBody>
                  <a:tcPr marL="96328" marR="96328" marT="48164" marB="48164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77425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haroni"/>
                          <a:cs typeface="Aharoni"/>
                        </a:rPr>
                        <a:t>Maximum Adsorber Diameter = 4 m</a:t>
                      </a:r>
                    </a:p>
                  </a:txBody>
                  <a:tcPr marL="96328" marR="96328" marT="48164" marB="4816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72391"/>
                  </a:ext>
                </a:extLst>
              </a:tr>
              <a:tr h="640772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haroni"/>
                          <a:cs typeface="Aharoni"/>
                        </a:rPr>
                        <a:t>Maximum Adsorber Length = 60 m</a:t>
                      </a:r>
                    </a:p>
                  </a:txBody>
                  <a:tcPr marL="96328" marR="96328" marT="48164" marB="48164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0507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2F5B52F-68B9-F177-6B4C-16C4933A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latin typeface="Aharoni"/>
                <a:ea typeface="+mj-lt"/>
                <a:cs typeface="+mj-lt"/>
              </a:rPr>
              <a:t>Fixed-bed Adsorber: Design Considerations </a:t>
            </a:r>
            <a:endParaRPr lang="en-US" dirty="0">
              <a:latin typeface="Aharoni"/>
              <a:cs typeface="Aharoni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C8224F3-F403-7EFB-4B08-EECB4790A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541" y="5462588"/>
            <a:ext cx="1514475" cy="504825"/>
          </a:xfrm>
          <a:prstGeom prst="rect">
            <a:avLst/>
          </a:prstGeom>
        </p:spPr>
      </p:pic>
      <p:pic>
        <p:nvPicPr>
          <p:cNvPr id="3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C68E40A3-E8A6-85B6-3E1E-84431AC76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377" y="4890616"/>
            <a:ext cx="2994313" cy="50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26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B52F-68B9-F177-6B4C-16C4933A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haroni"/>
                <a:cs typeface="Aharoni"/>
              </a:rPr>
              <a:t>Fixed-Bed Adsorber Design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7A5173FB-E4A8-DEFF-46C5-FCA7CE938B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274569"/>
              </p:ext>
            </p:extLst>
          </p:nvPr>
        </p:nvGraphicFramePr>
        <p:xfrm>
          <a:off x="837893" y="1711444"/>
          <a:ext cx="5648226" cy="4810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113">
                  <a:extLst>
                    <a:ext uri="{9D8B030D-6E8A-4147-A177-3AD203B41FA5}">
                      <a16:colId xmlns:a16="http://schemas.microsoft.com/office/drawing/2014/main" val="3005898946"/>
                    </a:ext>
                  </a:extLst>
                </a:gridCol>
                <a:gridCol w="2824113">
                  <a:extLst>
                    <a:ext uri="{9D8B030D-6E8A-4147-A177-3AD203B41FA5}">
                      <a16:colId xmlns:a16="http://schemas.microsoft.com/office/drawing/2014/main" val="1060463243"/>
                    </a:ext>
                  </a:extLst>
                </a:gridCol>
              </a:tblGrid>
              <a:tr h="36221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Design Specification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29812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Material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Stainless Steel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875928"/>
                  </a:ext>
                </a:extLst>
              </a:tr>
              <a:tr h="362214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Volume</a:t>
                      </a:r>
                      <a:endParaRPr lang="en-US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450 m</a:t>
                      </a:r>
                      <a:r>
                        <a:rPr lang="en-US" baseline="30000" dirty="0">
                          <a:latin typeface="Aharoni"/>
                          <a:cs typeface="Aharoni"/>
                        </a:rPr>
                        <a:t>3</a:t>
                      </a:r>
                      <a:endParaRPr lang="en-US" baseline="30000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774253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Packing Volume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360 m</a:t>
                      </a:r>
                      <a:r>
                        <a:rPr lang="en-US" baseline="30000" dirty="0">
                          <a:latin typeface="Aharoni"/>
                          <a:cs typeface="Aharoni"/>
                        </a:rPr>
                        <a:t>3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750907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Packing Material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Lignite-Based Activated Carbon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972391"/>
                  </a:ext>
                </a:extLst>
              </a:tr>
              <a:tr h="4146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Porosity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0.28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984108"/>
                  </a:ext>
                </a:extLst>
              </a:tr>
              <a:tr h="414617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# of Adsorbers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6</a:t>
                      </a:r>
                      <a:endParaRPr lang="en-US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641521"/>
                  </a:ext>
                </a:extLst>
              </a:tr>
              <a:tr h="4146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Operating Temperature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Aharoni"/>
                        </a:rPr>
                        <a:t>2℃</a:t>
                      </a:r>
                      <a:endParaRPr lang="en-US" dirty="0">
                        <a:latin typeface="Aharoni"/>
                        <a:cs typeface="Aharoni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468972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Pressure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103.4 kPa</a:t>
                      </a:r>
                      <a:endParaRPr lang="en-US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940307"/>
                  </a:ext>
                </a:extLst>
              </a:tr>
              <a:tr h="362214"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Height of Packing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haroni"/>
                          <a:cs typeface="Aharoni"/>
                        </a:rPr>
                        <a:t>40.27 m</a:t>
                      </a:r>
                      <a:endParaRPr lang="en-US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4605077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haroni"/>
                        </a:rPr>
                        <a:t>Diameter of Column</a:t>
                      </a:r>
                      <a:endParaRPr lang="en-US" b="0" dirty="0">
                        <a:latin typeface="Aharoni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3.36 m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073970"/>
                  </a:ext>
                </a:extLst>
              </a:tr>
              <a:tr h="3431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Height of Column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latin typeface="Aharoni"/>
                          <a:cs typeface="Aharoni"/>
                        </a:rPr>
                        <a:t>50.33 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772408"/>
                  </a:ext>
                </a:extLst>
              </a:tr>
            </a:tbl>
          </a:graphicData>
        </a:graphic>
      </p:graphicFrame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DCC256F9-37CF-D8D6-8119-1D84C68541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82" b="20581"/>
          <a:stretch/>
        </p:blipFill>
        <p:spPr>
          <a:xfrm>
            <a:off x="7314012" y="1810000"/>
            <a:ext cx="4260588" cy="406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84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4A399-2AD0-834D-AC54-DBD62F09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>
                <a:latin typeface="Aharoni"/>
                <a:cs typeface="Aharoni"/>
              </a:rPr>
              <a:t>Economic Analysis</a:t>
            </a:r>
            <a:endParaRPr lang="en-US" sz="6600" kern="120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85555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D82A1-8F70-1CB9-B3FB-B99A4E045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" y="639193"/>
            <a:ext cx="3944151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kern="1200" dirty="0">
                <a:latin typeface="Aharoni"/>
                <a:cs typeface="Aharoni"/>
              </a:rPr>
              <a:t>Total Purchased Equipment Cost</a:t>
            </a:r>
            <a:r>
              <a:rPr lang="en-US" sz="4000" kern="1200" dirty="0">
                <a:latin typeface="Aharoni"/>
                <a:cs typeface="Aharoni"/>
              </a:rPr>
              <a:t> = </a:t>
            </a:r>
            <a:r>
              <a:rPr lang="en-US" sz="4000" kern="1200" dirty="0">
                <a:solidFill>
                  <a:srgbClr val="FF0000"/>
                </a:solidFill>
                <a:latin typeface="Aharoni"/>
                <a:cs typeface="Aharoni"/>
              </a:rPr>
              <a:t>$14.82 million</a:t>
            </a:r>
          </a:p>
        </p:txBody>
      </p:sp>
      <p:sp>
        <p:nvSpPr>
          <p:cNvPr id="5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 descr="Table&#10;&#10;Description automatically generated">
            <a:extLst>
              <a:ext uri="{FF2B5EF4-FFF2-40B4-BE49-F238E27FC236}">
                <a16:creationId xmlns:a16="http://schemas.microsoft.com/office/drawing/2014/main" id="{94FB613E-CB01-70C7-90C3-019252B2A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5453" y="640080"/>
            <a:ext cx="6612302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01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686D80-32A3-B9D3-D6DB-44854BECB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5400">
                <a:latin typeface="Aharoni"/>
                <a:ea typeface="Calibri Light"/>
                <a:cs typeface="Calibri Light"/>
              </a:rPr>
              <a:t>Summary of Economics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AED3D-90BE-ECA3-E5AC-13318A3DA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873767" cy="544019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Calibri"/>
                <a:cs typeface="Calibri"/>
              </a:rPr>
              <a:t>Plant Construction = 3 years</a:t>
            </a:r>
          </a:p>
          <a:p>
            <a:pPr lvl="1"/>
            <a:r>
              <a:rPr lang="en-US" sz="2000" dirty="0">
                <a:ea typeface="Calibri"/>
                <a:cs typeface="Calibri"/>
              </a:rPr>
              <a:t>Total Capital Investment = $ 82.2 million</a:t>
            </a:r>
          </a:p>
          <a:p>
            <a:pPr marL="0" indent="0">
              <a:buNone/>
            </a:pPr>
            <a:r>
              <a:rPr lang="en-US" sz="2000" b="1" dirty="0">
                <a:ea typeface="Calibri"/>
                <a:cs typeface="Calibri"/>
              </a:rPr>
              <a:t>Annual Expectations</a:t>
            </a:r>
          </a:p>
          <a:p>
            <a:pPr lvl="1"/>
            <a:r>
              <a:rPr lang="en-US" sz="2000">
                <a:ea typeface="Calibri"/>
                <a:cs typeface="Calibri"/>
              </a:rPr>
              <a:t>Annual Operating Cost (100% Capacity) = $60.7 million</a:t>
            </a:r>
          </a:p>
          <a:p>
            <a:pPr lvl="1"/>
            <a:r>
              <a:rPr lang="en-US" sz="2000" dirty="0">
                <a:ea typeface="Calibri"/>
                <a:cs typeface="Calibri"/>
              </a:rPr>
              <a:t>Annual Sales (100% Capacity) = $114.2 million</a:t>
            </a:r>
          </a:p>
          <a:p>
            <a:pPr marL="0" indent="0">
              <a:buNone/>
            </a:pPr>
            <a:endParaRPr lang="en-US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 dirty="0">
                <a:ea typeface="Calibri"/>
                <a:cs typeface="Calibri"/>
              </a:rPr>
              <a:t>Our plant life will last for 15 years at a capital hurdle rate of 15%, our investors should expect...</a:t>
            </a:r>
          </a:p>
          <a:p>
            <a:pPr lvl="1"/>
            <a:r>
              <a:rPr lang="en-US" sz="2000">
                <a:ea typeface="Calibri"/>
                <a:cs typeface="Calibri"/>
              </a:rPr>
              <a:t>Return on Investment = 24.3 %</a:t>
            </a:r>
          </a:p>
          <a:p>
            <a:pPr lvl="1"/>
            <a:r>
              <a:rPr lang="en-US" sz="2000">
                <a:ea typeface="Calibri"/>
                <a:cs typeface="Calibri"/>
              </a:rPr>
              <a:t>NPV (net present value) = $59.0 million</a:t>
            </a:r>
          </a:p>
          <a:p>
            <a:pPr lvl="1"/>
            <a:r>
              <a:rPr lang="en-US" sz="2000" dirty="0">
                <a:ea typeface="Calibri"/>
                <a:cs typeface="Calibri"/>
              </a:rPr>
              <a:t>Pay Back Period = 2.8 years</a:t>
            </a:r>
          </a:p>
          <a:p>
            <a:pPr lvl="1"/>
            <a:r>
              <a:rPr lang="en-US" sz="2000">
                <a:ea typeface="Calibri"/>
                <a:cs typeface="Calibri"/>
              </a:rPr>
              <a:t>Discounted cash flow rate of return = 23.3%</a:t>
            </a:r>
          </a:p>
        </p:txBody>
      </p:sp>
    </p:spTree>
    <p:extLst>
      <p:ext uri="{BB962C8B-B14F-4D97-AF65-F5344CB8AC3E}">
        <p14:creationId xmlns:p14="http://schemas.microsoft.com/office/powerpoint/2010/main" val="1727210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73285D-4295-2411-75C5-2B9F974C8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Plant Cash Flow Diagram</a:t>
            </a:r>
          </a:p>
        </p:txBody>
      </p:sp>
      <p:pic>
        <p:nvPicPr>
          <p:cNvPr id="4" name="Picture 4" descr="Chart&#10;&#10;Description automatically generated">
            <a:extLst>
              <a:ext uri="{FF2B5EF4-FFF2-40B4-BE49-F238E27FC236}">
                <a16:creationId xmlns:a16="http://schemas.microsoft.com/office/drawing/2014/main" id="{C8D02898-6985-5085-9AC0-02475C2BE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255" y="1675227"/>
            <a:ext cx="7479489" cy="4394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1E1097-66D1-0562-48D2-ECC874F8F231}"/>
              </a:ext>
            </a:extLst>
          </p:cNvPr>
          <p:cNvSpPr txBox="1"/>
          <p:nvPr/>
        </p:nvSpPr>
        <p:spPr>
          <a:xfrm>
            <a:off x="3165764" y="6127173"/>
            <a:ext cx="67610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Note: </a:t>
            </a:r>
            <a:endParaRPr lang="en-US" b="1" dirty="0">
              <a:solidFill>
                <a:srgbClr val="000000"/>
              </a:solidFill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/>
              <a:t>Operating Plant Capacity at 50% at Year 1 and 90% at Year 2</a:t>
            </a:r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99232A-0E5B-1509-562B-45DF0F205566}"/>
              </a:ext>
            </a:extLst>
          </p:cNvPr>
          <p:cNvSpPr txBox="1"/>
          <p:nvPr/>
        </p:nvSpPr>
        <p:spPr>
          <a:xfrm>
            <a:off x="5590310" y="4248151"/>
            <a:ext cx="41719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highlight>
                  <a:srgbClr val="FFFF00"/>
                </a:highlight>
                <a:cs typeface="Calibri"/>
              </a:rPr>
              <a:t>Cash Flow in terms of million $</a:t>
            </a:r>
          </a:p>
        </p:txBody>
      </p:sp>
    </p:spTree>
    <p:extLst>
      <p:ext uri="{BB962C8B-B14F-4D97-AF65-F5344CB8AC3E}">
        <p14:creationId xmlns:p14="http://schemas.microsoft.com/office/powerpoint/2010/main" val="1603625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4A399-2AD0-834D-AC54-DBD62F09E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latin typeface="Aharoni"/>
                <a:cs typeface="Aharoni"/>
              </a:rPr>
              <a:t>HAZOP Analysis and Safety</a:t>
            </a:r>
            <a:endParaRPr lang="en-US" sz="5400" kern="12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302063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0C972-0235-EBE6-7E94-4BAFF04B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06"/>
            <a:ext cx="10515600" cy="1325563"/>
          </a:xfrm>
        </p:spPr>
        <p:txBody>
          <a:bodyPr/>
          <a:lstStyle/>
          <a:p>
            <a:r>
              <a:rPr lang="en-US">
                <a:latin typeface="Aharoni" panose="02010803020104030203" pitchFamily="2" charset="-79"/>
                <a:ea typeface="Calibri Light"/>
                <a:cs typeface="Aharoni" panose="02010803020104030203" pitchFamily="2" charset="-79"/>
              </a:rPr>
              <a:t>HAZOP Analysis: Fermenter</a:t>
            </a:r>
            <a:endParaRPr lang="en-US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C5B1D0-4BA2-F486-8D47-C1F9CDE35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544709"/>
              </p:ext>
            </p:extLst>
          </p:nvPr>
        </p:nvGraphicFramePr>
        <p:xfrm>
          <a:off x="1291389" y="1187115"/>
          <a:ext cx="9424292" cy="5368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7196">
                  <a:extLst>
                    <a:ext uri="{9D8B030D-6E8A-4147-A177-3AD203B41FA5}">
                      <a16:colId xmlns:a16="http://schemas.microsoft.com/office/drawing/2014/main" val="2350757373"/>
                    </a:ext>
                  </a:extLst>
                </a:gridCol>
                <a:gridCol w="1407196">
                  <a:extLst>
                    <a:ext uri="{9D8B030D-6E8A-4147-A177-3AD203B41FA5}">
                      <a16:colId xmlns:a16="http://schemas.microsoft.com/office/drawing/2014/main" val="2562331457"/>
                    </a:ext>
                  </a:extLst>
                </a:gridCol>
                <a:gridCol w="1238294">
                  <a:extLst>
                    <a:ext uri="{9D8B030D-6E8A-4147-A177-3AD203B41FA5}">
                      <a16:colId xmlns:a16="http://schemas.microsoft.com/office/drawing/2014/main" val="3876196031"/>
                    </a:ext>
                  </a:extLst>
                </a:gridCol>
                <a:gridCol w="1238294">
                  <a:extLst>
                    <a:ext uri="{9D8B030D-6E8A-4147-A177-3AD203B41FA5}">
                      <a16:colId xmlns:a16="http://schemas.microsoft.com/office/drawing/2014/main" val="1113495689"/>
                    </a:ext>
                  </a:extLst>
                </a:gridCol>
                <a:gridCol w="1362404">
                  <a:extLst>
                    <a:ext uri="{9D8B030D-6E8A-4147-A177-3AD203B41FA5}">
                      <a16:colId xmlns:a16="http://schemas.microsoft.com/office/drawing/2014/main" val="3547844185"/>
                    </a:ext>
                  </a:extLst>
                </a:gridCol>
                <a:gridCol w="1402772">
                  <a:extLst>
                    <a:ext uri="{9D8B030D-6E8A-4147-A177-3AD203B41FA5}">
                      <a16:colId xmlns:a16="http://schemas.microsoft.com/office/drawing/2014/main" val="2391658196"/>
                    </a:ext>
                  </a:extLst>
                </a:gridCol>
                <a:gridCol w="1368136">
                  <a:extLst>
                    <a:ext uri="{9D8B030D-6E8A-4147-A177-3AD203B41FA5}">
                      <a16:colId xmlns:a16="http://schemas.microsoft.com/office/drawing/2014/main" val="2720365500"/>
                    </a:ext>
                  </a:extLst>
                </a:gridCol>
              </a:tblGrid>
              <a:tr h="698258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Part Considered: Fermenter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Property Keyword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Guideword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Deviation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Possible Causes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Consequences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Actions required</a:t>
                      </a:r>
                    </a:p>
                    <a:p>
                      <a:endParaRPr lang="en-US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8014"/>
                  </a:ext>
                </a:extLst>
              </a:tr>
              <a:tr h="655510">
                <a:tc rowSpan="2"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Medium feed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Flow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More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Overfilling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Increased Flow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Inconsistent volume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Check system parameters </a:t>
                      </a: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Add Medium consistently</a:t>
                      </a:r>
                      <a:endParaRPr lang="en-US"/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939099"/>
                  </a:ext>
                </a:extLst>
              </a:tr>
              <a:tr h="655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Less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Underfilling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Decreased flow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Inconsistent volume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Check system parameters </a:t>
                      </a:r>
                      <a:endParaRPr lang="en-U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>
                        <a:buNone/>
                      </a:pPr>
                      <a:endParaRPr lang="en-US" sz="1100" b="0" i="0" u="none" strike="noStrike" noProof="0">
                        <a:effectLst/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Add Medium consistently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179482"/>
                  </a:ext>
                </a:extLst>
              </a:tr>
              <a:tr h="897762">
                <a:tc rowSpan="2"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Cooled Water Feed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Temperature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More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Temperature fluctuation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Increased temperature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Cooling water failure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Fermenter's composition will deteriorate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Temperature controller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332622"/>
                  </a:ext>
                </a:extLst>
              </a:tr>
              <a:tr h="7196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Less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Temperature fluctuation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Decreased temperature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Cooling water failure</a:t>
                      </a: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Fermenter's composition will not grow</a:t>
                      </a: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endParaRPr lang="en-US" sz="11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Temperature controller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690953"/>
                  </a:ext>
                </a:extLst>
              </a:tr>
              <a:tr h="434630">
                <a:tc rowSpan="2"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</a:rPr>
                        <a:t>Inoculum Feed</a:t>
                      </a: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Contamination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Equipment failure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Leak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Exposed to environment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Unsanitary product 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/>
                          </a:solidFill>
                          <a:effectLst/>
                        </a:rPr>
                        <a:t>Maintenance </a:t>
                      </a:r>
                      <a:endParaRPr lang="en-US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568174"/>
                  </a:ext>
                </a:extLst>
              </a:tr>
              <a:tr h="6555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 filling </a:t>
                      </a:r>
                      <a:r>
                        <a:rPr lang="en-US" sz="1100" err="1">
                          <a:effectLst/>
                        </a:rPr>
                        <a:t>occuring</a:t>
                      </a:r>
                      <a:endParaRPr lang="en-US" err="1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 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Equipment failure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 fermentation/growth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Inoculum added consistently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521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4140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3CF78494-E38B-EAAA-A57D-5A91CA8BC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25" b="147"/>
          <a:stretch/>
        </p:blipFill>
        <p:spPr>
          <a:xfrm>
            <a:off x="-3907" y="75487"/>
            <a:ext cx="7881141" cy="66484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828316-2AA4-4920-6F2A-13B6B48AE550}"/>
              </a:ext>
            </a:extLst>
          </p:cNvPr>
          <p:cNvSpPr txBox="1"/>
          <p:nvPr/>
        </p:nvSpPr>
        <p:spPr>
          <a:xfrm>
            <a:off x="7381631" y="533400"/>
            <a:ext cx="424410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u="sng" dirty="0">
                <a:latin typeface="Aharoni"/>
                <a:cs typeface="Calibri"/>
              </a:rPr>
              <a:t>Fermenter: P&amp;ID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FCD61-29D2-6924-0E23-F158BD566E94}"/>
              </a:ext>
            </a:extLst>
          </p:cNvPr>
          <p:cNvSpPr txBox="1"/>
          <p:nvPr/>
        </p:nvSpPr>
        <p:spPr>
          <a:xfrm>
            <a:off x="8236549" y="1684061"/>
            <a:ext cx="304626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>
              <a:cs typeface="Calibri"/>
            </a:endParaRPr>
          </a:p>
          <a:p>
            <a:r>
              <a:rPr lang="en-US" b="1" dirty="0">
                <a:cs typeface="Calibri"/>
              </a:rPr>
              <a:t>V-102 </a:t>
            </a:r>
            <a:r>
              <a:rPr lang="en-US" dirty="0">
                <a:cs typeface="Calibri"/>
              </a:rPr>
              <a:t>Medium Tank</a:t>
            </a:r>
          </a:p>
          <a:p>
            <a:r>
              <a:rPr lang="en-US" b="1" dirty="0">
                <a:cs typeface="Calibri"/>
              </a:rPr>
              <a:t>V-103 </a:t>
            </a:r>
            <a:r>
              <a:rPr lang="en-US" dirty="0">
                <a:cs typeface="Calibri"/>
              </a:rPr>
              <a:t>Inoculum Tank</a:t>
            </a:r>
          </a:p>
          <a:p>
            <a:r>
              <a:rPr lang="en-US" b="1" dirty="0">
                <a:cs typeface="Calibri"/>
              </a:rPr>
              <a:t>R-101 </a:t>
            </a:r>
            <a:r>
              <a:rPr lang="en-US" dirty="0">
                <a:cs typeface="Calibri"/>
              </a:rPr>
              <a:t>Fermenter (Bioreactor)</a:t>
            </a:r>
          </a:p>
        </p:txBody>
      </p:sp>
    </p:spTree>
    <p:extLst>
      <p:ext uri="{BB962C8B-B14F-4D97-AF65-F5344CB8AC3E}">
        <p14:creationId xmlns:p14="http://schemas.microsoft.com/office/powerpoint/2010/main" val="4058787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133A-4F26-DB4F-9232-9BE50CB3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72" y="723578"/>
            <a:ext cx="3793506" cy="1645501"/>
          </a:xfrm>
        </p:spPr>
        <p:txBody>
          <a:bodyPr>
            <a:normAutofit fontScale="90000"/>
          </a:bodyPr>
          <a:lstStyle/>
          <a:p>
            <a:r>
              <a:rPr lang="en-US" sz="3700">
                <a:latin typeface="Aharoni"/>
                <a:cs typeface="Aharoni"/>
              </a:rPr>
              <a:t>Potential Hazards &amp; Safety Precautions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EBB6D9F6-3E47-45AD-8461-718A3C87E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8409" y="0"/>
            <a:ext cx="7653591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A3B16A00-A549-4B07-B8C2-4B3A966D9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321732"/>
            <a:ext cx="4111054" cy="3674848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76C87C89-5405-4B16-BABB-9B2081A29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621" y="474133"/>
            <a:ext cx="3361582" cy="3361582"/>
          </a:xfrm>
          <a:prstGeom prst="rect">
            <a:avLst/>
          </a:prstGeom>
        </p:spPr>
      </p:pic>
      <p:sp>
        <p:nvSpPr>
          <p:cNvPr id="37" name="Rectangle 17">
            <a:extLst>
              <a:ext uri="{FF2B5EF4-FFF2-40B4-BE49-F238E27FC236}">
                <a16:creationId xmlns:a16="http://schemas.microsoft.com/office/drawing/2014/main" id="{33B86BAE-87B4-4192-ABB2-627FFC965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21732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7" descr="A picture containing spectacles&#10;&#10;Description automatically generated">
            <a:extLst>
              <a:ext uri="{FF2B5EF4-FFF2-40B4-BE49-F238E27FC236}">
                <a16:creationId xmlns:a16="http://schemas.microsoft.com/office/drawing/2014/main" id="{B82DCC9A-41BB-449C-8E49-0EEDD23AD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9639" y="496867"/>
            <a:ext cx="2438503" cy="2672332"/>
          </a:xfrm>
          <a:prstGeom prst="rect">
            <a:avLst/>
          </a:prstGeom>
        </p:spPr>
      </p:pic>
      <p:sp>
        <p:nvSpPr>
          <p:cNvPr id="39" name="Rectangle 19">
            <a:extLst>
              <a:ext uri="{FF2B5EF4-FFF2-40B4-BE49-F238E27FC236}">
                <a16:creationId xmlns:a16="http://schemas.microsoft.com/office/drawing/2014/main" id="{22BB4F03-4463-45CC-89A7-8E03412ED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0141" y="4155753"/>
            <a:ext cx="4111054" cy="238050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05EEF52-B6C3-40A4-A1BF-2C330E9BE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5549" y="4318312"/>
            <a:ext cx="3143727" cy="206555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E1AEAE-1F52-4C29-925C-27738417E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18156" y="3509431"/>
            <a:ext cx="2766017" cy="3026832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5" descr="A picture containing person, person, clothing, work-clothing&#10;&#10;Description automatically generated">
            <a:extLst>
              <a:ext uri="{FF2B5EF4-FFF2-40B4-BE49-F238E27FC236}">
                <a16:creationId xmlns:a16="http://schemas.microsoft.com/office/drawing/2014/main" id="{3981F2A9-18EC-4E78-86E4-6CC944BF6B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9639" y="3795513"/>
            <a:ext cx="2438503" cy="2463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2062CD-DD85-4B32-AC99-2DB6873C3947}"/>
              </a:ext>
            </a:extLst>
          </p:cNvPr>
          <p:cNvSpPr txBox="1"/>
          <p:nvPr/>
        </p:nvSpPr>
        <p:spPr>
          <a:xfrm>
            <a:off x="238277" y="2503715"/>
            <a:ext cx="3973284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u="sng">
                <a:latin typeface="Aharoni"/>
                <a:cs typeface="Calibri"/>
              </a:rPr>
              <a:t>In the case of: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Inhalation: move to fresh air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Skin contact: wash with soap and water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Eye contact: flush eyes as precaution</a:t>
            </a:r>
            <a:endParaRPr lang="en-US">
              <a:latin typeface="Calibri"/>
              <a:cs typeface="Aharoni"/>
            </a:endParaRP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Ingestion: rinse mouth with water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1154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3">
            <a:extLst>
              <a:ext uri="{FF2B5EF4-FFF2-40B4-BE49-F238E27FC236}">
                <a16:creationId xmlns:a16="http://schemas.microsoft.com/office/drawing/2014/main" id="{922F19F4-FE70-43DC-856F-2CE5F521D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ACEB48-BE73-6C4E-9B1E-2FD3BD84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en-US" sz="3600">
                <a:latin typeface="Aharoni"/>
                <a:cs typeface="Aharoni"/>
              </a:rPr>
              <a:t>Storage &amp; Handling</a:t>
            </a:r>
            <a:r>
              <a:rPr lang="en-US" sz="360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EE2F7-682D-2043-B610-D338D1996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Stored in super sacks</a:t>
            </a:r>
          </a:p>
          <a:p>
            <a:pPr marL="285750" indent="-285750"/>
            <a:r>
              <a:rPr lang="en-US" sz="1800">
                <a:ea typeface="+mn-lt"/>
                <a:cs typeface="+mn-lt"/>
              </a:rPr>
              <a:t>Dry and refrigerated room awaiting transportation</a:t>
            </a:r>
          </a:p>
          <a:p>
            <a:pPr marL="285750" indent="-285750"/>
            <a:r>
              <a:rPr lang="en-US" sz="1800">
                <a:ea typeface="+mn-lt"/>
                <a:cs typeface="+mn-lt"/>
              </a:rPr>
              <a:t>7-day</a:t>
            </a:r>
            <a:r>
              <a:rPr lang="en-US" sz="1800">
                <a:cs typeface="Calibri" panose="020F0502020204030204"/>
              </a:rPr>
              <a:t> shelf life at room temperature</a:t>
            </a:r>
            <a:endParaRPr lang="en-US" sz="1800"/>
          </a:p>
          <a:p>
            <a:pPr marL="285750" indent="-285750"/>
            <a:r>
              <a:rPr lang="en-US" sz="1800">
                <a:cs typeface="Calibri" panose="020F0502020204030204"/>
              </a:rPr>
              <a:t>Stored at 4C </a:t>
            </a:r>
          </a:p>
          <a:p>
            <a:pPr>
              <a:buNone/>
            </a:pPr>
            <a:endParaRPr lang="en-US" sz="1800">
              <a:cs typeface="Calibri" panose="020F0502020204030204"/>
            </a:endParaRPr>
          </a:p>
          <a:p>
            <a:pPr>
              <a:buNone/>
            </a:pPr>
            <a:endParaRPr lang="en-US" sz="1800">
              <a:cs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95ECC94-3D5E-46A7-A7A1-DE807E156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658367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0" descr="A picture containing text, pink, cosmetic&#10;&#10;Description automatically generated">
            <a:extLst>
              <a:ext uri="{FF2B5EF4-FFF2-40B4-BE49-F238E27FC236}">
                <a16:creationId xmlns:a16="http://schemas.microsoft.com/office/drawing/2014/main" id="{FF9ABB5A-E95C-4845-ACF6-78B79D8821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55" t="-683" r="818" b="7289"/>
          <a:stretch/>
        </p:blipFill>
        <p:spPr>
          <a:xfrm>
            <a:off x="7268941" y="841905"/>
            <a:ext cx="3450154" cy="231717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7E549738-9961-462D-81B7-4A7A44691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34418" y="3530966"/>
            <a:ext cx="4719382" cy="2679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line&#10;&#10;Description automatically generated">
            <a:extLst>
              <a:ext uri="{FF2B5EF4-FFF2-40B4-BE49-F238E27FC236}">
                <a16:creationId xmlns:a16="http://schemas.microsoft.com/office/drawing/2014/main" id="{E94B2A25-F127-41E6-974D-4FAA6656DE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25493"/>
          <a:stretch/>
        </p:blipFill>
        <p:spPr>
          <a:xfrm>
            <a:off x="6841066" y="4087520"/>
            <a:ext cx="4305905" cy="1549455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173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083C7-3127-A4FA-EFA1-BF8D1AB0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>
                <a:latin typeface="Aharoni"/>
                <a:ea typeface="Calibri Light"/>
                <a:cs typeface="Aharoni"/>
              </a:rPr>
              <a:t>Recommendations</a:t>
            </a:r>
            <a:endParaRPr lang="en-US">
              <a:latin typeface="Aharoni"/>
              <a:cs typeface="Aharon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78ED4-E25C-6A8F-E55B-1DB0F1FDD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>
                <a:latin typeface="Calibri"/>
                <a:cs typeface="Aharoni"/>
              </a:rPr>
              <a:t>The construction of this plant is proven feasible and is recommended by our team</a:t>
            </a:r>
            <a:endParaRPr lang="en-US" sz="1900" b="1">
              <a:latin typeface="Calibri"/>
              <a:cs typeface="Calibri" panose="020F0502020204030204"/>
            </a:endParaRPr>
          </a:p>
          <a:p>
            <a:pPr lvl="1"/>
            <a:r>
              <a:rPr lang="en-US" sz="1900">
                <a:latin typeface="Calibri"/>
                <a:cs typeface="Aharoni"/>
              </a:rPr>
              <a:t>The plant’s annual sales (</a:t>
            </a:r>
            <a:r>
              <a:rPr lang="en-US" sz="1900">
                <a:solidFill>
                  <a:srgbClr val="00B050"/>
                </a:solidFill>
                <a:latin typeface="Calibri"/>
                <a:cs typeface="Aharoni"/>
              </a:rPr>
              <a:t>$114.2 million</a:t>
            </a:r>
            <a:r>
              <a:rPr lang="en-US" sz="1900">
                <a:latin typeface="Calibri"/>
                <a:cs typeface="Aharoni"/>
              </a:rPr>
              <a:t>) exceed that of the capital and annual operating costs (</a:t>
            </a:r>
            <a:r>
              <a:rPr lang="en-US" sz="1900">
                <a:solidFill>
                  <a:srgbClr val="FF0000"/>
                </a:solidFill>
                <a:latin typeface="Calibri"/>
                <a:cs typeface="Aharoni"/>
              </a:rPr>
              <a:t>$75.9 million</a:t>
            </a:r>
            <a:r>
              <a:rPr lang="en-US" sz="1900">
                <a:latin typeface="Calibri"/>
                <a:cs typeface="Aharoni"/>
              </a:rPr>
              <a:t>)</a:t>
            </a:r>
          </a:p>
          <a:p>
            <a:pPr lvl="1"/>
            <a:r>
              <a:rPr lang="en-US" sz="1900">
                <a:latin typeface="Calibri"/>
                <a:cs typeface="Aharoni"/>
              </a:rPr>
              <a:t>The plant is in close proximity to its necessary resources</a:t>
            </a:r>
          </a:p>
          <a:p>
            <a:r>
              <a:rPr lang="en-US" sz="1900" b="1">
                <a:latin typeface="Calibri"/>
                <a:cs typeface="Aharoni"/>
              </a:rPr>
              <a:t>Next steps and future recommendations</a:t>
            </a:r>
            <a:endParaRPr lang="en-US" sz="1900" b="1">
              <a:latin typeface="Calibri"/>
              <a:cs typeface="Calibri"/>
            </a:endParaRPr>
          </a:p>
          <a:p>
            <a:pPr lvl="1"/>
            <a:r>
              <a:rPr lang="en-US" sz="1900">
                <a:latin typeface="Calibri"/>
                <a:cs typeface="Aharoni"/>
              </a:rPr>
              <a:t>Evaluate the economic feasibility of treating our own waste </a:t>
            </a:r>
          </a:p>
          <a:p>
            <a:pPr lvl="1"/>
            <a:r>
              <a:rPr lang="en-US" sz="1900">
                <a:latin typeface="Calibri"/>
                <a:cs typeface="Aharoni"/>
              </a:rPr>
              <a:t>Explore other blade types for the fermenter that have a higher impeller efficiency</a:t>
            </a:r>
            <a:endParaRPr lang="en-US" sz="1900">
              <a:latin typeface="Calibri"/>
              <a:cs typeface="Aharoni" panose="02010803020104030203" pitchFamily="2" charset="-79"/>
            </a:endParaRPr>
          </a:p>
          <a:p>
            <a:pPr lvl="1"/>
            <a:endParaRPr lang="en-US" sz="1900">
              <a:latin typeface="Calibri"/>
              <a:cs typeface="Calibri" panose="020F0502020204030204"/>
            </a:endParaRPr>
          </a:p>
          <a:p>
            <a:endParaRPr lang="en-US" sz="1900">
              <a:latin typeface="Calibri"/>
              <a:cs typeface="Calibri" panose="020F0502020204030204"/>
            </a:endParaRPr>
          </a:p>
          <a:p>
            <a:endParaRPr lang="en-US" sz="1900">
              <a:latin typeface="Calibri"/>
              <a:cs typeface="Calibri" panose="020F0502020204030204"/>
            </a:endParaRPr>
          </a:p>
        </p:txBody>
      </p:sp>
      <p:pic>
        <p:nvPicPr>
          <p:cNvPr id="18" name="Picture 4" descr="Oil refinery against blue sky">
            <a:extLst>
              <a:ext uri="{FF2B5EF4-FFF2-40B4-BE49-F238E27FC236}">
                <a16:creationId xmlns:a16="http://schemas.microsoft.com/office/drawing/2014/main" id="{FFA2F0D1-30BD-8895-6254-5321C3BD2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41" r="26836" b="-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pic>
        <p:nvPicPr>
          <p:cNvPr id="33" name="Picture 33" descr="Icon&#10;&#10;Description automatically generated">
            <a:extLst>
              <a:ext uri="{FF2B5EF4-FFF2-40B4-BE49-F238E27FC236}">
                <a16:creationId xmlns:a16="http://schemas.microsoft.com/office/drawing/2014/main" id="{7968A236-31C0-F40C-BFE3-4B811FFE8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212" y="119439"/>
            <a:ext cx="1512278" cy="1941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17020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DCACF0-F5EB-8348-ADA2-AC043A3E0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latin typeface="Aharoni"/>
                <a:cs typeface="Aharoni"/>
              </a:rPr>
              <a:t>Questions?????</a:t>
            </a:r>
          </a:p>
        </p:txBody>
      </p:sp>
    </p:spTree>
    <p:extLst>
      <p:ext uri="{BB962C8B-B14F-4D97-AF65-F5344CB8AC3E}">
        <p14:creationId xmlns:p14="http://schemas.microsoft.com/office/powerpoint/2010/main" val="1917475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522324" y="-15978"/>
            <a:ext cx="7147352" cy="5876916"/>
            <a:chOff x="329184" y="-99107"/>
            <a:chExt cx="524256" cy="58769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1055718"/>
            <a:ext cx="10999072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DCACF0-F5EB-8348-ADA2-AC043A3E0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84683"/>
            <a:ext cx="9144000" cy="25518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latin typeface="Aharoni"/>
                <a:cs typeface="Aharoni"/>
              </a:rPr>
              <a:t>Questions?????</a:t>
            </a:r>
          </a:p>
        </p:txBody>
      </p:sp>
    </p:spTree>
    <p:extLst>
      <p:ext uri="{BB962C8B-B14F-4D97-AF65-F5344CB8AC3E}">
        <p14:creationId xmlns:p14="http://schemas.microsoft.com/office/powerpoint/2010/main" val="3122874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7352F-F328-451D-AA2E-20490806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66" y="204932"/>
            <a:ext cx="10515600" cy="725488"/>
          </a:xfrm>
        </p:spPr>
        <p:txBody>
          <a:bodyPr/>
          <a:lstStyle/>
          <a:p>
            <a:pPr algn="ctr"/>
            <a:r>
              <a:rPr lang="en-US">
                <a:solidFill>
                  <a:srgbClr val="000000"/>
                </a:solidFill>
                <a:latin typeface="Aharoni"/>
                <a:cs typeface="Aharoni"/>
              </a:rPr>
              <a:t>Process Materials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7C5C5E9C-16ED-4E58-B7E4-2AC8C8B199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366323"/>
              </p:ext>
            </p:extLst>
          </p:nvPr>
        </p:nvGraphicFramePr>
        <p:xfrm>
          <a:off x="216477" y="917863"/>
          <a:ext cx="11704752" cy="56718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43341327"/>
                    </a:ext>
                  </a:extLst>
                </a:gridCol>
                <a:gridCol w="1766451">
                  <a:extLst>
                    <a:ext uri="{9D8B030D-6E8A-4147-A177-3AD203B41FA5}">
                      <a16:colId xmlns:a16="http://schemas.microsoft.com/office/drawing/2014/main" val="60567302"/>
                    </a:ext>
                  </a:extLst>
                </a:gridCol>
                <a:gridCol w="1874105">
                  <a:extLst>
                    <a:ext uri="{9D8B030D-6E8A-4147-A177-3AD203B41FA5}">
                      <a16:colId xmlns:a16="http://schemas.microsoft.com/office/drawing/2014/main" val="1648838010"/>
                    </a:ext>
                  </a:extLst>
                </a:gridCol>
                <a:gridCol w="1713336">
                  <a:extLst>
                    <a:ext uri="{9D8B030D-6E8A-4147-A177-3AD203B41FA5}">
                      <a16:colId xmlns:a16="http://schemas.microsoft.com/office/drawing/2014/main" val="2838603173"/>
                    </a:ext>
                  </a:extLst>
                </a:gridCol>
                <a:gridCol w="1943384">
                  <a:extLst>
                    <a:ext uri="{9D8B030D-6E8A-4147-A177-3AD203B41FA5}">
                      <a16:colId xmlns:a16="http://schemas.microsoft.com/office/drawing/2014/main" val="688614228"/>
                    </a:ext>
                  </a:extLst>
                </a:gridCol>
                <a:gridCol w="2026226">
                  <a:extLst>
                    <a:ext uri="{9D8B030D-6E8A-4147-A177-3AD203B41FA5}">
                      <a16:colId xmlns:a16="http://schemas.microsoft.com/office/drawing/2014/main" val="2495568912"/>
                    </a:ext>
                  </a:extLst>
                </a:gridCol>
              </a:tblGrid>
              <a:tr h="58015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Lactose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Phenylacetic Acid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Sulfuric Acid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Potassium Acetate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Ammonium Sulfate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451229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Reactant/Product/Solvent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6675"/>
                  </a:ext>
                </a:extLst>
              </a:tr>
              <a:tr h="358588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Molecular Weight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342.3 kg/kmol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136.15 kg/kmol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98.079 kg/kmol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98.142 kg/kmol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132.14 kg/kmol</a:t>
                      </a:r>
                      <a:endParaRPr lang="en-US" err="1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673187"/>
                  </a:ext>
                </a:extLst>
              </a:tr>
              <a:tr h="47811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Chemical Formula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  <a:r>
                        <a:rPr lang="en-US" sz="1000"/>
                        <a:t>12</a:t>
                      </a:r>
                      <a:r>
                        <a:rPr lang="en-US" sz="1800"/>
                        <a:t>H</a:t>
                      </a:r>
                      <a:r>
                        <a:rPr lang="en-US" sz="1000"/>
                        <a:t>22</a:t>
                      </a:r>
                      <a:r>
                        <a:rPr lang="en-US" sz="1800"/>
                        <a:t>O</a:t>
                      </a:r>
                      <a:r>
                        <a:rPr lang="en-US" sz="1000"/>
                        <a:t>11</a:t>
                      </a: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C</a:t>
                      </a:r>
                      <a:r>
                        <a:rPr lang="en-US" sz="1000"/>
                        <a:t>8</a:t>
                      </a:r>
                      <a:r>
                        <a:rPr lang="en-US" sz="1800"/>
                        <a:t>H</a:t>
                      </a:r>
                      <a:r>
                        <a:rPr lang="en-US" sz="1000"/>
                        <a:t>8</a:t>
                      </a:r>
                      <a:r>
                        <a:rPr lang="en-US" sz="1800"/>
                        <a:t>O</a:t>
                      </a:r>
                      <a:r>
                        <a:rPr lang="en-US" sz="10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</a:t>
                      </a:r>
                      <a:r>
                        <a:rPr lang="en-US" sz="1000"/>
                        <a:t>2</a:t>
                      </a:r>
                      <a:r>
                        <a:rPr lang="en-US"/>
                        <a:t>SO</a:t>
                      </a:r>
                      <a:r>
                        <a:rPr lang="en-US" sz="1000"/>
                        <a:t>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  <a:r>
                        <a:rPr lang="en-US" sz="1000"/>
                        <a:t>2</a:t>
                      </a:r>
                      <a:r>
                        <a:rPr lang="en-US"/>
                        <a:t>H</a:t>
                      </a:r>
                      <a:r>
                        <a:rPr lang="en-US" sz="1000"/>
                        <a:t>3</a:t>
                      </a:r>
                      <a:r>
                        <a:rPr lang="en-US"/>
                        <a:t>KO</a:t>
                      </a:r>
                      <a:r>
                        <a:rPr lang="en-US" sz="10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(NH</a:t>
                      </a:r>
                      <a:r>
                        <a:rPr lang="en-US" sz="1000"/>
                        <a:t>4</a:t>
                      </a:r>
                      <a:r>
                        <a:rPr lang="en-US"/>
                        <a:t>)</a:t>
                      </a:r>
                      <a:r>
                        <a:rPr lang="en-US" sz="1000"/>
                        <a:t>2</a:t>
                      </a:r>
                      <a:r>
                        <a:rPr lang="en-US"/>
                        <a:t>SO</a:t>
                      </a:r>
                      <a:r>
                        <a:rPr lang="en-US" sz="1000"/>
                        <a:t>4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370423"/>
                  </a:ext>
                </a:extLst>
              </a:tr>
              <a:tr h="1368136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Chemical Structure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317417"/>
                  </a:ext>
                </a:extLst>
              </a:tr>
              <a:tr h="56284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Boiling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668.9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265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337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117.1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330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427190"/>
                  </a:ext>
                </a:extLst>
              </a:tr>
              <a:tr h="517666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Freezing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202.8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76.5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292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235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848981"/>
                  </a:ext>
                </a:extLst>
              </a:tr>
              <a:tr h="395941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Flash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357.8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132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&gt; 250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697875"/>
                  </a:ext>
                </a:extLst>
              </a:tr>
              <a:tr h="575234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Critical Temperature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654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223440"/>
                  </a:ext>
                </a:extLst>
              </a:tr>
              <a:tr h="46220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Density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1.76 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1.081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1.83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1.57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1.77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732551"/>
                  </a:ext>
                </a:extLst>
              </a:tr>
            </a:tbl>
          </a:graphicData>
        </a:graphic>
      </p:graphicFrame>
      <p:pic>
        <p:nvPicPr>
          <p:cNvPr id="6" name="Picture 6">
            <a:extLst>
              <a:ext uri="{FF2B5EF4-FFF2-40B4-BE49-F238E27FC236}">
                <a16:creationId xmlns:a16="http://schemas.microsoft.com/office/drawing/2014/main" id="{A90F83F0-1D83-4997-85B9-9DC5A1D76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0" t="2833" r="-990" b="11255"/>
          <a:stretch/>
        </p:blipFill>
        <p:spPr>
          <a:xfrm>
            <a:off x="4895583" y="2756928"/>
            <a:ext cx="872376" cy="1228434"/>
          </a:xfrm>
          <a:prstGeom prst="rect">
            <a:avLst/>
          </a:prstGeom>
        </p:spPr>
      </p:pic>
      <p:pic>
        <p:nvPicPr>
          <p:cNvPr id="7" name="Picture 7" descr="Polygon&#10;&#10;Description automatically generated">
            <a:extLst>
              <a:ext uri="{FF2B5EF4-FFF2-40B4-BE49-F238E27FC236}">
                <a16:creationId xmlns:a16="http://schemas.microsoft.com/office/drawing/2014/main" id="{F3F1AC0E-4D7C-4465-AE72-F9530C6125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77" r="662" b="9836"/>
          <a:stretch/>
        </p:blipFill>
        <p:spPr>
          <a:xfrm>
            <a:off x="6491265" y="2930109"/>
            <a:ext cx="1293500" cy="877143"/>
          </a:xfrm>
          <a:prstGeom prst="rect">
            <a:avLst/>
          </a:prstGeom>
        </p:spPr>
      </p:pic>
      <p:pic>
        <p:nvPicPr>
          <p:cNvPr id="8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52365738-EC0B-47C4-A4B2-E554ECF8E8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17" r="-885" b="3239"/>
          <a:stretch/>
        </p:blipFill>
        <p:spPr>
          <a:xfrm>
            <a:off x="2650185" y="2833603"/>
            <a:ext cx="1646016" cy="945117"/>
          </a:xfrm>
          <a:prstGeom prst="rect">
            <a:avLst/>
          </a:prstGeom>
        </p:spPr>
      </p:pic>
      <p:pic>
        <p:nvPicPr>
          <p:cNvPr id="9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3706AD23-E7F7-4715-8AB7-E04E9E4735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45" b="10694"/>
          <a:stretch/>
        </p:blipFill>
        <p:spPr>
          <a:xfrm>
            <a:off x="8121438" y="2946173"/>
            <a:ext cx="1609725" cy="826761"/>
          </a:xfrm>
          <a:prstGeom prst="rect">
            <a:avLst/>
          </a:prstGeom>
        </p:spPr>
      </p:pic>
      <p:pic>
        <p:nvPicPr>
          <p:cNvPr id="10" name="Picture 10" descr="A picture containing text, device, gauge&#10;&#10;Description automatically generated">
            <a:extLst>
              <a:ext uri="{FF2B5EF4-FFF2-40B4-BE49-F238E27FC236}">
                <a16:creationId xmlns:a16="http://schemas.microsoft.com/office/drawing/2014/main" id="{123CE659-D7CD-4E72-98C9-2A1018F3E3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93" b="7059"/>
          <a:stretch/>
        </p:blipFill>
        <p:spPr>
          <a:xfrm>
            <a:off x="10155458" y="2756928"/>
            <a:ext cx="1586193" cy="127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20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D818E-571F-4926-93C6-18590029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-191135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latin typeface="Aharoni"/>
                <a:cs typeface="Calibri Light"/>
              </a:rPr>
              <a:t>Process Materials</a:t>
            </a:r>
            <a:endParaRPr lang="en-US" b="1">
              <a:latin typeface="Aharoni"/>
              <a:cs typeface="Aharoni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2B3897-C1AF-4693-AE21-7B9C64DA5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94874"/>
              </p:ext>
            </p:extLst>
          </p:nvPr>
        </p:nvGraphicFramePr>
        <p:xfrm>
          <a:off x="363682" y="770658"/>
          <a:ext cx="11524430" cy="59240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415886">
                  <a:extLst>
                    <a:ext uri="{9D8B030D-6E8A-4147-A177-3AD203B41FA5}">
                      <a16:colId xmlns:a16="http://schemas.microsoft.com/office/drawing/2014/main" val="243341327"/>
                    </a:ext>
                  </a:extLst>
                </a:gridCol>
                <a:gridCol w="1766453">
                  <a:extLst>
                    <a:ext uri="{9D8B030D-6E8A-4147-A177-3AD203B41FA5}">
                      <a16:colId xmlns:a16="http://schemas.microsoft.com/office/drawing/2014/main" val="60567302"/>
                    </a:ext>
                  </a:extLst>
                </a:gridCol>
                <a:gridCol w="1903808">
                  <a:extLst>
                    <a:ext uri="{9D8B030D-6E8A-4147-A177-3AD203B41FA5}">
                      <a16:colId xmlns:a16="http://schemas.microsoft.com/office/drawing/2014/main" val="1648838010"/>
                    </a:ext>
                  </a:extLst>
                </a:gridCol>
                <a:gridCol w="1757921">
                  <a:extLst>
                    <a:ext uri="{9D8B030D-6E8A-4147-A177-3AD203B41FA5}">
                      <a16:colId xmlns:a16="http://schemas.microsoft.com/office/drawing/2014/main" val="2838603173"/>
                    </a:ext>
                  </a:extLst>
                </a:gridCol>
                <a:gridCol w="1870488">
                  <a:extLst>
                    <a:ext uri="{9D8B030D-6E8A-4147-A177-3AD203B41FA5}">
                      <a16:colId xmlns:a16="http://schemas.microsoft.com/office/drawing/2014/main" val="688614228"/>
                    </a:ext>
                  </a:extLst>
                </a:gridCol>
                <a:gridCol w="1809874">
                  <a:extLst>
                    <a:ext uri="{9D8B030D-6E8A-4147-A177-3AD203B41FA5}">
                      <a16:colId xmlns:a16="http://schemas.microsoft.com/office/drawing/2014/main" val="3336676627"/>
                    </a:ext>
                  </a:extLst>
                </a:gridCol>
              </a:tblGrid>
              <a:tr h="545522">
                <a:tc>
                  <a:txBody>
                    <a:bodyPr/>
                    <a:lstStyle/>
                    <a:p>
                      <a:pPr algn="ctr"/>
                      <a:endParaRPr lang="en-US" sz="1600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Oxygen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Butyl Acetate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Carbon Dioxide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Acetic Acid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Water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1451229"/>
                  </a:ext>
                </a:extLst>
              </a:tr>
              <a:tr h="4329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Reactant/Product/Solvent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Reactant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Solvent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Product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Product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Product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167552"/>
                  </a:ext>
                </a:extLst>
              </a:tr>
              <a:tr h="60197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Molecular Weights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32 kg/</a:t>
                      </a:r>
                      <a:r>
                        <a:rPr lang="en-US" err="1"/>
                        <a:t>kmol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116.16 kg/</a:t>
                      </a:r>
                      <a:r>
                        <a:rPr lang="en-US" err="1"/>
                        <a:t>kmol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44 kg/</a:t>
                      </a:r>
                      <a:r>
                        <a:rPr lang="en-US" err="1"/>
                        <a:t>kmol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60.052 kg/</a:t>
                      </a:r>
                      <a:r>
                        <a:rPr lang="en-US" err="1"/>
                        <a:t>kmol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18.02 kg/</a:t>
                      </a:r>
                      <a:r>
                        <a:rPr lang="en-US" err="1"/>
                        <a:t>kmol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673187"/>
                  </a:ext>
                </a:extLst>
              </a:tr>
              <a:tr h="60197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Chemical Formula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O</a:t>
                      </a:r>
                      <a:r>
                        <a:rPr lang="en-US" sz="1800" baseline="-250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</a:t>
                      </a:r>
                      <a:r>
                        <a:rPr lang="en-US" sz="1000"/>
                        <a:t>6</a:t>
                      </a:r>
                      <a:r>
                        <a:rPr lang="en-US"/>
                        <a:t>H</a:t>
                      </a:r>
                      <a:r>
                        <a:rPr lang="en-US" sz="1000"/>
                        <a:t>12</a:t>
                      </a:r>
                      <a:r>
                        <a:rPr lang="en-US"/>
                        <a:t>O</a:t>
                      </a:r>
                      <a:r>
                        <a:rPr lang="en-US" sz="10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</a:t>
                      </a:r>
                      <a:r>
                        <a:rPr lang="en-US" sz="1800" baseline="-25000"/>
                        <a:t>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CH</a:t>
                      </a:r>
                      <a:r>
                        <a:rPr lang="en-US" sz="1000"/>
                        <a:t>3</a:t>
                      </a:r>
                      <a:r>
                        <a:rPr lang="en-US"/>
                        <a:t>COOH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H</a:t>
                      </a:r>
                      <a:r>
                        <a:rPr lang="en-US" sz="1100"/>
                        <a:t>2</a:t>
                      </a:r>
                      <a:r>
                        <a:rPr lang="en-US"/>
                        <a:t>O</a:t>
                      </a:r>
                    </a:p>
                    <a:p>
                      <a:pPr lvl="0" algn="ctr">
                        <a:buNone/>
                      </a:pP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370423"/>
                  </a:ext>
                </a:extLst>
              </a:tr>
              <a:tr h="1243215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Chemical Structure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317417"/>
                  </a:ext>
                </a:extLst>
              </a:tr>
              <a:tr h="60197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Boiling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-183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126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-78.46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118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100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427190"/>
                  </a:ext>
                </a:extLst>
              </a:tr>
              <a:tr h="44494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Freezing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-218.79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-78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-78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9848981"/>
                  </a:ext>
                </a:extLst>
              </a:tr>
              <a:tr h="40568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Flash Point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22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39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-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8697875"/>
                  </a:ext>
                </a:extLst>
              </a:tr>
              <a:tr h="601977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Critical Temperature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-118.5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306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31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320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373.9 C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223440"/>
                  </a:ext>
                </a:extLst>
              </a:tr>
              <a:tr h="4056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Density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1.429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882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1562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1.05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/>
                        <a:t>1 kg/L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732551"/>
                  </a:ext>
                </a:extLst>
              </a:tr>
            </a:tbl>
          </a:graphicData>
        </a:graphic>
      </p:graphicFrame>
      <p:pic>
        <p:nvPicPr>
          <p:cNvPr id="6" name="Picture 6" descr="A picture containing text, device&#10;&#10;Description automatically generated">
            <a:extLst>
              <a:ext uri="{FF2B5EF4-FFF2-40B4-BE49-F238E27FC236}">
                <a16:creationId xmlns:a16="http://schemas.microsoft.com/office/drawing/2014/main" id="{829BE712-89CE-4AA4-94E2-9932CF78A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189" y="3304910"/>
            <a:ext cx="942975" cy="485775"/>
          </a:xfrm>
          <a:prstGeom prst="rect">
            <a:avLst/>
          </a:prstGeom>
        </p:spPr>
      </p:pic>
      <p:pic>
        <p:nvPicPr>
          <p:cNvPr id="7" name="Picture 7" descr="Shape&#10;&#10;Description automatically generated">
            <a:extLst>
              <a:ext uri="{FF2B5EF4-FFF2-40B4-BE49-F238E27FC236}">
                <a16:creationId xmlns:a16="http://schemas.microsoft.com/office/drawing/2014/main" id="{14C52A53-619A-4244-821F-E730129A2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214" y="3178333"/>
            <a:ext cx="1685391" cy="639880"/>
          </a:xfrm>
          <a:prstGeom prst="rect">
            <a:avLst/>
          </a:prstGeom>
        </p:spPr>
      </p:pic>
      <p:pic>
        <p:nvPicPr>
          <p:cNvPr id="8" name="Picture 8" descr="A picture containing text, device, gauge, meter&#10;&#10;Description automatically generated">
            <a:extLst>
              <a:ext uri="{FF2B5EF4-FFF2-40B4-BE49-F238E27FC236}">
                <a16:creationId xmlns:a16="http://schemas.microsoft.com/office/drawing/2014/main" id="{CB8EF230-4E7C-4323-B331-A28E6DC88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461" y="3116054"/>
            <a:ext cx="1274445" cy="1002030"/>
          </a:xfrm>
          <a:prstGeom prst="rect">
            <a:avLst/>
          </a:prstGeom>
        </p:spPr>
      </p:pic>
      <p:pic>
        <p:nvPicPr>
          <p:cNvPr id="9" name="Picture 9" descr="Diagram&#10;&#10;Description automatically generated">
            <a:extLst>
              <a:ext uri="{FF2B5EF4-FFF2-40B4-BE49-F238E27FC236}">
                <a16:creationId xmlns:a16="http://schemas.microsoft.com/office/drawing/2014/main" id="{E7DC4C2B-0C1A-4CC9-8325-E69BBDA5E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049" y="3119456"/>
            <a:ext cx="1333500" cy="1009650"/>
          </a:xfrm>
          <a:prstGeom prst="rect">
            <a:avLst/>
          </a:prstGeom>
        </p:spPr>
      </p:pic>
      <p:pic>
        <p:nvPicPr>
          <p:cNvPr id="3" name="Picture 3" descr="Icon&#10;&#10;Description automatically generated">
            <a:extLst>
              <a:ext uri="{FF2B5EF4-FFF2-40B4-BE49-F238E27FC236}">
                <a16:creationId xmlns:a16="http://schemas.microsoft.com/office/drawing/2014/main" id="{C690981B-313A-40A0-8C24-46804247D4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2826" y="3114341"/>
            <a:ext cx="1095877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199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hart, timeline, bar chart, surface chart&#10;&#10;Description automatically generated">
            <a:extLst>
              <a:ext uri="{FF2B5EF4-FFF2-40B4-BE49-F238E27FC236}">
                <a16:creationId xmlns:a16="http://schemas.microsoft.com/office/drawing/2014/main" id="{DED51EC9-A931-410B-ACAA-75B1957DC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" y="1605166"/>
            <a:ext cx="12140841" cy="4097939"/>
          </a:xfrm>
          <a:prstGeom prst="rect">
            <a:avLst/>
          </a:prstGeom>
          <a:ln>
            <a:noFill/>
          </a:ln>
        </p:spPr>
      </p:pic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66243-2C89-4152-90EB-7A6DF55E0721}"/>
              </a:ext>
            </a:extLst>
          </p:cNvPr>
          <p:cNvSpPr txBox="1"/>
          <p:nvPr/>
        </p:nvSpPr>
        <p:spPr>
          <a:xfrm>
            <a:off x="224768" y="388087"/>
            <a:ext cx="1174246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>
                <a:latin typeface="Aharoni"/>
                <a:cs typeface="Aharoni"/>
              </a:rPr>
              <a:t>Fall 2021 Gantt Chart</a:t>
            </a:r>
          </a:p>
        </p:txBody>
      </p:sp>
    </p:spTree>
    <p:extLst>
      <p:ext uri="{BB962C8B-B14F-4D97-AF65-F5344CB8AC3E}">
        <p14:creationId xmlns:p14="http://schemas.microsoft.com/office/powerpoint/2010/main" val="3463353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1E8B-B707-6A65-143A-ECC408CB4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haroni"/>
                <a:cs typeface="Calibri Light"/>
              </a:rPr>
              <a:t>Materials &amp; Labor</a:t>
            </a:r>
            <a:endParaRPr lang="en-US" dirty="0">
              <a:latin typeface="Aharon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4F617-752A-37ED-963F-007561E8F1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cs typeface="Calibri"/>
              </a:rPr>
              <a:t>Raw Materials</a:t>
            </a:r>
          </a:p>
          <a:p>
            <a:pPr lvl="1"/>
            <a:r>
              <a:rPr lang="en-US" dirty="0">
                <a:cs typeface="Calibri"/>
              </a:rPr>
              <a:t>Lactose ($1.60/kg)</a:t>
            </a:r>
          </a:p>
          <a:p>
            <a:pPr lvl="2"/>
            <a:r>
              <a:rPr lang="en-US" dirty="0">
                <a:cs typeface="Calibri"/>
              </a:rPr>
              <a:t>$27.68 million/ year</a:t>
            </a:r>
          </a:p>
          <a:p>
            <a:pPr lvl="1"/>
            <a:r>
              <a:rPr lang="en-US" dirty="0">
                <a:cs typeface="Calibri"/>
              </a:rPr>
              <a:t>Ammonium Sulfate ($0.37/kg)</a:t>
            </a:r>
          </a:p>
          <a:p>
            <a:pPr lvl="2"/>
            <a:r>
              <a:rPr lang="en-US" dirty="0">
                <a:cs typeface="Calibri"/>
              </a:rPr>
              <a:t>$1.92 million/ year</a:t>
            </a:r>
          </a:p>
          <a:p>
            <a:pPr lvl="1"/>
            <a:r>
              <a:rPr lang="en-US" dirty="0">
                <a:cs typeface="Calibri"/>
              </a:rPr>
              <a:t>Sulfuric Acid ($0.09/kg)</a:t>
            </a:r>
          </a:p>
          <a:p>
            <a:pPr lvl="2"/>
            <a:r>
              <a:rPr lang="en-US" dirty="0">
                <a:cs typeface="Calibri"/>
              </a:rPr>
              <a:t>$0.04 million/ year</a:t>
            </a:r>
          </a:p>
          <a:p>
            <a:pPr lvl="1"/>
            <a:r>
              <a:rPr lang="en-US" dirty="0">
                <a:cs typeface="Calibri"/>
              </a:rPr>
              <a:t>Phenylacetic Acid ($4.60/kg)</a:t>
            </a:r>
          </a:p>
          <a:p>
            <a:pPr lvl="2"/>
            <a:r>
              <a:rPr lang="en-US" dirty="0">
                <a:cs typeface="Calibri"/>
              </a:rPr>
              <a:t>$3.17 million/ year</a:t>
            </a:r>
          </a:p>
          <a:p>
            <a:pPr lvl="1"/>
            <a:r>
              <a:rPr lang="en-US" dirty="0">
                <a:cs typeface="Calibri"/>
              </a:rPr>
              <a:t>Potassium Acetate ($1.32/kg)</a:t>
            </a:r>
          </a:p>
          <a:p>
            <a:pPr lvl="2"/>
            <a:r>
              <a:rPr lang="en-US" dirty="0">
                <a:cs typeface="Calibri"/>
              </a:rPr>
              <a:t>$0.49 million/ year</a:t>
            </a:r>
          </a:p>
          <a:p>
            <a:pPr lvl="1"/>
            <a:r>
              <a:rPr lang="en-US" dirty="0" err="1">
                <a:cs typeface="Calibri"/>
              </a:rPr>
              <a:t>Buytl</a:t>
            </a:r>
            <a:r>
              <a:rPr lang="en-US" dirty="0">
                <a:cs typeface="Calibri"/>
              </a:rPr>
              <a:t> Acetate ($1.12/kg)</a:t>
            </a:r>
          </a:p>
          <a:p>
            <a:pPr lvl="2"/>
            <a:r>
              <a:rPr lang="en-US" dirty="0">
                <a:cs typeface="Calibri"/>
              </a:rPr>
              <a:t>$8.58 million/ year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A006431-3340-BAB0-4EB7-A491D0F1934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>
                <a:cs typeface="Calibri"/>
              </a:rPr>
              <a:t>Products</a:t>
            </a:r>
          </a:p>
          <a:p>
            <a:pPr lvl="1"/>
            <a:r>
              <a:rPr lang="en-US" dirty="0">
                <a:cs typeface="Calibri"/>
              </a:rPr>
              <a:t>Penicillin G K ($35/kg)</a:t>
            </a:r>
          </a:p>
          <a:p>
            <a:pPr lvl="2"/>
            <a:r>
              <a:rPr lang="en-US" dirty="0">
                <a:cs typeface="Calibri"/>
              </a:rPr>
              <a:t>$47.99 million/ year</a:t>
            </a:r>
          </a:p>
          <a:p>
            <a:pPr lvl="1"/>
            <a:r>
              <a:rPr lang="en-US" dirty="0">
                <a:cs typeface="Calibri"/>
              </a:rPr>
              <a:t>Biomass ($6.62/kg)</a:t>
            </a:r>
          </a:p>
          <a:p>
            <a:pPr lvl="2"/>
            <a:r>
              <a:rPr lang="en-US" dirty="0">
                <a:cs typeface="Calibri"/>
              </a:rPr>
              <a:t>$66.20 million/ year</a:t>
            </a:r>
          </a:p>
          <a:p>
            <a:pPr lvl="1"/>
            <a:endParaRPr lang="en-US" dirty="0">
              <a:cs typeface="Calibri"/>
            </a:endParaRPr>
          </a:p>
          <a:p>
            <a:pPr lvl="1"/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Operating Labor Cost</a:t>
            </a:r>
          </a:p>
          <a:p>
            <a:pPr lvl="2"/>
            <a:r>
              <a:rPr lang="en-US" dirty="0">
                <a:cs typeface="Calibri"/>
              </a:rPr>
              <a:t>3 operators per shift</a:t>
            </a:r>
          </a:p>
          <a:p>
            <a:pPr lvl="2"/>
            <a:r>
              <a:rPr lang="en-US" dirty="0">
                <a:cs typeface="Calibri"/>
              </a:rPr>
              <a:t>3 shifts per day</a:t>
            </a:r>
          </a:p>
          <a:p>
            <a:pPr lvl="2"/>
            <a:r>
              <a:rPr lang="en-US" dirty="0">
                <a:cs typeface="Calibri"/>
              </a:rPr>
              <a:t>Operator rate, $22/</a:t>
            </a:r>
            <a:r>
              <a:rPr lang="en-US" dirty="0" err="1">
                <a:cs typeface="Calibri"/>
              </a:rPr>
              <a:t>hr</a:t>
            </a:r>
            <a:endParaRPr lang="en-US">
              <a:cs typeface="Calibri"/>
            </a:endParaRPr>
          </a:p>
          <a:p>
            <a:pPr lvl="2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259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25E46-88E2-79EB-C232-1C3ABB8E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dirty="0">
                <a:latin typeface="Aharoni"/>
                <a:cs typeface="Calibri Light"/>
              </a:rPr>
              <a:t>Utilities</a:t>
            </a:r>
            <a:endParaRPr lang="en-US" dirty="0">
              <a:latin typeface="Aharoni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67E1-6C30-7E86-A8C1-12343DE46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>
                <a:cs typeface="Calibri"/>
              </a:rPr>
              <a:t>Process Air, compressed ($0.45/ 100 m3)</a:t>
            </a:r>
          </a:p>
          <a:p>
            <a:pPr lvl="1"/>
            <a:r>
              <a:rPr lang="en-US" sz="2200">
                <a:cs typeface="Calibri"/>
              </a:rPr>
              <a:t>$0.928 million/ year</a:t>
            </a:r>
          </a:p>
          <a:p>
            <a:r>
              <a:rPr lang="en-US" sz="2200">
                <a:cs typeface="Calibri"/>
              </a:rPr>
              <a:t>Purchased Electricity ($0.045/ kWh)</a:t>
            </a:r>
          </a:p>
          <a:p>
            <a:pPr lvl="1"/>
            <a:r>
              <a:rPr lang="en-US" sz="2200">
                <a:cs typeface="Calibri"/>
              </a:rPr>
              <a:t>$0.129 million/ year</a:t>
            </a:r>
          </a:p>
          <a:p>
            <a:r>
              <a:rPr lang="en-US" sz="2200">
                <a:cs typeface="Calibri"/>
              </a:rPr>
              <a:t>Waste Water Disposal ($0.53/ m3)</a:t>
            </a:r>
          </a:p>
          <a:p>
            <a:pPr lvl="1"/>
            <a:r>
              <a:rPr lang="en-US" sz="2200">
                <a:cs typeface="Calibri"/>
              </a:rPr>
              <a:t>$0.019 million/ year</a:t>
            </a:r>
          </a:p>
          <a:p>
            <a:r>
              <a:rPr lang="en-US" sz="2200">
                <a:cs typeface="Calibri"/>
              </a:rPr>
              <a:t>Cooling Water ($0.08/m3)</a:t>
            </a:r>
          </a:p>
          <a:p>
            <a:pPr lvl="1"/>
            <a:r>
              <a:rPr lang="en-US" sz="2200">
                <a:cs typeface="Calibri"/>
              </a:rPr>
              <a:t>$0.061 million/ year</a:t>
            </a:r>
          </a:p>
        </p:txBody>
      </p:sp>
    </p:spTree>
    <p:extLst>
      <p:ext uri="{BB962C8B-B14F-4D97-AF65-F5344CB8AC3E}">
        <p14:creationId xmlns:p14="http://schemas.microsoft.com/office/powerpoint/2010/main" val="3011873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6CE4EA-EE59-40B9-3F35-91D73E5DE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Aharoni"/>
                <a:cs typeface="Aharoni"/>
              </a:rPr>
              <a:t>Annual Operating Cost</a:t>
            </a:r>
            <a:r>
              <a:rPr lang="en-US" dirty="0">
                <a:latin typeface="Aharoni"/>
                <a:cs typeface="Aharoni"/>
              </a:rPr>
              <a:t> Breakdown</a:t>
            </a:r>
            <a:endParaRPr lang="en-US" kern="1200" dirty="0">
              <a:latin typeface="Aharoni"/>
              <a:cs typeface="Aharoni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17B77A42-B58F-679B-B4C2-1BF380B79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575" y="542388"/>
            <a:ext cx="4974210" cy="57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544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49AD5F-498E-C281-96FC-43DB34A9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Aharoni"/>
                <a:cs typeface="Aharoni"/>
              </a:rPr>
              <a:t>Total Capital Investment</a:t>
            </a:r>
            <a:r>
              <a:rPr lang="en-US" dirty="0">
                <a:latin typeface="Aharoni"/>
                <a:cs typeface="Aharoni"/>
              </a:rPr>
              <a:t> Breakdown</a:t>
            </a:r>
            <a:endParaRPr lang="en-US" kern="1200" dirty="0">
              <a:latin typeface="Aharoni"/>
              <a:cs typeface="Aharoni"/>
            </a:endParaRPr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5D98F2FE-9C77-6273-8787-CC928DDE3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3540" y="638017"/>
            <a:ext cx="6015891" cy="578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98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AE872-8897-228B-C862-3805E265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kern="1200" dirty="0">
                <a:latin typeface="Aharoni"/>
                <a:cs typeface="Aharoni"/>
              </a:rPr>
              <a:t>Net Present Value vs. Interest Rate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CBFDD-D201-8257-4116-5F789EF4B125}"/>
              </a:ext>
            </a:extLst>
          </p:cNvPr>
          <p:cNvSpPr txBox="1"/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Discounted Cash Flow Rate of Return = 23.3%</a:t>
            </a:r>
          </a:p>
        </p:txBody>
      </p:sp>
      <p:pic>
        <p:nvPicPr>
          <p:cNvPr id="4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74B57C9C-FD92-611E-46F4-3A53D8201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28439"/>
            <a:ext cx="6903720" cy="440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342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E60925-1FF4-558C-E817-F334A8B26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latin typeface="Aharoni"/>
                <a:cs typeface="Aharoni"/>
              </a:rPr>
              <a:t>Economic Snapshot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EBB06915-ECD8-F3AA-5097-6F691288A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893" y="2008242"/>
            <a:ext cx="9431165" cy="464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903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FE7B5-45AB-687A-7AC9-DC6BAE6A9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latin typeface="Aharoni"/>
                <a:cs typeface="Aharoni"/>
              </a:rPr>
              <a:t>Economic Snapshot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4DED6120-4373-C958-2F30-7F460B76C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815" y="2174319"/>
            <a:ext cx="9513554" cy="431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274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2DB61-92D5-4E9E-A1AA-E4571207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6" y="150098"/>
            <a:ext cx="10560423" cy="1023005"/>
          </a:xfrm>
        </p:spPr>
        <p:txBody>
          <a:bodyPr/>
          <a:lstStyle/>
          <a:p>
            <a:pPr algn="ctr"/>
            <a:r>
              <a:rPr lang="en-US">
                <a:latin typeface="Aharoni"/>
                <a:cs typeface="Aharoni"/>
              </a:rPr>
              <a:t>Gross Profitability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422CEF-CDA1-4320-B7C4-93B8B9905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108197"/>
              </p:ext>
            </p:extLst>
          </p:nvPr>
        </p:nvGraphicFramePr>
        <p:xfrm>
          <a:off x="897256" y="2811694"/>
          <a:ext cx="10188203" cy="363192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645636">
                  <a:extLst>
                    <a:ext uri="{9D8B030D-6E8A-4147-A177-3AD203B41FA5}">
                      <a16:colId xmlns:a16="http://schemas.microsoft.com/office/drawing/2014/main" val="592995420"/>
                    </a:ext>
                  </a:extLst>
                </a:gridCol>
                <a:gridCol w="2517141">
                  <a:extLst>
                    <a:ext uri="{9D8B030D-6E8A-4147-A177-3AD203B41FA5}">
                      <a16:colId xmlns:a16="http://schemas.microsoft.com/office/drawing/2014/main" val="1425457888"/>
                    </a:ext>
                  </a:extLst>
                </a:gridCol>
                <a:gridCol w="2512713">
                  <a:extLst>
                    <a:ext uri="{9D8B030D-6E8A-4147-A177-3AD203B41FA5}">
                      <a16:colId xmlns:a16="http://schemas.microsoft.com/office/drawing/2014/main" val="849404130"/>
                    </a:ext>
                  </a:extLst>
                </a:gridCol>
                <a:gridCol w="2512713">
                  <a:extLst>
                    <a:ext uri="{9D8B030D-6E8A-4147-A177-3AD203B41FA5}">
                      <a16:colId xmlns:a16="http://schemas.microsoft.com/office/drawing/2014/main" val="818445207"/>
                    </a:ext>
                  </a:extLst>
                </a:gridCol>
              </a:tblGrid>
              <a:tr h="61440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Components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Market Price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(2021)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Mass Flowrate 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600"/>
                        <a:t>(kg/</a:t>
                      </a:r>
                      <a:r>
                        <a:rPr lang="en-US" sz="1600" err="1"/>
                        <a:t>hr</a:t>
                      </a:r>
                      <a:r>
                        <a:rPr lang="en-US" sz="16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$/</a:t>
                      </a:r>
                      <a:r>
                        <a:rPr lang="en-US" sz="1600" err="1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43504"/>
                  </a:ext>
                </a:extLst>
              </a:tr>
              <a:tr h="334210"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/>
                        <a:t>Lactose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$1.60/kg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2,188.7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$3501.92/</a:t>
                      </a:r>
                      <a:r>
                        <a:rPr lang="en-US" sz="1600" b="0" i="0" u="none" strike="noStrike" noProof="0" err="1">
                          <a:latin typeface="Calibri"/>
                        </a:rPr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26504"/>
                  </a:ext>
                </a:extLst>
              </a:tr>
              <a:tr h="3342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Phenylacetic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$4.60/kg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87.4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$402.04/</a:t>
                      </a:r>
                      <a:r>
                        <a:rPr lang="en-US" sz="1600" b="0" i="0" u="none" strike="noStrike" noProof="0" err="1">
                          <a:latin typeface="Calibri"/>
                        </a:rPr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824563"/>
                  </a:ext>
                </a:extLst>
              </a:tr>
              <a:tr h="334210"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/>
                        <a:t>Ammonium Sulfate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$0.37/kg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656.8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$243.02/</a:t>
                      </a:r>
                      <a:r>
                        <a:rPr lang="en-US" sz="1600" b="0" i="0" u="none" strike="noStrike" noProof="0" err="1">
                          <a:latin typeface="Calibri"/>
                        </a:rPr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80007"/>
                  </a:ext>
                </a:extLst>
              </a:tr>
              <a:tr h="334210">
                <a:tc>
                  <a:txBody>
                    <a:bodyPr/>
                    <a:lstStyle/>
                    <a:p>
                      <a:pPr lvl="0" algn="ctr"/>
                      <a:r>
                        <a:rPr lang="en-US" sz="1600" b="1"/>
                        <a:t>Potassium Acetate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$1.32/kg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46.8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$61.78/</a:t>
                      </a:r>
                      <a:r>
                        <a:rPr lang="en-US" sz="1600" b="0" i="0" u="none" strike="noStrike" noProof="0" err="1">
                          <a:latin typeface="Calibri"/>
                        </a:rPr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50922"/>
                  </a:ext>
                </a:extLst>
              </a:tr>
              <a:tr h="30720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Sulfuric Acid</a:t>
                      </a:r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$0.09/kg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58.5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$5.27/</a:t>
                      </a:r>
                      <a:r>
                        <a:rPr lang="en-US" sz="1600" b="0" i="0" u="none" strike="noStrike" noProof="0" err="1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4556"/>
                  </a:ext>
                </a:extLst>
              </a:tr>
              <a:tr h="30720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Oxygen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0 (Air)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7336.9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0 (Air)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249324"/>
                  </a:ext>
                </a:extLst>
              </a:tr>
              <a:tr h="30720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Pen G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$35.00/kg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174.1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$6093.50/</a:t>
                      </a:r>
                      <a:r>
                        <a:rPr lang="en-US" sz="1600" b="0" i="0" u="none" strike="noStrike" noProof="0" err="1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22369"/>
                  </a:ext>
                </a:extLst>
              </a:tr>
              <a:tr h="30720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Biomass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$6.62/kg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1262.7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$8359.07/</a:t>
                      </a:r>
                      <a:r>
                        <a:rPr lang="en-US" sz="1600" b="0" i="0" u="none" strike="noStrike" noProof="0" err="1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36897"/>
                  </a:ext>
                </a:extLst>
              </a:tr>
              <a:tr h="30720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1"/>
                        <a:t>Acetic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/>
                        <a:t>$0.04/kg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28.6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="0" i="0" u="none" strike="noStrike" noProof="0"/>
                        <a:t>$1.14/</a:t>
                      </a:r>
                      <a:r>
                        <a:rPr lang="en-US" sz="1600" b="0" i="0" u="none" strike="noStrike" noProof="0" err="1"/>
                        <a:t>hr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2537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41AB0C4-378F-40F2-AFB2-52D51B067DED}"/>
              </a:ext>
            </a:extLst>
          </p:cNvPr>
          <p:cNvSpPr txBox="1"/>
          <p:nvPr/>
        </p:nvSpPr>
        <p:spPr>
          <a:xfrm>
            <a:off x="1769979" y="1181768"/>
            <a:ext cx="851835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FC000"/>
                </a:solidFill>
                <a:cs typeface="Calibri"/>
              </a:rPr>
              <a:t>Price of Products - Cost of Reactants = Theoretical Process Profit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BC7BA3-D304-479D-9E69-08C12F1E32D9}"/>
              </a:ext>
            </a:extLst>
          </p:cNvPr>
          <p:cNvSpPr txBox="1"/>
          <p:nvPr/>
        </p:nvSpPr>
        <p:spPr>
          <a:xfrm>
            <a:off x="2628444" y="1889144"/>
            <a:ext cx="693634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cs typeface="Calibri"/>
              </a:rPr>
              <a:t>$14,453.71/</a:t>
            </a:r>
            <a:r>
              <a:rPr lang="en-US" sz="2800" err="1">
                <a:cs typeface="Calibri"/>
              </a:rPr>
              <a:t>hr</a:t>
            </a:r>
            <a:r>
              <a:rPr lang="en-US" sz="2800">
                <a:cs typeface="Calibri"/>
              </a:rPr>
              <a:t> - $4,214.03</a:t>
            </a:r>
            <a:r>
              <a:rPr lang="en-US" sz="2800">
                <a:ea typeface="+mn-lt"/>
                <a:cs typeface="+mn-lt"/>
              </a:rPr>
              <a:t>/</a:t>
            </a:r>
            <a:r>
              <a:rPr lang="en-US" sz="2800" err="1">
                <a:ea typeface="+mn-lt"/>
                <a:cs typeface="+mn-lt"/>
              </a:rPr>
              <a:t>hr</a:t>
            </a:r>
            <a:r>
              <a:rPr lang="en-US" sz="2800">
                <a:cs typeface="Calibri"/>
              </a:rPr>
              <a:t> = </a:t>
            </a:r>
            <a:r>
              <a:rPr lang="en-US" sz="2800">
                <a:highlight>
                  <a:srgbClr val="FFFF00"/>
                </a:highlight>
                <a:cs typeface="Calibri"/>
              </a:rPr>
              <a:t>$10,239.68/</a:t>
            </a:r>
            <a:r>
              <a:rPr lang="en-US" sz="2800" err="1">
                <a:highlight>
                  <a:srgbClr val="FFFF00"/>
                </a:highlight>
                <a:cs typeface="Calibri"/>
              </a:rPr>
              <a:t>hr</a:t>
            </a:r>
            <a:endParaRPr lang="en-US" sz="2800">
              <a:highlight>
                <a:srgbClr val="FFFF00"/>
              </a:highlight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43295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0C5C5-5B34-41E8-BF57-5D3EFB39C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262" y="147952"/>
            <a:ext cx="10910777" cy="1325563"/>
          </a:xfrm>
        </p:spPr>
        <p:txBody>
          <a:bodyPr/>
          <a:lstStyle/>
          <a:p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Energy Balance: Utility Equipment Table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834337C-D409-EE46-8ACD-36448AC4F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21381"/>
              </p:ext>
            </p:extLst>
          </p:nvPr>
        </p:nvGraphicFramePr>
        <p:xfrm>
          <a:off x="532961" y="1473514"/>
          <a:ext cx="11126073" cy="4547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439">
                  <a:extLst>
                    <a:ext uri="{9D8B030D-6E8A-4147-A177-3AD203B41FA5}">
                      <a16:colId xmlns:a16="http://schemas.microsoft.com/office/drawing/2014/main" val="576385215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1040876651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1290745828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3353011619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3238576400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1702074255"/>
                    </a:ext>
                  </a:extLst>
                </a:gridCol>
                <a:gridCol w="1589439">
                  <a:extLst>
                    <a:ext uri="{9D8B030D-6E8A-4147-A177-3AD203B41FA5}">
                      <a16:colId xmlns:a16="http://schemas.microsoft.com/office/drawing/2014/main" val="2549635387"/>
                    </a:ext>
                  </a:extLst>
                </a:gridCol>
              </a:tblGrid>
              <a:tr h="1219455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Unit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Inlet Temp</a:t>
                      </a:r>
                    </a:p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[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ºC]</a:t>
                      </a:r>
                      <a:endParaRPr lang="en-US" sz="2000">
                        <a:solidFill>
                          <a:schemeClr val="tx1"/>
                        </a:solidFill>
                        <a:latin typeface="Aharoni"/>
                        <a:cs typeface="Aharoni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Outlet Temp</a:t>
                      </a:r>
                    </a:p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[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haroni"/>
                          <a:cs typeface="Aharoni"/>
                        </a:rPr>
                        <a:t>ºC]</a:t>
                      </a:r>
                      <a:endParaRPr lang="en-US" sz="2000">
                        <a:solidFill>
                          <a:schemeClr val="tx1"/>
                        </a:solidFill>
                        <a:latin typeface="Aharoni"/>
                        <a:cs typeface="Aharoni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Pressure</a:t>
                      </a:r>
                    </a:p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[atm]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Utility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Heat flow</a:t>
                      </a:r>
                    </a:p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(kJ/h)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solidFill>
                            <a:schemeClr val="tx1"/>
                          </a:solidFill>
                          <a:latin typeface="Aharoni"/>
                          <a:cs typeface="Aharoni"/>
                        </a:rPr>
                        <a:t>Utility flow rate [kg/h]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760091"/>
                  </a:ext>
                </a:extLst>
              </a:tr>
              <a:tr h="739080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haroni"/>
                          <a:cs typeface="Aharoni"/>
                        </a:rPr>
                        <a:t>E-101 (jacketed)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  <a:p>
                      <a:pPr algn="ctr"/>
                      <a:r>
                        <a:rPr lang="en-US"/>
                        <a:t>121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121</a:t>
                      </a:r>
                    </a:p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2.04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Steam</a:t>
                      </a:r>
                    </a:p>
                    <a:p>
                      <a:pPr algn="ctr"/>
                      <a:r>
                        <a:rPr lang="en-US"/>
                        <a:t>Cooling water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-2.65 x 10</a:t>
                      </a:r>
                      <a:r>
                        <a:rPr lang="en-US" baseline="30000"/>
                        <a:t>6</a:t>
                      </a:r>
                    </a:p>
                    <a:p>
                      <a:pPr algn="ctr"/>
                      <a:r>
                        <a:rPr lang="en-US"/>
                        <a:t>2.65 x 10</a:t>
                      </a:r>
                      <a:r>
                        <a:rPr lang="en-US" baseline="30000"/>
                        <a:t>6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1.48 x 10</a:t>
                      </a:r>
                      <a:r>
                        <a:rPr lang="en-US" baseline="30000"/>
                        <a:t>4</a:t>
                      </a:r>
                      <a:endParaRPr lang="en-US"/>
                    </a:p>
                    <a:p>
                      <a:pPr algn="ctr"/>
                      <a:r>
                        <a:rPr lang="en-US"/>
                        <a:t>6.61 x 10</a:t>
                      </a:r>
                      <a:r>
                        <a:rPr lang="en-US" baseline="30000"/>
                        <a:t>3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754465"/>
                  </a:ext>
                </a:extLst>
              </a:tr>
              <a:tr h="607239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haroni"/>
                          <a:cs typeface="Aharoni"/>
                        </a:rPr>
                        <a:t>E-102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2.04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Water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-1.20 x 10</a:t>
                      </a:r>
                      <a:r>
                        <a:rPr lang="en-US" baseline="30000"/>
                        <a:t>5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5.75 x 10</a:t>
                      </a:r>
                      <a:r>
                        <a:rPr lang="en-US" b="0" baseline="30000"/>
                        <a:t>3</a:t>
                      </a:r>
                      <a:endParaRPr lang="en-US" b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562734"/>
                  </a:ext>
                </a:extLst>
              </a:tr>
              <a:tr h="687079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haroni"/>
                          <a:cs typeface="Aharoni"/>
                        </a:rPr>
                        <a:t>R-101 (jacketed)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27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1.02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Cooling water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1.00 x 10</a:t>
                      </a:r>
                      <a:r>
                        <a:rPr lang="en-US" baseline="30000"/>
                        <a:t>7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5.71 x 10</a:t>
                      </a:r>
                      <a:r>
                        <a:rPr lang="en-US" baseline="30000"/>
                        <a:t>5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60667"/>
                  </a:ext>
                </a:extLst>
              </a:tr>
              <a:tr h="607239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haroni"/>
                          <a:cs typeface="Aharoni"/>
                        </a:rPr>
                        <a:t>E-201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30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1.02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Cooling water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1.89 x 10</a:t>
                      </a:r>
                      <a:r>
                        <a:rPr lang="en-US" baseline="30000"/>
                        <a:t>5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9.02 x 10</a:t>
                      </a:r>
                      <a:r>
                        <a:rPr lang="en-US" baseline="30000"/>
                        <a:t>3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28819"/>
                  </a:ext>
                </a:extLst>
              </a:tr>
              <a:tr h="687079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latin typeface="Aharoni"/>
                          <a:cs typeface="Aharoni"/>
                        </a:rPr>
                        <a:t>E-202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25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2.04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Calcium Chloride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6.06 x 10</a:t>
                      </a:r>
                      <a:r>
                        <a:rPr lang="en-US" baseline="30000"/>
                        <a:t>5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8.61 x 10</a:t>
                      </a:r>
                      <a:r>
                        <a:rPr lang="en-US" baseline="30000"/>
                        <a:t>3</a:t>
                      </a:r>
                      <a:endParaRPr lang="en-US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896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5005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0C972-0235-EBE6-7E94-4BAFF04B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426"/>
            <a:ext cx="10515600" cy="1325563"/>
          </a:xfrm>
        </p:spPr>
        <p:txBody>
          <a:bodyPr/>
          <a:lstStyle/>
          <a:p>
            <a:r>
              <a:rPr lang="en-US">
                <a:latin typeface="Aharoni"/>
                <a:ea typeface="Calibri Light"/>
                <a:cs typeface="Aharoni"/>
              </a:rPr>
              <a:t>HAZOP Analysis: Adsorption Tower</a:t>
            </a:r>
            <a:endParaRPr lang="en-US">
              <a:latin typeface="Aharoni"/>
              <a:cs typeface="Aharon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80C8B9-B460-1375-23EC-9725F7095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669841"/>
              </p:ext>
            </p:extLst>
          </p:nvPr>
        </p:nvGraphicFramePr>
        <p:xfrm>
          <a:off x="1064413" y="1383168"/>
          <a:ext cx="9701307" cy="503869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838199">
                  <a:extLst>
                    <a:ext uri="{9D8B030D-6E8A-4147-A177-3AD203B41FA5}">
                      <a16:colId xmlns:a16="http://schemas.microsoft.com/office/drawing/2014/main" val="3419211169"/>
                    </a:ext>
                  </a:extLst>
                </a:gridCol>
                <a:gridCol w="1820074">
                  <a:extLst>
                    <a:ext uri="{9D8B030D-6E8A-4147-A177-3AD203B41FA5}">
                      <a16:colId xmlns:a16="http://schemas.microsoft.com/office/drawing/2014/main" val="1355090831"/>
                    </a:ext>
                  </a:extLst>
                </a:gridCol>
                <a:gridCol w="1170574">
                  <a:extLst>
                    <a:ext uri="{9D8B030D-6E8A-4147-A177-3AD203B41FA5}">
                      <a16:colId xmlns:a16="http://schemas.microsoft.com/office/drawing/2014/main" val="2715265755"/>
                    </a:ext>
                  </a:extLst>
                </a:gridCol>
                <a:gridCol w="1170574">
                  <a:extLst>
                    <a:ext uri="{9D8B030D-6E8A-4147-A177-3AD203B41FA5}">
                      <a16:colId xmlns:a16="http://schemas.microsoft.com/office/drawing/2014/main" val="1772015022"/>
                    </a:ext>
                  </a:extLst>
                </a:gridCol>
                <a:gridCol w="1760060">
                  <a:extLst>
                    <a:ext uri="{9D8B030D-6E8A-4147-A177-3AD203B41FA5}">
                      <a16:colId xmlns:a16="http://schemas.microsoft.com/office/drawing/2014/main" val="1453420388"/>
                    </a:ext>
                  </a:extLst>
                </a:gridCol>
                <a:gridCol w="1760060">
                  <a:extLst>
                    <a:ext uri="{9D8B030D-6E8A-4147-A177-3AD203B41FA5}">
                      <a16:colId xmlns:a16="http://schemas.microsoft.com/office/drawing/2014/main" val="1946307192"/>
                    </a:ext>
                  </a:extLst>
                </a:gridCol>
                <a:gridCol w="1181766">
                  <a:extLst>
                    <a:ext uri="{9D8B030D-6E8A-4147-A177-3AD203B41FA5}">
                      <a16:colId xmlns:a16="http://schemas.microsoft.com/office/drawing/2014/main" val="764261569"/>
                    </a:ext>
                  </a:extLst>
                </a:gridCol>
              </a:tblGrid>
              <a:tr h="743638"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Part Considered: Absorption</a:t>
                      </a:r>
                      <a:r>
                        <a:rPr lang="en-US" sz="1100" u="none" strike="noStrike" noProof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 Tower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Property Keyword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Guideword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Deviation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Possible Causes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Consequences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Actions required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0751313"/>
                  </a:ext>
                </a:extLst>
              </a:tr>
              <a:tr h="515406">
                <a:tc rowSpan="6">
                  <a:txBody>
                    <a:bodyPr/>
                    <a:lstStyle/>
                    <a:p>
                      <a:endParaRPr lang="en-US" sz="11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pPr lvl="0">
                        <a:buNone/>
                      </a:pPr>
                      <a:r>
                        <a:rPr lang="en-US" sz="11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Feed from Solvent Extractor</a:t>
                      </a:r>
                      <a:endPara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</a:endParaRPr>
                    </a:p>
                    <a:p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More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Overfilling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Increased 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Inconsistent volume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100" b="0" i="0" u="none" strike="noStrike" noProof="0">
                          <a:effectLst/>
                          <a:latin typeface="Calibri"/>
                        </a:rPr>
                        <a:t>Valve controller</a:t>
                      </a:r>
                      <a:endParaRPr lang="en-US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8536697"/>
                  </a:ext>
                </a:extLst>
              </a:tr>
              <a:tr h="5154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Less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Underfilling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Decreased 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Inconsistent volume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Valve controller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0569795"/>
                  </a:ext>
                </a:extLst>
              </a:tr>
              <a:tr h="8467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None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 filling </a:t>
                      </a:r>
                      <a:r>
                        <a:rPr lang="en-US" sz="1100" err="1">
                          <a:effectLst/>
                        </a:rPr>
                        <a:t>occuring</a:t>
                      </a:r>
                      <a:endParaRPr lang="en-US" err="1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No flow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Pen G is not extracted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Ensure proper </a:t>
                      </a:r>
                      <a:r>
                        <a:rPr lang="en-US" sz="1100" err="1">
                          <a:effectLst/>
                        </a:rPr>
                        <a:t>liq-liq</a:t>
                      </a:r>
                      <a:r>
                        <a:rPr lang="en-US" sz="1100">
                          <a:effectLst/>
                        </a:rPr>
                        <a:t> extraction takes place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184206"/>
                  </a:ext>
                </a:extLst>
              </a:tr>
              <a:tr h="11289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rowSpan="2"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Temperature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More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Temperature change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Increased temperature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The volatile components will react </a:t>
                      </a:r>
                      <a:endParaRPr lang="en-US">
                        <a:effectLst/>
                      </a:endParaRPr>
                    </a:p>
                    <a:p>
                      <a:endParaRPr lang="en-US">
                        <a:effectLst/>
                      </a:endParaRPr>
                    </a:p>
                    <a:p>
                      <a:r>
                        <a:rPr lang="en-US" sz="1100">
                          <a:effectLst/>
                        </a:rPr>
                        <a:t>Composition deteriorates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Temperature controller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630556"/>
                  </a:ext>
                </a:extLst>
              </a:tr>
              <a:tr h="9571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Less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Temperature change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Decreased temperature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Affects the flowrates </a:t>
                      </a:r>
                      <a:endParaRPr lang="en-US">
                        <a:effectLst/>
                      </a:endParaRPr>
                    </a:p>
                    <a:p>
                      <a:endParaRPr lang="en-US">
                        <a:effectLst/>
                      </a:endParaRPr>
                    </a:p>
                    <a:p>
                      <a:r>
                        <a:rPr lang="en-US" sz="1100">
                          <a:effectLst/>
                        </a:rPr>
                        <a:t>Yields a failed production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Temperature controller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1913570"/>
                  </a:ext>
                </a:extLst>
              </a:tr>
              <a:tr h="3313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Contamination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Equipment failure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Leak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Exposed to environment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Unsanitary product 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Maintenance 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5905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4208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Fermenter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3049850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739327" y="3333140"/>
            <a:ext cx="3315649" cy="567958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cs typeface="Calibri"/>
              </a:rPr>
              <a:t>Medium = 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4,829.5 kg/h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1671" y="4037538"/>
            <a:ext cx="3237894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cs typeface="Calibri"/>
              </a:rPr>
              <a:t>Output = 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4,835.1 kg/h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721425"/>
            <a:ext cx="2743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Fermenter</a:t>
            </a:r>
          </a:p>
        </p:txBody>
      </p:sp>
      <p:sp>
        <p:nvSpPr>
          <p:cNvPr id="4" name="Arrow: Bent-Up 3">
            <a:extLst>
              <a:ext uri="{FF2B5EF4-FFF2-40B4-BE49-F238E27FC236}">
                <a16:creationId xmlns:a16="http://schemas.microsoft.com/office/drawing/2014/main" id="{B9C15226-471F-407B-8691-D71B7D3C3F13}"/>
              </a:ext>
            </a:extLst>
          </p:cNvPr>
          <p:cNvSpPr/>
          <p:nvPr/>
        </p:nvSpPr>
        <p:spPr>
          <a:xfrm rot="10800000" flipH="1">
            <a:off x="3509058" y="1769679"/>
            <a:ext cx="2114216" cy="1288047"/>
          </a:xfrm>
          <a:prstGeom prst="bent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93234-8DEE-4B70-9E98-B6AF85C038A0}"/>
              </a:ext>
            </a:extLst>
          </p:cNvPr>
          <p:cNvSpPr txBox="1"/>
          <p:nvPr/>
        </p:nvSpPr>
        <p:spPr>
          <a:xfrm>
            <a:off x="3917282" y="1771650"/>
            <a:ext cx="14197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Inoculum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E7F147-9FEF-477E-A4C6-132FB801C652}"/>
              </a:ext>
            </a:extLst>
          </p:cNvPr>
          <p:cNvSpPr txBox="1"/>
          <p:nvPr/>
        </p:nvSpPr>
        <p:spPr>
          <a:xfrm>
            <a:off x="827315" y="4093028"/>
            <a:ext cx="3091543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KH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PO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 = 583.4 kg/h</a:t>
            </a:r>
          </a:p>
          <a:p>
            <a:r>
              <a:rPr lang="en-US">
                <a:cs typeface="Segoe UI"/>
              </a:rPr>
              <a:t>(NH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)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SO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 = 656.8 kg/h</a:t>
            </a:r>
          </a:p>
          <a:p>
            <a:r>
              <a:rPr lang="en-US">
                <a:cs typeface="Segoe UI"/>
              </a:rPr>
              <a:t>MgSO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*7H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O = 72.9 kg/h</a:t>
            </a:r>
          </a:p>
          <a:p>
            <a:r>
              <a:rPr lang="en-US">
                <a:cs typeface="Segoe UI"/>
              </a:rPr>
              <a:t>Na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SO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*7H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O = 218.8 kg/h</a:t>
            </a:r>
          </a:p>
          <a:p>
            <a:r>
              <a:rPr lang="en-US">
                <a:cs typeface="Segoe UI"/>
              </a:rPr>
              <a:t>ZnSO</a:t>
            </a:r>
            <a:r>
              <a:rPr lang="en-US" sz="1000">
                <a:cs typeface="Segoe UI"/>
              </a:rPr>
              <a:t>4</a:t>
            </a:r>
            <a:r>
              <a:rPr lang="en-US">
                <a:cs typeface="Segoe UI"/>
              </a:rPr>
              <a:t>*7H</a:t>
            </a:r>
            <a:r>
              <a:rPr lang="en-US" sz="1000">
                <a:cs typeface="Segoe UI"/>
              </a:rPr>
              <a:t>2</a:t>
            </a:r>
            <a:r>
              <a:rPr lang="en-US">
                <a:cs typeface="Segoe UI"/>
              </a:rPr>
              <a:t>O = 291.7 kg/h</a:t>
            </a:r>
          </a:p>
          <a:p>
            <a:r>
              <a:rPr lang="en-US">
                <a:cs typeface="Segoe UI"/>
              </a:rPr>
              <a:t>Yeast Extract = 729.7 kg/h</a:t>
            </a:r>
          </a:p>
          <a:p>
            <a:r>
              <a:rPr lang="en-US">
                <a:cs typeface="Segoe UI"/>
              </a:rPr>
              <a:t>Phenyl acetic Acid = 87.4 kg/h</a:t>
            </a:r>
          </a:p>
          <a:p>
            <a:r>
              <a:rPr lang="en-US">
                <a:cs typeface="Segoe UI"/>
              </a:rPr>
              <a:t>Lactose = 2,188.7 kg/h</a:t>
            </a:r>
          </a:p>
          <a:p>
            <a:endParaRPr lang="en-US"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6490D4-8021-40B1-A9F3-51915308177C}"/>
              </a:ext>
            </a:extLst>
          </p:cNvPr>
          <p:cNvSpPr txBox="1"/>
          <p:nvPr/>
        </p:nvSpPr>
        <p:spPr>
          <a:xfrm>
            <a:off x="8240486" y="4942114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Biomass = 1,262.7 kg/h</a:t>
            </a:r>
          </a:p>
          <a:p>
            <a:r>
              <a:rPr lang="en-US">
                <a:cs typeface="Calibri"/>
              </a:rPr>
              <a:t>Penicillin G = 199.4 kg/h</a:t>
            </a:r>
          </a:p>
          <a:p>
            <a:r>
              <a:rPr lang="en-US">
                <a:cs typeface="Calibri"/>
              </a:rPr>
              <a:t>Water = 3,373.0 kg/h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678313-5023-4E8D-BE3D-392A205CEF3C}"/>
              </a:ext>
            </a:extLst>
          </p:cNvPr>
          <p:cNvSpPr txBox="1"/>
          <p:nvPr/>
        </p:nvSpPr>
        <p:spPr>
          <a:xfrm>
            <a:off x="2880028" y="227284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Biomass = 5.5 kg/h</a:t>
            </a:r>
          </a:p>
        </p:txBody>
      </p:sp>
      <p:sp>
        <p:nvSpPr>
          <p:cNvPr id="15" name="Arrow: Bent-Up 14">
            <a:extLst>
              <a:ext uri="{FF2B5EF4-FFF2-40B4-BE49-F238E27FC236}">
                <a16:creationId xmlns:a16="http://schemas.microsoft.com/office/drawing/2014/main" id="{B9BF5802-F912-4ABF-BB28-BD3C80B929B7}"/>
              </a:ext>
            </a:extLst>
          </p:cNvPr>
          <p:cNvSpPr/>
          <p:nvPr/>
        </p:nvSpPr>
        <p:spPr>
          <a:xfrm>
            <a:off x="4626658" y="5020879"/>
            <a:ext cx="2300482" cy="973521"/>
          </a:xfrm>
          <a:prstGeom prst="bent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4178CB-3E7F-4057-8F80-98D8D55CC51B}"/>
              </a:ext>
            </a:extLst>
          </p:cNvPr>
          <p:cNvSpPr txBox="1"/>
          <p:nvPr/>
        </p:nvSpPr>
        <p:spPr>
          <a:xfrm>
            <a:off x="5094061" y="5699757"/>
            <a:ext cx="10341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Air</a:t>
            </a:r>
            <a:endParaRPr lang="en-US">
              <a:cs typeface="Calibri" panose="020F0502020204030204"/>
            </a:endParaRPr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CE8A08D2-9F70-4FCC-9A3D-B713B2505154}"/>
              </a:ext>
            </a:extLst>
          </p:cNvPr>
          <p:cNvSpPr/>
          <p:nvPr/>
        </p:nvSpPr>
        <p:spPr>
          <a:xfrm rot="5400000" flipH="1">
            <a:off x="6705224" y="1638444"/>
            <a:ext cx="1640082" cy="1203382"/>
          </a:xfrm>
          <a:prstGeom prst="bentUp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cs typeface="Calibri"/>
              </a:rPr>
              <a:t>Exhaust Gas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A88ECC-84FF-4F6B-AF9D-F7F8EB0DE218}"/>
              </a:ext>
            </a:extLst>
          </p:cNvPr>
          <p:cNvSpPr txBox="1"/>
          <p:nvPr/>
        </p:nvSpPr>
        <p:spPr>
          <a:xfrm>
            <a:off x="7525265" y="2018585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CO</a:t>
            </a:r>
            <a:r>
              <a:rPr lang="en-US" sz="1000">
                <a:cs typeface="Calibri"/>
              </a:rPr>
              <a:t>2</a:t>
            </a:r>
            <a:r>
              <a:rPr lang="en-US">
                <a:cs typeface="Calibri"/>
              </a:rPr>
              <a:t> = </a:t>
            </a:r>
            <a:r>
              <a:rPr lang="en-US">
                <a:ea typeface="+mn-lt"/>
                <a:cs typeface="+mn-lt"/>
              </a:rPr>
              <a:t>4,621.5 kg/h</a:t>
            </a:r>
          </a:p>
          <a:p>
            <a:r>
              <a:rPr lang="en-US">
                <a:cs typeface="Calibri"/>
              </a:rPr>
              <a:t>N</a:t>
            </a:r>
            <a:r>
              <a:rPr lang="en-US" sz="1000">
                <a:cs typeface="Calibri"/>
              </a:rPr>
              <a:t>2 </a:t>
            </a:r>
            <a:r>
              <a:rPr lang="en-US">
                <a:cs typeface="Calibri"/>
              </a:rPr>
              <a:t>= 122,882.7 kg/h</a:t>
            </a:r>
          </a:p>
          <a:p>
            <a:r>
              <a:rPr lang="en-US"/>
              <a:t>O</a:t>
            </a:r>
            <a:r>
              <a:rPr lang="en-US" sz="1000"/>
              <a:t>2</a:t>
            </a:r>
            <a:r>
              <a:rPr lang="en-US"/>
              <a:t> = 22,023.1 kg/h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59BD48-29AD-4DE0-86D9-F24FCB220000}"/>
              </a:ext>
            </a:extLst>
          </p:cNvPr>
          <p:cNvSpPr txBox="1"/>
          <p:nvPr/>
        </p:nvSpPr>
        <p:spPr>
          <a:xfrm>
            <a:off x="4626658" y="599440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O</a:t>
            </a:r>
            <a:r>
              <a:rPr lang="en-US" sz="1000"/>
              <a:t>2</a:t>
            </a:r>
            <a:r>
              <a:rPr lang="en-US"/>
              <a:t> = 36,705.2 kg/h</a:t>
            </a:r>
          </a:p>
          <a:p>
            <a:r>
              <a:rPr lang="en-US"/>
              <a:t>N</a:t>
            </a:r>
            <a:r>
              <a:rPr lang="en-US" sz="1000"/>
              <a:t>2</a:t>
            </a:r>
            <a:r>
              <a:rPr lang="en-US"/>
              <a:t> = 122,882.7 kg/h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8CA96-E6BB-B446-BD59-4D4B25681BA7}"/>
              </a:ext>
            </a:extLst>
          </p:cNvPr>
          <p:cNvSpPr txBox="1"/>
          <p:nvPr/>
        </p:nvSpPr>
        <p:spPr>
          <a:xfrm>
            <a:off x="403059" y="130542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Q</a:t>
            </a:r>
            <a:r>
              <a:rPr lang="en-US" b="1" baseline="-25000">
                <a:cs typeface="Calibri"/>
              </a:rPr>
              <a:t>CW</a:t>
            </a:r>
            <a:r>
              <a:rPr lang="en-US" b="1">
                <a:cs typeface="Calibri"/>
              </a:rPr>
              <a:t> = 1.00 x 10</a:t>
            </a:r>
            <a:r>
              <a:rPr lang="en-US" b="1" baseline="30000">
                <a:cs typeface="Calibri"/>
              </a:rPr>
              <a:t>7</a:t>
            </a:r>
            <a:r>
              <a:rPr lang="en-US" b="1">
                <a:cs typeface="Calibri"/>
              </a:rPr>
              <a:t> kJ/h</a:t>
            </a:r>
          </a:p>
          <a:p>
            <a:endParaRPr lang="en-US" b="1">
              <a:cs typeface="Calibri"/>
            </a:endParaRPr>
          </a:p>
          <a:p>
            <a:r>
              <a:rPr lang="en-US" b="1">
                <a:cs typeface="Calibri"/>
              </a:rPr>
              <a:t>m</a:t>
            </a:r>
            <a:r>
              <a:rPr lang="en-US" b="1" baseline="-25000">
                <a:cs typeface="Calibri"/>
              </a:rPr>
              <a:t>CW </a:t>
            </a:r>
            <a:r>
              <a:rPr lang="en-US" b="1">
                <a:cs typeface="Calibri"/>
              </a:rPr>
              <a:t>= 5.71 x 10</a:t>
            </a:r>
            <a:r>
              <a:rPr lang="en-US" b="1" baseline="30000">
                <a:cs typeface="Calibri"/>
              </a:rPr>
              <a:t>5</a:t>
            </a:r>
            <a:r>
              <a:rPr lang="en-US" b="1">
                <a:cs typeface="Calibri"/>
              </a:rPr>
              <a:t> kg/h</a:t>
            </a:r>
          </a:p>
        </p:txBody>
      </p:sp>
    </p:spTree>
    <p:extLst>
      <p:ext uri="{BB962C8B-B14F-4D97-AF65-F5344CB8AC3E}">
        <p14:creationId xmlns:p14="http://schemas.microsoft.com/office/powerpoint/2010/main" val="689031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Composition Balance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3049850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624254" y="3333140"/>
            <a:ext cx="3430722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cs typeface="Calibri"/>
              </a:rPr>
              <a:t>Medium = 4,829.5 kg/h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9446" y="4037538"/>
            <a:ext cx="2947654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cs typeface="Calibri"/>
              </a:rPr>
              <a:t>Output = 4,835.1 kg/h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721425"/>
            <a:ext cx="2743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Fermenter</a:t>
            </a:r>
          </a:p>
        </p:txBody>
      </p:sp>
      <p:sp>
        <p:nvSpPr>
          <p:cNvPr id="4" name="Arrow: Bent-Up 3">
            <a:extLst>
              <a:ext uri="{FF2B5EF4-FFF2-40B4-BE49-F238E27FC236}">
                <a16:creationId xmlns:a16="http://schemas.microsoft.com/office/drawing/2014/main" id="{B9C15226-471F-407B-8691-D71B7D3C3F13}"/>
              </a:ext>
            </a:extLst>
          </p:cNvPr>
          <p:cNvSpPr/>
          <p:nvPr/>
        </p:nvSpPr>
        <p:spPr>
          <a:xfrm rot="10800000" flipH="1">
            <a:off x="3006969" y="1769678"/>
            <a:ext cx="2616305" cy="1288047"/>
          </a:xfrm>
          <a:prstGeom prst="bentUpArrow">
            <a:avLst>
              <a:gd name="adj1" fmla="val 25683"/>
              <a:gd name="adj2" fmla="val 25000"/>
              <a:gd name="adj3" fmla="val 25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093234-8DEE-4B70-9E98-B6AF85C038A0}"/>
              </a:ext>
            </a:extLst>
          </p:cNvPr>
          <p:cNvSpPr txBox="1"/>
          <p:nvPr/>
        </p:nvSpPr>
        <p:spPr>
          <a:xfrm>
            <a:off x="3146260" y="1771650"/>
            <a:ext cx="21907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Inoculum = 5.5 kg/h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E7F147-9FEF-477E-A4C6-132FB801C652}"/>
              </a:ext>
            </a:extLst>
          </p:cNvPr>
          <p:cNvSpPr txBox="1"/>
          <p:nvPr/>
        </p:nvSpPr>
        <p:spPr>
          <a:xfrm>
            <a:off x="1107890" y="3906091"/>
            <a:ext cx="2160058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X</a:t>
            </a:r>
            <a:r>
              <a:rPr lang="en-US" sz="1100">
                <a:cs typeface="Segoe UI"/>
              </a:rPr>
              <a:t>KH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PO</a:t>
            </a:r>
            <a:r>
              <a:rPr lang="en-US" sz="600">
                <a:cs typeface="Segoe UI"/>
              </a:rPr>
              <a:t>4</a:t>
            </a:r>
            <a:r>
              <a:rPr lang="en-US">
                <a:cs typeface="Segoe UI"/>
              </a:rPr>
              <a:t> = 0.121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100">
                <a:cs typeface="Segoe UI"/>
              </a:rPr>
              <a:t>(NH</a:t>
            </a:r>
            <a:r>
              <a:rPr lang="en-US" sz="600">
                <a:cs typeface="Segoe UI"/>
              </a:rPr>
              <a:t>4</a:t>
            </a:r>
            <a:r>
              <a:rPr lang="en-US" sz="1100">
                <a:cs typeface="Segoe UI"/>
              </a:rPr>
              <a:t>)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SO</a:t>
            </a:r>
            <a:r>
              <a:rPr lang="en-US" sz="600">
                <a:cs typeface="Segoe UI"/>
              </a:rPr>
              <a:t>4</a:t>
            </a:r>
            <a:r>
              <a:rPr lang="en-US">
                <a:cs typeface="Segoe UI"/>
              </a:rPr>
              <a:t> = 0.136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100">
                <a:cs typeface="Segoe UI"/>
              </a:rPr>
              <a:t>MgSO</a:t>
            </a:r>
            <a:r>
              <a:rPr lang="en-US" sz="600">
                <a:cs typeface="Segoe UI"/>
              </a:rPr>
              <a:t>4</a:t>
            </a:r>
            <a:r>
              <a:rPr lang="en-US" sz="1100">
                <a:cs typeface="Segoe UI"/>
              </a:rPr>
              <a:t>*7H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O</a:t>
            </a:r>
            <a:r>
              <a:rPr lang="en-US">
                <a:cs typeface="Segoe UI"/>
              </a:rPr>
              <a:t> = 0.015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100">
                <a:cs typeface="Segoe UI"/>
              </a:rPr>
              <a:t>Na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SO</a:t>
            </a:r>
            <a:r>
              <a:rPr lang="en-US" sz="600">
                <a:cs typeface="Segoe UI"/>
              </a:rPr>
              <a:t>4</a:t>
            </a:r>
            <a:r>
              <a:rPr lang="en-US" sz="1100">
                <a:cs typeface="Segoe UI"/>
              </a:rPr>
              <a:t>*7H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O</a:t>
            </a:r>
            <a:r>
              <a:rPr lang="en-US">
                <a:cs typeface="Segoe UI"/>
              </a:rPr>
              <a:t> = 0.045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100">
                <a:cs typeface="Segoe UI"/>
              </a:rPr>
              <a:t>ZnSO</a:t>
            </a:r>
            <a:r>
              <a:rPr lang="en-US" sz="600">
                <a:cs typeface="Segoe UI"/>
              </a:rPr>
              <a:t>4</a:t>
            </a:r>
            <a:r>
              <a:rPr lang="en-US" sz="1100">
                <a:cs typeface="Segoe UI"/>
              </a:rPr>
              <a:t>*7H</a:t>
            </a:r>
            <a:r>
              <a:rPr lang="en-US" sz="600">
                <a:cs typeface="Segoe UI"/>
              </a:rPr>
              <a:t>2</a:t>
            </a:r>
            <a:r>
              <a:rPr lang="en-US" sz="1100">
                <a:cs typeface="Segoe UI"/>
              </a:rPr>
              <a:t>O</a:t>
            </a:r>
            <a:r>
              <a:rPr lang="en-US">
                <a:cs typeface="Segoe UI"/>
              </a:rPr>
              <a:t> = 0.060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050">
                <a:cs typeface="Segoe UI"/>
              </a:rPr>
              <a:t>Yeast Extract</a:t>
            </a:r>
            <a:r>
              <a:rPr lang="en-US" sz="1000">
                <a:cs typeface="Segoe UI"/>
              </a:rPr>
              <a:t> </a:t>
            </a:r>
            <a:r>
              <a:rPr lang="en-US">
                <a:cs typeface="Segoe UI"/>
              </a:rPr>
              <a:t>= 0.151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050">
                <a:cs typeface="Segoe UI"/>
              </a:rPr>
              <a:t>Phenyl acetic Acid </a:t>
            </a:r>
            <a:r>
              <a:rPr lang="en-US">
                <a:cs typeface="Segoe UI"/>
              </a:rPr>
              <a:t>= 0.018</a:t>
            </a:r>
          </a:p>
          <a:p>
            <a:r>
              <a:rPr lang="en-US">
                <a:cs typeface="Segoe UI"/>
              </a:rPr>
              <a:t>X </a:t>
            </a:r>
            <a:r>
              <a:rPr lang="en-US" sz="1050">
                <a:cs typeface="Segoe UI"/>
              </a:rPr>
              <a:t>Lactose</a:t>
            </a:r>
            <a:r>
              <a:rPr lang="en-US">
                <a:cs typeface="Segoe UI"/>
              </a:rPr>
              <a:t> = 0.453</a:t>
            </a:r>
          </a:p>
          <a:p>
            <a:endParaRPr lang="en-US"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6490D4-8021-40B1-A9F3-51915308177C}"/>
              </a:ext>
            </a:extLst>
          </p:cNvPr>
          <p:cNvSpPr txBox="1"/>
          <p:nvPr/>
        </p:nvSpPr>
        <p:spPr>
          <a:xfrm>
            <a:off x="8718619" y="4613271"/>
            <a:ext cx="190583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X </a:t>
            </a:r>
            <a:r>
              <a:rPr lang="en-US" sz="1050">
                <a:cs typeface="Calibri"/>
              </a:rPr>
              <a:t>Biomass</a:t>
            </a:r>
            <a:r>
              <a:rPr lang="en-US">
                <a:cs typeface="Calibri"/>
              </a:rPr>
              <a:t> = 0.261</a:t>
            </a:r>
          </a:p>
          <a:p>
            <a:r>
              <a:rPr lang="en-US">
                <a:cs typeface="Calibri"/>
              </a:rPr>
              <a:t>X </a:t>
            </a:r>
            <a:r>
              <a:rPr lang="en-US" sz="1050">
                <a:cs typeface="Calibri"/>
              </a:rPr>
              <a:t>Penicillin G</a:t>
            </a:r>
            <a:r>
              <a:rPr lang="en-US">
                <a:cs typeface="Calibri"/>
              </a:rPr>
              <a:t> = 0.041</a:t>
            </a:r>
          </a:p>
          <a:p>
            <a:r>
              <a:rPr lang="en-US">
                <a:cs typeface="Calibri"/>
              </a:rPr>
              <a:t>X </a:t>
            </a:r>
            <a:r>
              <a:rPr lang="en-US" sz="1050">
                <a:cs typeface="Calibri"/>
              </a:rPr>
              <a:t>Water</a:t>
            </a:r>
            <a:r>
              <a:rPr lang="en-US">
                <a:cs typeface="Calibri"/>
              </a:rPr>
              <a:t> = 0.698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678313-5023-4E8D-BE3D-392A205CEF3C}"/>
              </a:ext>
            </a:extLst>
          </p:cNvPr>
          <p:cNvSpPr txBox="1"/>
          <p:nvPr/>
        </p:nvSpPr>
        <p:spPr>
          <a:xfrm>
            <a:off x="3108579" y="2191274"/>
            <a:ext cx="14106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X </a:t>
            </a:r>
            <a:r>
              <a:rPr lang="en-US" sz="1050"/>
              <a:t>Biomass</a:t>
            </a:r>
            <a:r>
              <a:rPr lang="en-US"/>
              <a:t> = 1</a:t>
            </a:r>
          </a:p>
        </p:txBody>
      </p:sp>
      <p:sp>
        <p:nvSpPr>
          <p:cNvPr id="15" name="Arrow: Bent-Up 14">
            <a:extLst>
              <a:ext uri="{FF2B5EF4-FFF2-40B4-BE49-F238E27FC236}">
                <a16:creationId xmlns:a16="http://schemas.microsoft.com/office/drawing/2014/main" id="{B9BF5802-F912-4ABF-BB28-BD3C80B929B7}"/>
              </a:ext>
            </a:extLst>
          </p:cNvPr>
          <p:cNvSpPr/>
          <p:nvPr/>
        </p:nvSpPr>
        <p:spPr>
          <a:xfrm>
            <a:off x="4220308" y="4942115"/>
            <a:ext cx="2706832" cy="1052286"/>
          </a:xfrm>
          <a:prstGeom prst="bentUpArrow">
            <a:avLst>
              <a:gd name="adj1" fmla="val 31684"/>
              <a:gd name="adj2" fmla="val 25000"/>
              <a:gd name="adj3" fmla="val 25000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4178CB-3E7F-4057-8F80-98D8D55CC51B}"/>
              </a:ext>
            </a:extLst>
          </p:cNvPr>
          <p:cNvSpPr txBox="1"/>
          <p:nvPr/>
        </p:nvSpPr>
        <p:spPr>
          <a:xfrm>
            <a:off x="4461497" y="5625070"/>
            <a:ext cx="22244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Air = 159,588.0 kg/h</a:t>
            </a:r>
          </a:p>
        </p:txBody>
      </p:sp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CE8A08D2-9F70-4FCC-9A3D-B713B2505154}"/>
              </a:ext>
            </a:extLst>
          </p:cNvPr>
          <p:cNvSpPr/>
          <p:nvPr/>
        </p:nvSpPr>
        <p:spPr>
          <a:xfrm rot="5400000" flipH="1">
            <a:off x="7548643" y="635350"/>
            <a:ext cx="1574274" cy="3251808"/>
          </a:xfrm>
          <a:prstGeom prst="bentUpArrow">
            <a:avLst>
              <a:gd name="adj1" fmla="val 25000"/>
              <a:gd name="adj2" fmla="val 19619"/>
              <a:gd name="adj3" fmla="val 22856"/>
            </a:avLst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>
              <a:solidFill>
                <a:schemeClr val="tx1"/>
              </a:solidFill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A88ECC-84FF-4F6B-AF9D-F7F8EB0DE218}"/>
              </a:ext>
            </a:extLst>
          </p:cNvPr>
          <p:cNvSpPr txBox="1"/>
          <p:nvPr/>
        </p:nvSpPr>
        <p:spPr>
          <a:xfrm>
            <a:off x="7956088" y="2078898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X</a:t>
            </a:r>
            <a:r>
              <a:rPr lang="en-US" sz="1100">
                <a:cs typeface="Calibri"/>
              </a:rPr>
              <a:t>CO</a:t>
            </a:r>
            <a:r>
              <a:rPr lang="en-US" sz="600">
                <a:cs typeface="Calibri"/>
              </a:rPr>
              <a:t>2</a:t>
            </a:r>
            <a:r>
              <a:rPr lang="en-US">
                <a:cs typeface="Calibri"/>
              </a:rPr>
              <a:t> = 0</a:t>
            </a:r>
            <a:r>
              <a:rPr lang="en-US">
                <a:ea typeface="+mn-lt"/>
                <a:cs typeface="+mn-lt"/>
              </a:rPr>
              <a:t>.031</a:t>
            </a:r>
          </a:p>
          <a:p>
            <a:r>
              <a:rPr lang="en-US">
                <a:cs typeface="Calibri"/>
              </a:rPr>
              <a:t>X</a:t>
            </a:r>
            <a:r>
              <a:rPr lang="en-US" sz="1100">
                <a:cs typeface="Calibri"/>
              </a:rPr>
              <a:t>N</a:t>
            </a:r>
            <a:r>
              <a:rPr lang="en-US" sz="600">
                <a:cs typeface="Calibri"/>
              </a:rPr>
              <a:t>2</a:t>
            </a:r>
            <a:r>
              <a:rPr lang="en-US" sz="1000">
                <a:cs typeface="Calibri"/>
              </a:rPr>
              <a:t> </a:t>
            </a:r>
            <a:r>
              <a:rPr lang="en-US">
                <a:cs typeface="Calibri"/>
              </a:rPr>
              <a:t>= 0.822</a:t>
            </a:r>
          </a:p>
          <a:p>
            <a:r>
              <a:rPr lang="en-US"/>
              <a:t>X</a:t>
            </a:r>
            <a:r>
              <a:rPr lang="en-US" sz="1100"/>
              <a:t>O</a:t>
            </a:r>
            <a:r>
              <a:rPr lang="en-US" sz="600"/>
              <a:t>2</a:t>
            </a:r>
            <a:r>
              <a:rPr lang="en-US"/>
              <a:t> = 0.147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59BD48-29AD-4DE0-86D9-F24FCB220000}"/>
              </a:ext>
            </a:extLst>
          </p:cNvPr>
          <p:cNvSpPr txBox="1"/>
          <p:nvPr/>
        </p:nvSpPr>
        <p:spPr>
          <a:xfrm>
            <a:off x="4844914" y="6026950"/>
            <a:ext cx="14576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X</a:t>
            </a:r>
            <a:r>
              <a:rPr lang="en-US" sz="1100"/>
              <a:t>O</a:t>
            </a:r>
            <a:r>
              <a:rPr lang="en-US" sz="600"/>
              <a:t>2</a:t>
            </a:r>
            <a:r>
              <a:rPr lang="en-US"/>
              <a:t> = 0.230</a:t>
            </a:r>
          </a:p>
          <a:p>
            <a:r>
              <a:rPr lang="en-US"/>
              <a:t>X</a:t>
            </a:r>
            <a:r>
              <a:rPr lang="en-US" sz="1100"/>
              <a:t>N</a:t>
            </a:r>
            <a:r>
              <a:rPr lang="en-US" sz="600"/>
              <a:t>2</a:t>
            </a:r>
            <a:r>
              <a:rPr lang="en-US"/>
              <a:t> = 0.770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8CA96-E6BB-B446-BD59-4D4B25681BA7}"/>
              </a:ext>
            </a:extLst>
          </p:cNvPr>
          <p:cNvSpPr txBox="1"/>
          <p:nvPr/>
        </p:nvSpPr>
        <p:spPr>
          <a:xfrm>
            <a:off x="403059" y="130542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Q</a:t>
            </a:r>
            <a:r>
              <a:rPr lang="en-US" b="1" baseline="-25000">
                <a:cs typeface="Calibri"/>
              </a:rPr>
              <a:t>CW</a:t>
            </a:r>
            <a:r>
              <a:rPr lang="en-US" b="1">
                <a:cs typeface="Calibri"/>
              </a:rPr>
              <a:t> = 1.00 x 10</a:t>
            </a:r>
            <a:r>
              <a:rPr lang="en-US" b="1" baseline="30000">
                <a:cs typeface="Calibri"/>
              </a:rPr>
              <a:t>7</a:t>
            </a:r>
            <a:r>
              <a:rPr lang="en-US" b="1">
                <a:cs typeface="Calibri"/>
              </a:rPr>
              <a:t> kJ/h</a:t>
            </a:r>
          </a:p>
          <a:p>
            <a:endParaRPr lang="en-US" b="1">
              <a:cs typeface="Calibri"/>
            </a:endParaRPr>
          </a:p>
          <a:p>
            <a:r>
              <a:rPr lang="en-US" b="1">
                <a:cs typeface="Calibri"/>
              </a:rPr>
              <a:t>m</a:t>
            </a:r>
            <a:r>
              <a:rPr lang="en-US" b="1" baseline="-25000">
                <a:cs typeface="Calibri"/>
              </a:rPr>
              <a:t>CW </a:t>
            </a:r>
            <a:r>
              <a:rPr lang="en-US" b="1">
                <a:cs typeface="Calibri"/>
              </a:rPr>
              <a:t>= 5.71 x 10</a:t>
            </a:r>
            <a:r>
              <a:rPr lang="en-US" b="1" baseline="30000">
                <a:cs typeface="Calibri"/>
              </a:rPr>
              <a:t>5</a:t>
            </a:r>
            <a:r>
              <a:rPr lang="en-US" b="1">
                <a:cs typeface="Calibri"/>
              </a:rPr>
              <a:t> kg/h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9877" y="1597555"/>
            <a:ext cx="296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Exhaust Gas = 149,527.3 kg/h</a:t>
            </a:r>
          </a:p>
        </p:txBody>
      </p:sp>
    </p:spTree>
    <p:extLst>
      <p:ext uri="{BB962C8B-B14F-4D97-AF65-F5344CB8AC3E}">
        <p14:creationId xmlns:p14="http://schemas.microsoft.com/office/powerpoint/2010/main" val="5454471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RVF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Rotary Vacuum Filter</a:t>
            </a:r>
            <a:endParaRPr lang="en-US">
              <a:cs typeface="Calibri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8C2D4F61-8051-4217-86E9-D01A31A99F4B}"/>
              </a:ext>
            </a:extLst>
          </p:cNvPr>
          <p:cNvSpPr/>
          <p:nvPr/>
        </p:nvSpPr>
        <p:spPr>
          <a:xfrm>
            <a:off x="5853683" y="4373559"/>
            <a:ext cx="481263" cy="982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3DE9E-6325-4421-B959-E593CB39CD8D}"/>
              </a:ext>
            </a:extLst>
          </p:cNvPr>
          <p:cNvSpPr txBox="1"/>
          <p:nvPr/>
        </p:nvSpPr>
        <p:spPr>
          <a:xfrm>
            <a:off x="1177591" y="4005012"/>
            <a:ext cx="289134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Biomass = 1,262.7 kg/h</a:t>
            </a:r>
          </a:p>
          <a:p>
            <a:r>
              <a:rPr lang="en-US">
                <a:ea typeface="+mn-lt"/>
                <a:cs typeface="+mn-lt"/>
              </a:rPr>
              <a:t>Penicillin G = 199.4 kg/h</a:t>
            </a:r>
          </a:p>
          <a:p>
            <a:r>
              <a:rPr lang="en-US">
                <a:ea typeface="+mn-lt"/>
                <a:cs typeface="+mn-lt"/>
              </a:rPr>
              <a:t>Water = 3,373.0 kg/h</a:t>
            </a:r>
          </a:p>
          <a:p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397EB7-D5EB-4347-9336-DE4B590BB1C2}"/>
              </a:ext>
            </a:extLst>
          </p:cNvPr>
          <p:cNvSpPr txBox="1"/>
          <p:nvPr/>
        </p:nvSpPr>
        <p:spPr>
          <a:xfrm>
            <a:off x="8180108" y="4005012"/>
            <a:ext cx="288356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Biomass = 88.4 kg/h</a:t>
            </a:r>
            <a:endParaRPr lang="en-US"/>
          </a:p>
          <a:p>
            <a:r>
              <a:rPr lang="en-US">
                <a:cs typeface="Calibri"/>
              </a:rPr>
              <a:t>Penicillin G = 185.4 kg/h</a:t>
            </a:r>
          </a:p>
          <a:p>
            <a:r>
              <a:rPr lang="en-US">
                <a:cs typeface="Calibri"/>
              </a:rPr>
              <a:t>Water = 3,103.1 kg/h</a:t>
            </a:r>
          </a:p>
          <a:p>
            <a:endParaRPr lang="en-US"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7E4F9B-55D5-4707-BD19-E54AD40FE102}"/>
              </a:ext>
            </a:extLst>
          </p:cNvPr>
          <p:cNvSpPr txBox="1"/>
          <p:nvPr/>
        </p:nvSpPr>
        <p:spPr>
          <a:xfrm>
            <a:off x="4656722" y="5408695"/>
            <a:ext cx="288356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Biomass = 1,174.3 kg/h</a:t>
            </a:r>
          </a:p>
          <a:p>
            <a:r>
              <a:rPr lang="en-US">
                <a:cs typeface="Calibri"/>
              </a:rPr>
              <a:t>Penicillin G = 14.0 kg/h</a:t>
            </a:r>
          </a:p>
          <a:p>
            <a:r>
              <a:rPr lang="en-US">
                <a:cs typeface="Calibri"/>
              </a:rPr>
              <a:t>Water = 269.8 kg/h</a:t>
            </a:r>
          </a:p>
          <a:p>
            <a:endParaRPr lang="en-US"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70CB60-815B-49A9-A6E9-D1BC40579ECD}"/>
              </a:ext>
            </a:extLst>
          </p:cNvPr>
          <p:cNvSpPr txBox="1"/>
          <p:nvPr/>
        </p:nvSpPr>
        <p:spPr>
          <a:xfrm>
            <a:off x="403059" y="13054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Penicillin G Recovery: 93%</a:t>
            </a:r>
          </a:p>
        </p:txBody>
      </p:sp>
    </p:spTree>
    <p:extLst>
      <p:ext uri="{BB962C8B-B14F-4D97-AF65-F5344CB8AC3E}">
        <p14:creationId xmlns:p14="http://schemas.microsoft.com/office/powerpoint/2010/main" val="21422361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Mixing Tank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Mixing Tank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884C03-238A-4119-90F1-EF448937C247}"/>
              </a:ext>
            </a:extLst>
          </p:cNvPr>
          <p:cNvSpPr txBox="1"/>
          <p:nvPr/>
        </p:nvSpPr>
        <p:spPr>
          <a:xfrm>
            <a:off x="8133347" y="3882189"/>
            <a:ext cx="287354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844.2 kg/h</a:t>
            </a:r>
          </a:p>
          <a:p>
            <a:r>
              <a:rPr lang="en-US">
                <a:ea typeface="+mn-lt"/>
                <a:cs typeface="+mn-lt"/>
              </a:rPr>
              <a:t>Sulfuric Acid = 58.5 kg/h</a:t>
            </a:r>
          </a:p>
          <a:p>
            <a:r>
              <a:rPr lang="en-US">
                <a:ea typeface="+mn-lt"/>
                <a:cs typeface="+mn-lt"/>
              </a:rPr>
              <a:t>Biomass = 88.4 kg/h</a:t>
            </a:r>
          </a:p>
          <a:p>
            <a:r>
              <a:rPr lang="en-US">
                <a:ea typeface="+mn-lt"/>
                <a:cs typeface="+mn-lt"/>
              </a:rPr>
              <a:t>Penicillin G = 185.4 kg/h</a:t>
            </a:r>
          </a:p>
          <a:p>
            <a:r>
              <a:rPr lang="en-US">
                <a:ea typeface="+mn-lt"/>
                <a:cs typeface="+mn-lt"/>
              </a:rPr>
              <a:t>Water = 3,103.1 kg/h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CD6A62-F444-4683-BC41-D9548DF18442}"/>
              </a:ext>
            </a:extLst>
          </p:cNvPr>
          <p:cNvSpPr txBox="1"/>
          <p:nvPr/>
        </p:nvSpPr>
        <p:spPr>
          <a:xfrm>
            <a:off x="1185111" y="3882189"/>
            <a:ext cx="287354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Biomass = 88.4 kg/h</a:t>
            </a:r>
          </a:p>
          <a:p>
            <a:r>
              <a:rPr lang="en-US">
                <a:ea typeface="+mn-lt"/>
                <a:cs typeface="+mn-lt"/>
              </a:rPr>
              <a:t>Penicillin G = 185.4 kg/h</a:t>
            </a:r>
          </a:p>
          <a:p>
            <a:r>
              <a:rPr lang="en-US">
                <a:ea typeface="+mn-lt"/>
                <a:cs typeface="+mn-lt"/>
              </a:rPr>
              <a:t>Water = 3,103.1 kg/h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7646CBB-E2A4-41ED-96F3-3FD262C914F6}"/>
              </a:ext>
            </a:extLst>
          </p:cNvPr>
          <p:cNvSpPr/>
          <p:nvPr/>
        </p:nvSpPr>
        <p:spPr>
          <a:xfrm rot="10800000">
            <a:off x="4876760" y="4375872"/>
            <a:ext cx="488461" cy="1211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39D09436-A261-4671-91C8-B08B97ED2C78}"/>
              </a:ext>
            </a:extLst>
          </p:cNvPr>
          <p:cNvSpPr/>
          <p:nvPr/>
        </p:nvSpPr>
        <p:spPr>
          <a:xfrm rot="10800000">
            <a:off x="6791529" y="4375872"/>
            <a:ext cx="488461" cy="1211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6C22ED-7C9F-4550-8D62-382244A0A110}"/>
              </a:ext>
            </a:extLst>
          </p:cNvPr>
          <p:cNvSpPr txBox="1"/>
          <p:nvPr/>
        </p:nvSpPr>
        <p:spPr>
          <a:xfrm>
            <a:off x="4339736" y="5590199"/>
            <a:ext cx="149273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Sulfuric Acid = 58.5 kg/h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CA1C86-F6EA-403B-850E-0D9EA356AB98}"/>
              </a:ext>
            </a:extLst>
          </p:cNvPr>
          <p:cNvSpPr txBox="1"/>
          <p:nvPr/>
        </p:nvSpPr>
        <p:spPr>
          <a:xfrm>
            <a:off x="6410812" y="5619507"/>
            <a:ext cx="14927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844.2 kg/h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BA3F1-DC4B-4834-9339-039C999BCE4D}"/>
              </a:ext>
            </a:extLst>
          </p:cNvPr>
          <p:cNvSpPr txBox="1"/>
          <p:nvPr/>
        </p:nvSpPr>
        <p:spPr>
          <a:xfrm>
            <a:off x="313412" y="1675221"/>
            <a:ext cx="28216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Penicillin G Recovery: 100%</a:t>
            </a:r>
          </a:p>
        </p:txBody>
      </p:sp>
    </p:spTree>
    <p:extLst>
      <p:ext uri="{BB962C8B-B14F-4D97-AF65-F5344CB8AC3E}">
        <p14:creationId xmlns:p14="http://schemas.microsoft.com/office/powerpoint/2010/main" val="13183724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Solvent Extractor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Solvent Extractor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EE301-C0F4-4A9A-A361-168990D06DCD}"/>
              </a:ext>
            </a:extLst>
          </p:cNvPr>
          <p:cNvSpPr txBox="1"/>
          <p:nvPr/>
        </p:nvSpPr>
        <p:spPr>
          <a:xfrm>
            <a:off x="383006" y="1636295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Penicillin G</a:t>
            </a:r>
            <a:r>
              <a:rPr lang="en-US" b="1">
                <a:cs typeface="Calibri"/>
              </a:rPr>
              <a:t> Recovery: 86%</a:t>
            </a:r>
            <a:endParaRPr lang="en-US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AD4EF1FB-4E9B-40A3-86A3-B67B4E703E32}"/>
              </a:ext>
            </a:extLst>
          </p:cNvPr>
          <p:cNvSpPr/>
          <p:nvPr/>
        </p:nvSpPr>
        <p:spPr>
          <a:xfrm>
            <a:off x="5853683" y="4373559"/>
            <a:ext cx="481263" cy="982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7F74AA-3553-47B4-9E8A-EEB10050CC42}"/>
              </a:ext>
            </a:extLst>
          </p:cNvPr>
          <p:cNvSpPr txBox="1"/>
          <p:nvPr/>
        </p:nvSpPr>
        <p:spPr>
          <a:xfrm>
            <a:off x="1177591" y="4005012"/>
            <a:ext cx="288356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Butyl Acetate = 844.2 kg/h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Sulfuric Acid = 58.5 kg/h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Biomass = 88.4 kg/h</a:t>
            </a:r>
          </a:p>
          <a:p>
            <a:r>
              <a:rPr lang="en-US">
                <a:ea typeface="+mn-lt"/>
                <a:cs typeface="+mn-lt"/>
              </a:rPr>
              <a:t>Penicillin G = 185.4 kg/h</a:t>
            </a:r>
          </a:p>
          <a:p>
            <a:r>
              <a:rPr lang="en-US">
                <a:ea typeface="+mn-lt"/>
                <a:cs typeface="+mn-lt"/>
              </a:rPr>
              <a:t>Water = 3,103.1 kg/h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AFB1AE-7226-4EAD-B381-72C52F304F6B}"/>
              </a:ext>
            </a:extLst>
          </p:cNvPr>
          <p:cNvSpPr txBox="1"/>
          <p:nvPr/>
        </p:nvSpPr>
        <p:spPr>
          <a:xfrm>
            <a:off x="8137859" y="4007017"/>
            <a:ext cx="288356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Butyl Acetate = 759.8 kg/h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Biomass = 3.5 kg/h</a:t>
            </a:r>
          </a:p>
          <a:p>
            <a:r>
              <a:rPr lang="en-US">
                <a:ea typeface="+mn-lt"/>
                <a:cs typeface="+mn-lt"/>
              </a:rPr>
              <a:t>Penicillin G = 159.5 kg/h</a:t>
            </a:r>
          </a:p>
          <a:p>
            <a:r>
              <a:rPr lang="en-US">
                <a:ea typeface="+mn-lt"/>
                <a:cs typeface="+mn-lt"/>
              </a:rPr>
              <a:t>Water = 155.2 kg/h</a:t>
            </a:r>
          </a:p>
          <a:p>
            <a:endParaRPr lang="en-US"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FF0896-3AF8-4A45-A0FD-F349C0748505}"/>
              </a:ext>
            </a:extLst>
          </p:cNvPr>
          <p:cNvSpPr txBox="1"/>
          <p:nvPr/>
        </p:nvSpPr>
        <p:spPr>
          <a:xfrm>
            <a:off x="4802554" y="5261708"/>
            <a:ext cx="303627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84.4 kg/h</a:t>
            </a:r>
          </a:p>
          <a:p>
            <a:r>
              <a:rPr lang="en-US">
                <a:ea typeface="+mn-lt"/>
                <a:cs typeface="+mn-lt"/>
              </a:rPr>
              <a:t>Sulfuric Acid = 58.5 kg/h</a:t>
            </a:r>
          </a:p>
          <a:p>
            <a:r>
              <a:rPr lang="en-US">
                <a:cs typeface="Calibri"/>
              </a:rPr>
              <a:t>Biomass = 84.9 kg/h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Penicillin G = 26.0 kg/h</a:t>
            </a:r>
            <a:endParaRPr lang="en-US">
              <a:ea typeface="+mn-lt"/>
              <a:cs typeface="+mn-lt"/>
            </a:endParaRPr>
          </a:p>
          <a:p>
            <a:r>
              <a:rPr lang="en-US">
                <a:cs typeface="Calibri"/>
              </a:rPr>
              <a:t>Water = 2948.0 kg/h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07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Carbon Treatment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Carbon Treatment</a:t>
            </a:r>
            <a:endParaRPr lang="en-US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661AD3-6FA9-4F3B-A54E-82FCF098ED55}"/>
              </a:ext>
            </a:extLst>
          </p:cNvPr>
          <p:cNvSpPr txBox="1"/>
          <p:nvPr/>
        </p:nvSpPr>
        <p:spPr>
          <a:xfrm>
            <a:off x="1139536" y="3867150"/>
            <a:ext cx="29336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759.8 kg/h</a:t>
            </a:r>
          </a:p>
          <a:p>
            <a:r>
              <a:rPr lang="en-US"/>
              <a:t>Biomass = 3.5 kg/h</a:t>
            </a:r>
            <a:endParaRPr lang="en-US">
              <a:ea typeface="+mn-lt"/>
              <a:cs typeface="+mn-lt"/>
            </a:endParaRPr>
          </a:p>
          <a:p>
            <a:r>
              <a:rPr lang="en-US"/>
              <a:t>Penicillin G = 159.5 kg/h</a:t>
            </a:r>
            <a:endParaRPr lang="en-US">
              <a:ea typeface="+mn-lt"/>
              <a:cs typeface="+mn-lt"/>
            </a:endParaRPr>
          </a:p>
          <a:p>
            <a:r>
              <a:rPr lang="en-US"/>
              <a:t>Water = 155.2 kg/h</a:t>
            </a:r>
            <a:endParaRPr lang="en-US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E3BD4-6131-40E6-9345-0E87883F078C}"/>
              </a:ext>
            </a:extLst>
          </p:cNvPr>
          <p:cNvSpPr txBox="1"/>
          <p:nvPr/>
        </p:nvSpPr>
        <p:spPr>
          <a:xfrm>
            <a:off x="8092785" y="3867150"/>
            <a:ext cx="29336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3,450.7 kg/h</a:t>
            </a:r>
          </a:p>
          <a:p>
            <a:r>
              <a:rPr lang="en-US"/>
              <a:t>Penicillin G = 159.5 kg/h</a:t>
            </a:r>
            <a:endParaRPr lang="en-US">
              <a:ea typeface="+mn-lt"/>
              <a:cs typeface="+mn-lt"/>
            </a:endParaRPr>
          </a:p>
          <a:p>
            <a:r>
              <a:rPr lang="en-US"/>
              <a:t>Water = 150.5 kg/h</a:t>
            </a:r>
            <a:endParaRPr lang="en-US">
              <a:cs typeface="Calibri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52460443-E8B5-4930-B8F8-9CD5AB88803A}"/>
              </a:ext>
            </a:extLst>
          </p:cNvPr>
          <p:cNvSpPr/>
          <p:nvPr/>
        </p:nvSpPr>
        <p:spPr>
          <a:xfrm>
            <a:off x="5853683" y="4373559"/>
            <a:ext cx="481263" cy="9825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0E8A3E-B555-4667-AE97-C8BE4FAA369F}"/>
              </a:ext>
            </a:extLst>
          </p:cNvPr>
          <p:cNvSpPr txBox="1"/>
          <p:nvPr/>
        </p:nvSpPr>
        <p:spPr>
          <a:xfrm>
            <a:off x="4625686" y="5353049"/>
            <a:ext cx="29336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38 kg/h</a:t>
            </a:r>
          </a:p>
          <a:p>
            <a:r>
              <a:rPr lang="en-US"/>
              <a:t>Biomass = 3.5 kg/h</a:t>
            </a:r>
            <a:endParaRPr lang="en-US">
              <a:ea typeface="+mn-lt"/>
              <a:cs typeface="+mn-lt"/>
            </a:endParaRPr>
          </a:p>
          <a:p>
            <a:r>
              <a:rPr lang="en-US"/>
              <a:t>Water = 4.7 kg/h</a:t>
            </a:r>
            <a:endParaRPr lang="en-US"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B4C32-3B76-4257-B156-A342395D8752}"/>
              </a:ext>
            </a:extLst>
          </p:cNvPr>
          <p:cNvSpPr txBox="1"/>
          <p:nvPr/>
        </p:nvSpPr>
        <p:spPr>
          <a:xfrm>
            <a:off x="313412" y="1675221"/>
            <a:ext cx="28216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Penicillin G Recovery: 100%</a:t>
            </a:r>
          </a:p>
        </p:txBody>
      </p:sp>
    </p:spTree>
    <p:extLst>
      <p:ext uri="{BB962C8B-B14F-4D97-AF65-F5344CB8AC3E}">
        <p14:creationId xmlns:p14="http://schemas.microsoft.com/office/powerpoint/2010/main" val="33872808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Crystallizer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0427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Crystallizer</a:t>
            </a:r>
            <a:endParaRPr lang="en-US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ED6678-4B69-43C3-B4A4-93BD0E4161A6}"/>
              </a:ext>
            </a:extLst>
          </p:cNvPr>
          <p:cNvSpPr txBox="1"/>
          <p:nvPr/>
        </p:nvSpPr>
        <p:spPr>
          <a:xfrm>
            <a:off x="383006" y="1636295"/>
            <a:ext cx="29943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Penicillin G K </a:t>
            </a:r>
            <a:r>
              <a:rPr lang="en-US" b="1">
                <a:cs typeface="Calibri"/>
              </a:rPr>
              <a:t>Recovery: 100%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0765D9-A41D-4096-A564-1FA5225FBF32}"/>
              </a:ext>
            </a:extLst>
          </p:cNvPr>
          <p:cNvSpPr txBox="1"/>
          <p:nvPr/>
        </p:nvSpPr>
        <p:spPr>
          <a:xfrm>
            <a:off x="8229601" y="3869266"/>
            <a:ext cx="3429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Acetic Acid = 143.3 kg/h</a:t>
            </a:r>
          </a:p>
          <a:p>
            <a:r>
              <a:rPr lang="en-US">
                <a:cs typeface="Calibri"/>
              </a:rPr>
              <a:t>Butyl Acetate = 3838.3 kg/h</a:t>
            </a:r>
          </a:p>
          <a:p>
            <a:r>
              <a:rPr lang="en-US">
                <a:cs typeface="Calibri"/>
              </a:rPr>
              <a:t>Penicillin G K = 888.7 kg/h</a:t>
            </a:r>
          </a:p>
          <a:p>
            <a:r>
              <a:rPr lang="en-US">
                <a:cs typeface="Calibri"/>
              </a:rPr>
              <a:t>Water = 752.9 kg/h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D4CEC7-A4C5-40D2-B592-DCD6705059F7}"/>
              </a:ext>
            </a:extLst>
          </p:cNvPr>
          <p:cNvSpPr txBox="1"/>
          <p:nvPr/>
        </p:nvSpPr>
        <p:spPr>
          <a:xfrm>
            <a:off x="6299200" y="5410199"/>
            <a:ext cx="2032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Potassium Acetate = 234.3 kg/h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5B9122-AFAF-4603-9306-B710C1C12901}"/>
              </a:ext>
            </a:extLst>
          </p:cNvPr>
          <p:cNvSpPr txBox="1"/>
          <p:nvPr/>
        </p:nvSpPr>
        <p:spPr>
          <a:xfrm>
            <a:off x="4411133" y="5410199"/>
            <a:ext cx="14478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Butyl Acetate = 387.7 kg/h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05D1F9-36FF-4964-A836-4CA1ED39A2C3}"/>
              </a:ext>
            </a:extLst>
          </p:cNvPr>
          <p:cNvSpPr txBox="1"/>
          <p:nvPr/>
        </p:nvSpPr>
        <p:spPr>
          <a:xfrm>
            <a:off x="1133185" y="3799417"/>
            <a:ext cx="29336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3,450.7 kg/h</a:t>
            </a:r>
          </a:p>
          <a:p>
            <a:r>
              <a:rPr lang="en-US"/>
              <a:t>Penicillin G = 797.8 kg/h</a:t>
            </a:r>
            <a:endParaRPr lang="en-US">
              <a:ea typeface="+mn-lt"/>
              <a:cs typeface="+mn-lt"/>
            </a:endParaRPr>
          </a:p>
          <a:p>
            <a:r>
              <a:rPr lang="en-US"/>
              <a:t>Water = 754.9 kg/h</a:t>
            </a:r>
            <a:endParaRPr lang="en-US">
              <a:cs typeface="Calibri"/>
            </a:endParaRP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1C2B08CF-8834-4C6B-A2DC-B1B5AF78F16E}"/>
              </a:ext>
            </a:extLst>
          </p:cNvPr>
          <p:cNvSpPr/>
          <p:nvPr/>
        </p:nvSpPr>
        <p:spPr>
          <a:xfrm rot="10800000">
            <a:off x="4876760" y="4384338"/>
            <a:ext cx="522327" cy="9235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EE8E74B7-7112-4C38-8C2C-99ADC274CD03}"/>
              </a:ext>
            </a:extLst>
          </p:cNvPr>
          <p:cNvSpPr/>
          <p:nvPr/>
        </p:nvSpPr>
        <p:spPr>
          <a:xfrm rot="10800000">
            <a:off x="6891825" y="4375872"/>
            <a:ext cx="573128" cy="9235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203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Crystal Filter 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Crystal Filter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3BE181-E9EE-4E95-9DB5-A70915540CD2}"/>
              </a:ext>
            </a:extLst>
          </p:cNvPr>
          <p:cNvSpPr txBox="1"/>
          <p:nvPr/>
        </p:nvSpPr>
        <p:spPr>
          <a:xfrm>
            <a:off x="8238067" y="3869267"/>
            <a:ext cx="3251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460.6 kg/h</a:t>
            </a:r>
          </a:p>
          <a:p>
            <a:r>
              <a:rPr lang="en-US">
                <a:ea typeface="+mn-lt"/>
                <a:cs typeface="+mn-lt"/>
              </a:rPr>
              <a:t>Penicillin G K = 879.8 kg/h</a:t>
            </a:r>
          </a:p>
          <a:p>
            <a:r>
              <a:rPr lang="en-US">
                <a:ea typeface="+mn-lt"/>
                <a:cs typeface="+mn-lt"/>
              </a:rPr>
              <a:t>Water = 37.6 kg/h</a:t>
            </a:r>
          </a:p>
          <a:p>
            <a:endParaRPr lang="en-US">
              <a:cs typeface="Calibri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E7DE39F-9B08-4FE2-B41C-5A2E225B3D9F}"/>
              </a:ext>
            </a:extLst>
          </p:cNvPr>
          <p:cNvSpPr/>
          <p:nvPr/>
        </p:nvSpPr>
        <p:spPr>
          <a:xfrm rot="5400000">
            <a:off x="5581396" y="4592151"/>
            <a:ext cx="1049866" cy="618065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179B5C-19BA-428E-A254-86B75941098E}"/>
              </a:ext>
            </a:extLst>
          </p:cNvPr>
          <p:cNvSpPr txBox="1"/>
          <p:nvPr/>
        </p:nvSpPr>
        <p:spPr>
          <a:xfrm>
            <a:off x="4902201" y="5503333"/>
            <a:ext cx="3429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Acetic Acid = 143.3 kg/h</a:t>
            </a:r>
          </a:p>
          <a:p>
            <a:r>
              <a:rPr lang="en-US">
                <a:cs typeface="Calibri"/>
              </a:rPr>
              <a:t>Butyl Acetate = 3377.7 kg/h</a:t>
            </a:r>
          </a:p>
          <a:p>
            <a:r>
              <a:rPr lang="en-US">
                <a:cs typeface="Calibri"/>
              </a:rPr>
              <a:t>Penicillin G K = 8.9 kg/h</a:t>
            </a:r>
          </a:p>
          <a:p>
            <a:r>
              <a:rPr lang="en-US">
                <a:cs typeface="Calibri"/>
              </a:rPr>
              <a:t>Water = 715.3 kg/h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916D7-45CC-484E-836B-D752D3642DC3}"/>
              </a:ext>
            </a:extLst>
          </p:cNvPr>
          <p:cNvSpPr txBox="1"/>
          <p:nvPr/>
        </p:nvSpPr>
        <p:spPr>
          <a:xfrm>
            <a:off x="383006" y="1636295"/>
            <a:ext cx="28557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Penicillin G K </a:t>
            </a:r>
            <a:r>
              <a:rPr lang="en-US" b="1">
                <a:cs typeface="Calibri"/>
              </a:rPr>
              <a:t>Recovery: 99%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A0007-B962-4042-BC99-6382F0662FB7}"/>
              </a:ext>
            </a:extLst>
          </p:cNvPr>
          <p:cNvSpPr txBox="1"/>
          <p:nvPr/>
        </p:nvSpPr>
        <p:spPr>
          <a:xfrm>
            <a:off x="1032934" y="3869266"/>
            <a:ext cx="3429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Calibri"/>
              </a:rPr>
              <a:t>Acetic Acid = 143.3 kg/h</a:t>
            </a:r>
          </a:p>
          <a:p>
            <a:r>
              <a:rPr lang="en-US">
                <a:cs typeface="Calibri"/>
              </a:rPr>
              <a:t>Butyl Acetate = 3838.3 kg/h</a:t>
            </a:r>
          </a:p>
          <a:p>
            <a:r>
              <a:rPr lang="en-US">
                <a:cs typeface="Calibri"/>
              </a:rPr>
              <a:t>Penicillin G K = 888.7 kg/h</a:t>
            </a:r>
          </a:p>
          <a:p>
            <a:r>
              <a:rPr lang="en-US">
                <a:cs typeface="Calibri"/>
              </a:rPr>
              <a:t>Water = 752.9 kg/h</a:t>
            </a:r>
          </a:p>
        </p:txBody>
      </p:sp>
    </p:spTree>
    <p:extLst>
      <p:ext uri="{BB962C8B-B14F-4D97-AF65-F5344CB8AC3E}">
        <p14:creationId xmlns:p14="http://schemas.microsoft.com/office/powerpoint/2010/main" val="22325278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Crystal Washing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Crystal Washing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DB045-8305-4681-9DA5-BCFA75B514A8}"/>
              </a:ext>
            </a:extLst>
          </p:cNvPr>
          <p:cNvSpPr txBox="1"/>
          <p:nvPr/>
        </p:nvSpPr>
        <p:spPr>
          <a:xfrm>
            <a:off x="8134542" y="3838864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Butyl Acetate = 690 kg/h​</a:t>
            </a:r>
          </a:p>
          <a:p>
            <a:r>
              <a:rPr lang="en-US">
                <a:cs typeface="Segoe UI"/>
              </a:rPr>
              <a:t>Penicillin G K = 879.8 kg/h​</a:t>
            </a:r>
          </a:p>
          <a:p>
            <a:r>
              <a:rPr lang="en-US">
                <a:cs typeface="Segoe UI"/>
              </a:rPr>
              <a:t>Water = 37.6 kg/h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ECD69-3235-49EB-B448-525A642933B0}"/>
              </a:ext>
            </a:extLst>
          </p:cNvPr>
          <p:cNvSpPr txBox="1"/>
          <p:nvPr/>
        </p:nvSpPr>
        <p:spPr>
          <a:xfrm>
            <a:off x="956734" y="3835400"/>
            <a:ext cx="3251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Butyl Acetate = 460.6 kg/h</a:t>
            </a:r>
          </a:p>
          <a:p>
            <a:r>
              <a:rPr lang="en-US">
                <a:cs typeface="Calibri"/>
              </a:rPr>
              <a:t>Penicillin G K = 879.8 kg/h</a:t>
            </a:r>
          </a:p>
          <a:p>
            <a:r>
              <a:rPr lang="en-US">
                <a:cs typeface="Calibri"/>
              </a:rPr>
              <a:t>Water = 37.6 kg/h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A97094F-DAAD-49C2-A544-62A91E333918}"/>
              </a:ext>
            </a:extLst>
          </p:cNvPr>
          <p:cNvSpPr/>
          <p:nvPr/>
        </p:nvSpPr>
        <p:spPr>
          <a:xfrm rot="10800000">
            <a:off x="5924510" y="4375872"/>
            <a:ext cx="488461" cy="12113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F83C8A-3C09-4C05-AB23-798547DDEBCD}"/>
              </a:ext>
            </a:extLst>
          </p:cNvPr>
          <p:cNvSpPr txBox="1"/>
          <p:nvPr/>
        </p:nvSpPr>
        <p:spPr>
          <a:xfrm>
            <a:off x="4723438" y="5584536"/>
            <a:ext cx="3251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Butyl Acetate = 229.4 kg/h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830F84-2DE0-442B-8538-0F70C4F92770}"/>
              </a:ext>
            </a:extLst>
          </p:cNvPr>
          <p:cNvSpPr txBox="1"/>
          <p:nvPr/>
        </p:nvSpPr>
        <p:spPr>
          <a:xfrm>
            <a:off x="313412" y="1675221"/>
            <a:ext cx="297750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Penicillin G K Recovery: 100%</a:t>
            </a:r>
          </a:p>
        </p:txBody>
      </p:sp>
    </p:spTree>
    <p:extLst>
      <p:ext uri="{BB962C8B-B14F-4D97-AF65-F5344CB8AC3E}">
        <p14:creationId xmlns:p14="http://schemas.microsoft.com/office/powerpoint/2010/main" val="37415452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Crystal Filter 2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16929" y="2763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2805684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Crystal Filter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30C9D-4EF9-46F6-8F25-1548863B64D9}"/>
              </a:ext>
            </a:extLst>
          </p:cNvPr>
          <p:cNvSpPr txBox="1"/>
          <p:nvPr/>
        </p:nvSpPr>
        <p:spPr>
          <a:xfrm>
            <a:off x="8475133" y="361526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Butyl Acetate = 82.8 kg/h​</a:t>
            </a:r>
          </a:p>
          <a:p>
            <a:r>
              <a:rPr lang="en-US">
                <a:cs typeface="Segoe UI"/>
              </a:rPr>
              <a:t>Penicillin G K = 871 kg/h​</a:t>
            </a:r>
          </a:p>
          <a:p>
            <a:r>
              <a:rPr lang="en-US">
                <a:cs typeface="Segoe UI"/>
              </a:rPr>
              <a:t>Water = 1.9 kg/h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141B878-8D36-4C60-893C-587AEA196B15}"/>
              </a:ext>
            </a:extLst>
          </p:cNvPr>
          <p:cNvSpPr/>
          <p:nvPr/>
        </p:nvSpPr>
        <p:spPr>
          <a:xfrm rot="5400000">
            <a:off x="4870196" y="4761484"/>
            <a:ext cx="1354666" cy="584199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7DD502-C97E-42BC-A497-43FCBB0B568F}"/>
              </a:ext>
            </a:extLst>
          </p:cNvPr>
          <p:cNvSpPr txBox="1"/>
          <p:nvPr/>
        </p:nvSpPr>
        <p:spPr>
          <a:xfrm>
            <a:off x="5884333" y="4682066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Butyl Acetate = 607.2 kg/h</a:t>
            </a:r>
          </a:p>
          <a:p>
            <a:r>
              <a:rPr lang="en-US">
                <a:cs typeface="Segoe UI"/>
              </a:rPr>
              <a:t>Penicillin G K = 8.8 kg/h</a:t>
            </a:r>
          </a:p>
          <a:p>
            <a:r>
              <a:rPr lang="en-US">
                <a:cs typeface="Segoe UI"/>
              </a:rPr>
              <a:t>Water = 35.8 kg/h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711B1B-73DA-45C0-9EB5-E3DC30C24B03}"/>
              </a:ext>
            </a:extLst>
          </p:cNvPr>
          <p:cNvSpPr txBox="1"/>
          <p:nvPr/>
        </p:nvSpPr>
        <p:spPr>
          <a:xfrm>
            <a:off x="1312333" y="3454400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egoe UI"/>
              </a:rPr>
              <a:t>Butyl Acetate = 690 kg/h​</a:t>
            </a:r>
          </a:p>
          <a:p>
            <a:r>
              <a:rPr lang="en-US">
                <a:cs typeface="Segoe UI"/>
              </a:rPr>
              <a:t>Penicillin G K = 879.8 kg/h​</a:t>
            </a:r>
          </a:p>
          <a:p>
            <a:r>
              <a:rPr lang="en-US">
                <a:cs typeface="Segoe UI"/>
              </a:rPr>
              <a:t>Water = 37.6 kg/h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26B25-01B0-416A-A2F9-33750D051EA7}"/>
              </a:ext>
            </a:extLst>
          </p:cNvPr>
          <p:cNvSpPr txBox="1"/>
          <p:nvPr/>
        </p:nvSpPr>
        <p:spPr>
          <a:xfrm>
            <a:off x="383006" y="1636295"/>
            <a:ext cx="28557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+mn-lt"/>
                <a:cs typeface="+mn-lt"/>
              </a:rPr>
              <a:t>Penicillin G K </a:t>
            </a:r>
            <a:r>
              <a:rPr lang="en-US" b="1">
                <a:cs typeface="Calibri"/>
              </a:rPr>
              <a:t>Recovery: 99%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590951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AC0A-B985-4586-B975-0638CEBA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992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Unit Balance: Freeze Dryer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D3AE84-7FA2-4963-98AA-A7D8F33AA24E}"/>
              </a:ext>
            </a:extLst>
          </p:cNvPr>
          <p:cNvSpPr/>
          <p:nvPr/>
        </p:nvSpPr>
        <p:spPr>
          <a:xfrm>
            <a:off x="4062845" y="2483235"/>
            <a:ext cx="4069772" cy="18963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7711C46-711A-43D0-A494-0B6474416C8E}"/>
              </a:ext>
            </a:extLst>
          </p:cNvPr>
          <p:cNvSpPr/>
          <p:nvPr/>
        </p:nvSpPr>
        <p:spPr>
          <a:xfrm>
            <a:off x="2025396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INPUT</a:t>
            </a:r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11A3384-B4DF-407D-BB51-777ADB69E209}"/>
              </a:ext>
            </a:extLst>
          </p:cNvPr>
          <p:cNvSpPr/>
          <p:nvPr/>
        </p:nvSpPr>
        <p:spPr>
          <a:xfrm>
            <a:off x="8138329" y="3144351"/>
            <a:ext cx="2040466" cy="575733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cs typeface="Calibri"/>
              </a:rPr>
              <a:t>OUTPUT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201411-ED16-44B5-922A-53095FE55777}"/>
              </a:ext>
            </a:extLst>
          </p:cNvPr>
          <p:cNvSpPr txBox="1"/>
          <p:nvPr/>
        </p:nvSpPr>
        <p:spPr>
          <a:xfrm>
            <a:off x="4724400" y="324273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Vacuum Drying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C6F5E6-6169-4194-8478-460A41A82288}"/>
              </a:ext>
            </a:extLst>
          </p:cNvPr>
          <p:cNvSpPr txBox="1"/>
          <p:nvPr/>
        </p:nvSpPr>
        <p:spPr>
          <a:xfrm>
            <a:off x="1032933" y="4030133"/>
            <a:ext cx="32004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Butyl Acetate = 82.7=8 kg/h</a:t>
            </a:r>
          </a:p>
          <a:p>
            <a:r>
              <a:rPr lang="en-US">
                <a:cs typeface="Calibri"/>
              </a:rPr>
              <a:t>Penicillin G K = 871 kg/h</a:t>
            </a:r>
          </a:p>
          <a:p>
            <a:r>
              <a:rPr lang="en-US">
                <a:cs typeface="Calibri"/>
              </a:rPr>
              <a:t>Water = 1.9 kg/h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8ACA38E-B40E-4DC1-AED6-756EC6882690}"/>
              </a:ext>
            </a:extLst>
          </p:cNvPr>
          <p:cNvSpPr/>
          <p:nvPr/>
        </p:nvSpPr>
        <p:spPr>
          <a:xfrm rot="5400000">
            <a:off x="5344329" y="4761484"/>
            <a:ext cx="1354666" cy="584199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4EFD8-67E4-4109-A9AA-C52D6CD374DC}"/>
              </a:ext>
            </a:extLst>
          </p:cNvPr>
          <p:cNvSpPr txBox="1"/>
          <p:nvPr/>
        </p:nvSpPr>
        <p:spPr>
          <a:xfrm>
            <a:off x="4677833" y="5707495"/>
            <a:ext cx="32596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78.6 kg/h</a:t>
            </a:r>
          </a:p>
          <a:p>
            <a:r>
              <a:rPr lang="en-US">
                <a:ea typeface="+mn-lt"/>
                <a:cs typeface="+mn-lt"/>
              </a:rPr>
              <a:t>Water = 1.8 kg/h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FF2569-56EE-406C-8779-8CA2BBE04F52}"/>
              </a:ext>
            </a:extLst>
          </p:cNvPr>
          <p:cNvSpPr txBox="1"/>
          <p:nvPr/>
        </p:nvSpPr>
        <p:spPr>
          <a:xfrm>
            <a:off x="8133099" y="3723698"/>
            <a:ext cx="311573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Butyl Acetate = 4.1 kg/h</a:t>
            </a:r>
          </a:p>
          <a:p>
            <a:r>
              <a:rPr lang="en-US">
                <a:ea typeface="+mn-lt"/>
                <a:cs typeface="+mn-lt"/>
              </a:rPr>
              <a:t>Penicillin G K = 871 kg/h</a:t>
            </a:r>
          </a:p>
          <a:p>
            <a:r>
              <a:rPr lang="en-US">
                <a:ea typeface="+mn-lt"/>
                <a:cs typeface="+mn-lt"/>
              </a:rPr>
              <a:t>Water = 0.07 kg/h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B31F1A-5D52-41A3-B8BC-1CFA35649BB6}"/>
              </a:ext>
            </a:extLst>
          </p:cNvPr>
          <p:cNvSpPr txBox="1"/>
          <p:nvPr/>
        </p:nvSpPr>
        <p:spPr>
          <a:xfrm>
            <a:off x="313412" y="1675221"/>
            <a:ext cx="29948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Penicillin G K Recovery: 100%</a:t>
            </a:r>
          </a:p>
        </p:txBody>
      </p:sp>
    </p:spTree>
    <p:extLst>
      <p:ext uri="{BB962C8B-B14F-4D97-AF65-F5344CB8AC3E}">
        <p14:creationId xmlns:p14="http://schemas.microsoft.com/office/powerpoint/2010/main" val="14146775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0EADC-2B7F-4944-BEEC-974E4634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Aharoni" panose="02010803020104030203" pitchFamily="2" charset="-79"/>
                <a:cs typeface="Aharoni" panose="02010803020104030203" pitchFamily="2" charset="-79"/>
              </a:rPr>
              <a:t>Fermenter Design: Calculating Volume</a:t>
            </a:r>
            <a:r>
              <a:rPr lang="en-US"/>
              <a:t>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7C8A3F5-E1E6-404E-BF61-5EF56EE66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316" y="1460980"/>
            <a:ext cx="7159367" cy="518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718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B71E0142-3F83-C44C-9655-241BBA97B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847" y="0"/>
            <a:ext cx="965915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585049-3E83-A747-88B3-8789E8968ACE}"/>
              </a:ext>
            </a:extLst>
          </p:cNvPr>
          <p:cNvSpPr txBox="1"/>
          <p:nvPr/>
        </p:nvSpPr>
        <p:spPr>
          <a:xfrm>
            <a:off x="440406" y="882099"/>
            <a:ext cx="18288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>
                <a:latin typeface="Aharoni" panose="02010803020104030203" pitchFamily="2" charset="-79"/>
                <a:cs typeface="Aharoni" panose="02010803020104030203" pitchFamily="2" charset="-79"/>
              </a:rPr>
              <a:t>Gantt</a:t>
            </a:r>
          </a:p>
          <a:p>
            <a:pPr algn="l"/>
            <a:r>
              <a:rPr lang="en-US" sz="4800">
                <a:latin typeface="Aharoni" panose="02010803020104030203" pitchFamily="2" charset="-79"/>
                <a:cs typeface="Aharoni" panose="02010803020104030203" pitchFamily="2" charset="-79"/>
              </a:rPr>
              <a:t>Chart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5F496B-3D89-FD41-8C65-06B2EF3D18B5}"/>
              </a:ext>
            </a:extLst>
          </p:cNvPr>
          <p:cNvSpPr/>
          <p:nvPr/>
        </p:nvSpPr>
        <p:spPr>
          <a:xfrm>
            <a:off x="440406" y="2451759"/>
            <a:ext cx="1828800" cy="419032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585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>
            <a:extLst>
              <a:ext uri="{FF2B5EF4-FFF2-40B4-BE49-F238E27FC236}">
                <a16:creationId xmlns:a16="http://schemas.microsoft.com/office/drawing/2014/main" id="{3297F82D-57A8-1E44-97DD-2D4340970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68" y="1515140"/>
            <a:ext cx="11742464" cy="3373966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4C99B530-7C45-BA42-B1A0-041752389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768" y="4889106"/>
            <a:ext cx="11743488" cy="17685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393BB6-4594-D74B-9A58-3FCDA96401E5}"/>
              </a:ext>
            </a:extLst>
          </p:cNvPr>
          <p:cNvSpPr txBox="1"/>
          <p:nvPr/>
        </p:nvSpPr>
        <p:spPr>
          <a:xfrm>
            <a:off x="224768" y="388087"/>
            <a:ext cx="11742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Gantt Chart (Graph)</a:t>
            </a:r>
          </a:p>
        </p:txBody>
      </p:sp>
    </p:spTree>
    <p:extLst>
      <p:ext uri="{BB962C8B-B14F-4D97-AF65-F5344CB8AC3E}">
        <p14:creationId xmlns:p14="http://schemas.microsoft.com/office/powerpoint/2010/main" val="1666617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4B483327D1C248867434E4B7F50053" ma:contentTypeVersion="10" ma:contentTypeDescription="Create a new document." ma:contentTypeScope="" ma:versionID="7b35c9ba5d9d27f1da81e41984e4a895">
  <xsd:schema xmlns:xsd="http://www.w3.org/2001/XMLSchema" xmlns:xs="http://www.w3.org/2001/XMLSchema" xmlns:p="http://schemas.microsoft.com/office/2006/metadata/properties" xmlns:ns2="bb170e90-bfdb-41a4-b745-3594fa6ae560" targetNamespace="http://schemas.microsoft.com/office/2006/metadata/properties" ma:root="true" ma:fieldsID="839940abb055951b2f413b3c8ad96dc6" ns2:_="">
    <xsd:import namespace="bb170e90-bfdb-41a4-b745-3594fa6ae5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70e90-bfdb-41a4-b745-3594fa6ae5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CFFB4E9-E984-4780-9935-063C083114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9C1FBA-6C17-45FB-BBA1-6EB371B998E0}">
  <ds:schemaRefs>
    <ds:schemaRef ds:uri="bb170e90-bfdb-41a4-b745-3594fa6ae5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B11179D-C0CB-4216-86C3-7288FA53888E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63</Slides>
  <Notes>0</Notes>
  <HiddenSlides>16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Production of Penicillin G Potassium</vt:lpstr>
      <vt:lpstr>Agenda</vt:lpstr>
      <vt:lpstr>Project Scope</vt:lpstr>
      <vt:lpstr>Penicillin G Overview</vt:lpstr>
      <vt:lpstr>Chemical Properties Physical Properties</vt:lpstr>
      <vt:lpstr>Project Goals</vt:lpstr>
      <vt:lpstr>Plant Capacity</vt:lpstr>
      <vt:lpstr>Plant Location</vt:lpstr>
      <vt:lpstr>PowerPoint Presentation</vt:lpstr>
      <vt:lpstr>Process Selection</vt:lpstr>
      <vt:lpstr>Process Screening: Medium Selection</vt:lpstr>
      <vt:lpstr>Process Description</vt:lpstr>
      <vt:lpstr>Process Chemistry </vt:lpstr>
      <vt:lpstr>Overall Mass Balance</vt:lpstr>
      <vt:lpstr>Block Flow Diagram</vt:lpstr>
      <vt:lpstr>PowerPoint Presentation</vt:lpstr>
      <vt:lpstr>PowerPoint Presentation</vt:lpstr>
      <vt:lpstr>PowerPoint Presentation</vt:lpstr>
      <vt:lpstr>Aspen Simulation</vt:lpstr>
      <vt:lpstr>Unit Designs</vt:lpstr>
      <vt:lpstr>Fermenter: Design Considerations</vt:lpstr>
      <vt:lpstr>Fermenter Design</vt:lpstr>
      <vt:lpstr>Fixed-bed Adsorber: Design Considerations </vt:lpstr>
      <vt:lpstr>Fixed-Bed Adsorber Design</vt:lpstr>
      <vt:lpstr>Economic Analysis</vt:lpstr>
      <vt:lpstr>Total Purchased Equipment Cost = $14.82 million</vt:lpstr>
      <vt:lpstr>Summary of Economics</vt:lpstr>
      <vt:lpstr>Plant Cash Flow Diagram</vt:lpstr>
      <vt:lpstr>HAZOP Analysis and Safety</vt:lpstr>
      <vt:lpstr>HAZOP Analysis: Fermenter</vt:lpstr>
      <vt:lpstr>PowerPoint Presentation</vt:lpstr>
      <vt:lpstr>Potential Hazards &amp; Safety Precautions</vt:lpstr>
      <vt:lpstr>Storage &amp; Handling </vt:lpstr>
      <vt:lpstr>Recommendations</vt:lpstr>
      <vt:lpstr>Questions?????</vt:lpstr>
      <vt:lpstr>Questions?????</vt:lpstr>
      <vt:lpstr>Process Materials</vt:lpstr>
      <vt:lpstr>Process Materials</vt:lpstr>
      <vt:lpstr>PowerPoint Presentation</vt:lpstr>
      <vt:lpstr>Materials &amp; Labor</vt:lpstr>
      <vt:lpstr>Utilities</vt:lpstr>
      <vt:lpstr>Annual Operating Cost Breakdown</vt:lpstr>
      <vt:lpstr>Total Capital Investment Breakdown</vt:lpstr>
      <vt:lpstr>Net Present Value vs. Interest Rate</vt:lpstr>
      <vt:lpstr>Economic Snapshot</vt:lpstr>
      <vt:lpstr>Economic Snapshot</vt:lpstr>
      <vt:lpstr>Gross Profitability</vt:lpstr>
      <vt:lpstr>Energy Balance: Utility Equipment Table</vt:lpstr>
      <vt:lpstr>HAZOP Analysis: Adsorption Tower</vt:lpstr>
      <vt:lpstr>Unit Balance: Fermenter</vt:lpstr>
      <vt:lpstr>Composition Balance</vt:lpstr>
      <vt:lpstr>Unit Balance: RVF</vt:lpstr>
      <vt:lpstr>Unit Balance: Mixing Tank</vt:lpstr>
      <vt:lpstr>Unit Balance: Solvent Extractor</vt:lpstr>
      <vt:lpstr>Unit Balance: Carbon Treatment</vt:lpstr>
      <vt:lpstr>Unit Balance: Crystallizer</vt:lpstr>
      <vt:lpstr>Unit Balance: Crystal Filter 1</vt:lpstr>
      <vt:lpstr>Unit Balance: Crystal Washing</vt:lpstr>
      <vt:lpstr>Unit Balance: Crystal Filter 2</vt:lpstr>
      <vt:lpstr>Unit Balance: Freeze Dryer</vt:lpstr>
      <vt:lpstr>Fermenter Design: Calculating Volume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Chiebuka Ejimadu</dc:creator>
  <cp:revision>691</cp:revision>
  <dcterms:created xsi:type="dcterms:W3CDTF">2021-11-16T00:32:43Z</dcterms:created>
  <dcterms:modified xsi:type="dcterms:W3CDTF">2022-04-23T01:37:14Z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0x010100F94B483327D1C248867434E4B7F50053</vt:lpwstr>
  </property>
</Properties>
</file>