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comments/comment2.xml" ContentType="application/vnd.openxmlformats-officedocument.presentationml.comments+xml"/>
  <Override PartName="/ppt/notesSlides/notesSlide3.xml" ContentType="application/vnd.openxmlformats-officedocument.presentationml.notesSlide+xml"/>
  <Override PartName="/ppt/comments/comment3.xml" ContentType="application/vnd.openxmlformats-officedocument.presentationml.comments+xml"/>
  <Override PartName="/ppt/comments/comment4.xml" ContentType="application/vnd.openxmlformats-officedocument.presentationml.comments+xml"/>
  <Override PartName="/ppt/notesSlides/notesSlide4.xml" ContentType="application/vnd.openxmlformats-officedocument.presentationml.notesSlide+xml"/>
  <Override PartName="/ppt/comments/comment5.xml" ContentType="application/vnd.openxmlformats-officedocument.presentationml.comments+xml"/>
  <Override PartName="/ppt/notesSlides/notesSlide5.xml" ContentType="application/vnd.openxmlformats-officedocument.presentationml.notesSlide+xml"/>
  <Override PartName="/ppt/comments/comment6.xml" ContentType="application/vnd.openxmlformats-officedocument.presentationml.comments+xml"/>
  <Override PartName="/ppt/comments/comment7.xml" ContentType="application/vnd.openxmlformats-officedocument.presentationml.comments+xml"/>
  <Override PartName="/ppt/notesSlides/notesSlide6.xml" ContentType="application/vnd.openxmlformats-officedocument.presentationml.notesSlide+xml"/>
  <Override PartName="/ppt/comments/comment8.xml" ContentType="application/vnd.openxmlformats-officedocument.presentationml.comments+xml"/>
  <Override PartName="/ppt/notesSlides/notesSlide7.xml" ContentType="application/vnd.openxmlformats-officedocument.presentationml.notesSlide+xml"/>
  <Override PartName="/ppt/comments/comment9.xml" ContentType="application/vnd.openxmlformats-officedocument.presentationml.comments+xml"/>
  <Override PartName="/ppt/notesSlides/notesSlide8.xml" ContentType="application/vnd.openxmlformats-officedocument.presentationml.notesSlide+xml"/>
  <Override PartName="/ppt/comments/comment10.xml" ContentType="application/vnd.openxmlformats-officedocument.presentationml.comments+xml"/>
  <Override PartName="/ppt/notesSlides/notesSlide9.xml" ContentType="application/vnd.openxmlformats-officedocument.presentationml.notesSlide+xml"/>
  <Override PartName="/ppt/comments/comment11.xml" ContentType="application/vnd.openxmlformats-officedocument.presentationml.comments+xml"/>
  <Override PartName="/ppt/comments/comment12.xml" ContentType="application/vnd.openxmlformats-officedocument.presentationml.comments+xml"/>
  <Override PartName="/ppt/notesSlides/notesSlide10.xml" ContentType="application/vnd.openxmlformats-officedocument.presentationml.notesSlide+xml"/>
  <Override PartName="/ppt/comments/comment13.xml" ContentType="application/vnd.openxmlformats-officedocument.presentationml.comments+xml"/>
  <Override PartName="/ppt/comments/comment14.xml" ContentType="application/vnd.openxmlformats-officedocument.presentationml.comments+xml"/>
  <Override PartName="/ppt/comments/comment15.xml" ContentType="application/vnd.openxmlformats-officedocument.presentationml.comments+xml"/>
  <Override PartName="/ppt/comments/comment16.xml" ContentType="application/vnd.openxmlformats-officedocument.presentationml.comments+xml"/>
  <Override PartName="/ppt/comments/comment17.xml" ContentType="application/vnd.openxmlformats-officedocument.presentationml.comments+xml"/>
  <Override PartName="/ppt/comments/comment18.xml" ContentType="application/vnd.openxmlformats-officedocument.presentationml.comments+xml"/>
  <Override PartName="/ppt/comments/comment19.xml" ContentType="application/vnd.openxmlformats-officedocument.presentationml.comments+xml"/>
  <Override PartName="/ppt/comments/comment20.xml" ContentType="application/vnd.openxmlformats-officedocument.presentationml.comments+xml"/>
  <Override PartName="/ppt/comments/comment21.xml" ContentType="application/vnd.openxmlformats-officedocument.presentationml.comments+xml"/>
  <Override PartName="/ppt/comments/comment22.xml" ContentType="application/vnd.openxmlformats-officedocument.presentationml.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23.xml" ContentType="application/vnd.openxmlformats-officedocument.presentationml.comments+xml"/>
  <Override PartName="/ppt/comments/comment24.xml" ContentType="application/vnd.openxmlformats-officedocument.presentationml.comments+xml"/>
  <Override PartName="/ppt/comments/comment25.xml" ContentType="application/vnd.openxmlformats-officedocument.presentationml.comments+xml"/>
  <Override PartName="/ppt/comments/comment26.xml" ContentType="application/vnd.openxmlformats-officedocument.presentationml.comments+xml"/>
  <Override PartName="/ppt/notesSlides/notesSlide11.xml" ContentType="application/vnd.openxmlformats-officedocument.presentationml.notesSlide+xml"/>
  <Override PartName="/ppt/comments/comment27.xml" ContentType="application/vnd.openxmlformats-officedocument.presentationml.comments+xml"/>
  <Override PartName="/ppt/comments/comment28.xml" ContentType="application/vnd.openxmlformats-officedocument.presentationml.comments+xml"/>
  <Override PartName="/ppt/notesSlides/notesSlide12.xml" ContentType="application/vnd.openxmlformats-officedocument.presentationml.notesSlide+xml"/>
  <Override PartName="/ppt/comments/comment29.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0"/>
  </p:notesMasterIdLst>
  <p:sldIdLst>
    <p:sldId id="256" r:id="rId2"/>
    <p:sldId id="257" r:id="rId3"/>
    <p:sldId id="258" r:id="rId4"/>
    <p:sldId id="288" r:id="rId5"/>
    <p:sldId id="272" r:id="rId6"/>
    <p:sldId id="259" r:id="rId7"/>
    <p:sldId id="296" r:id="rId8"/>
    <p:sldId id="261" r:id="rId9"/>
    <p:sldId id="262" r:id="rId10"/>
    <p:sldId id="264" r:id="rId11"/>
    <p:sldId id="284" r:id="rId12"/>
    <p:sldId id="276" r:id="rId13"/>
    <p:sldId id="265" r:id="rId14"/>
    <p:sldId id="310" r:id="rId15"/>
    <p:sldId id="283" r:id="rId16"/>
    <p:sldId id="286" r:id="rId17"/>
    <p:sldId id="287" r:id="rId18"/>
    <p:sldId id="303" r:id="rId19"/>
    <p:sldId id="304" r:id="rId20"/>
    <p:sldId id="305" r:id="rId21"/>
    <p:sldId id="295" r:id="rId22"/>
    <p:sldId id="312" r:id="rId23"/>
    <p:sldId id="289" r:id="rId24"/>
    <p:sldId id="291" r:id="rId25"/>
    <p:sldId id="269" r:id="rId26"/>
    <p:sldId id="294" r:id="rId27"/>
    <p:sldId id="268" r:id="rId28"/>
    <p:sldId id="280" r:id="rId29"/>
    <p:sldId id="279" r:id="rId30"/>
    <p:sldId id="260" r:id="rId31"/>
    <p:sldId id="311" r:id="rId32"/>
    <p:sldId id="301" r:id="rId33"/>
    <p:sldId id="309" r:id="rId34"/>
    <p:sldId id="300" r:id="rId35"/>
    <p:sldId id="302" r:id="rId36"/>
    <p:sldId id="273" r:id="rId37"/>
    <p:sldId id="267" r:id="rId38"/>
    <p:sldId id="278" r:id="rId39"/>
  </p:sldIdLst>
  <p:sldSz cx="9144000" cy="5143500" type="screen16x9"/>
  <p:notesSz cx="6858000" cy="9144000"/>
  <p:embeddedFontLst>
    <p:embeddedFont>
      <p:font typeface="Calibri" panose="020F0502020204030204" pitchFamily="34" charset="0"/>
      <p:regular r:id="rId41"/>
      <p:bold r:id="rId42"/>
      <p:italic r:id="rId43"/>
      <p:boldItalic r:id="rId44"/>
    </p:embeddedFont>
    <p:embeddedFont>
      <p:font typeface="Calibri Light" panose="020F0302020204030204" pitchFamily="34" charset="0"/>
      <p:regular r:id="rId45"/>
      <p:italic r:id="rId46"/>
    </p:embeddedFont>
    <p:embeddedFont>
      <p:font typeface="Cambria Math" panose="02040503050406030204" pitchFamily="18" charset="0"/>
      <p:regular r:id="rId47"/>
    </p:embeddedFont>
    <p:embeddedFont>
      <p:font typeface="Lato" panose="020F0502020204030203" pitchFamily="34" charset="0"/>
      <p:regular r:id="rId48"/>
      <p:bold r:id="rId49"/>
      <p:italic r:id="rId50"/>
      <p:boldItalic r:id="rId51"/>
    </p:embeddedFont>
    <p:embeddedFont>
      <p:font typeface="Montserrat" panose="00000500000000000000" pitchFamily="2"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queline Estefane Torralba" initials="JT" lastIdx="18" clrIdx="0">
    <p:extLst>
      <p:ext uri="{19B8F6BF-5375-455C-9EA6-DF929625EA0E}">
        <p15:presenceInfo xmlns:p15="http://schemas.microsoft.com/office/powerpoint/2012/main" userId="S::jtorralba@pvamu.edu::8300b005-80b0-48a3-84d4-f3df0629fee7" providerId="AD"/>
      </p:ext>
    </p:extLst>
  </p:cmAuthor>
  <p:cmAuthor id="2" name="Guest User" initials="GU" lastIdx="1" clrIdx="1">
    <p:extLst>
      <p:ext uri="{19B8F6BF-5375-455C-9EA6-DF929625EA0E}">
        <p15:presenceInfo xmlns:p15="http://schemas.microsoft.com/office/powerpoint/2012/main" userId="S::urn:spo:anon#b6eb0e86748ff4400048e454ae14a6d33a1220510ae52a80b019a40afa0fad82::" providerId="AD"/>
      </p:ext>
    </p:extLst>
  </p:cmAuthor>
  <p:cmAuthor id="3" name="Jacqueline Estefane Torralba" initials="JET" lastIdx="17" clrIdx="2">
    <p:extLst>
      <p:ext uri="{19B8F6BF-5375-455C-9EA6-DF929625EA0E}">
        <p15:presenceInfo xmlns:p15="http://schemas.microsoft.com/office/powerpoint/2012/main" userId="Jacqueline Estefane Torralb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24760E-3A14-C813-6993-9CB3A1703E68}" v="6" dt="2022-04-18T17:54:37.360"/>
    <p1510:client id="{5D3EA65D-3F28-29D8-A5C4-26AC1FBAEB16}" v="155" dt="2022-04-17T21:57:48.123"/>
    <p1510:client id="{615A92B3-D590-4C1E-81AE-9EDEA0D2946E}" v="259" dt="2022-04-18T21:32:32.919"/>
    <p1510:client id="{8DF31920-F2E3-9886-492D-282E6DC7E605}" v="18" dt="2022-04-18T16:10:25.400"/>
  </p1510:revLst>
</p1510:revInfo>
</file>

<file path=ppt/tableStyles.xml><?xml version="1.0" encoding="utf-8"?>
<a:tblStyleLst xmlns:a="http://schemas.openxmlformats.org/drawingml/2006/main" def="{354D75B2-2CB8-4C90-B4A0-BCFD6D8877B2}">
  <a:tblStyle styleId="{354D75B2-2CB8-4C90-B4A0-BCFD6D8877B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9" d="100"/>
          <a:sy n="79" d="100"/>
        </p:scale>
        <p:origin x="528" y="653"/>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viewProps" Target="viewProps.xml"/><Relationship Id="rId5" Type="http://schemas.openxmlformats.org/officeDocument/2006/relationships/slide" Target="slides/slide4.xml"/><Relationship Id="rId61"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font" Target="fonts/font14.fntdata"/><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queline Estefane Torralba" userId="S::jtorralba@pvamu.edu::8300b005-80b0-48a3-84d4-f3df0629fee7" providerId="AD" clId="Web-{BE91DC55-01E9-BD40-FE05-BB2B0D6A444C}"/>
    <pc:docChg chg="addSld delSld modSld sldOrd">
      <pc:chgData name="Jacqueline Estefane Torralba" userId="S::jtorralba@pvamu.edu::8300b005-80b0-48a3-84d4-f3df0629fee7" providerId="AD" clId="Web-{BE91DC55-01E9-BD40-FE05-BB2B0D6A444C}" dt="2022-03-24T15:23:06.608" v="862"/>
      <pc:docMkLst>
        <pc:docMk/>
      </pc:docMkLst>
      <pc:sldChg chg="ord">
        <pc:chgData name="Jacqueline Estefane Torralba" userId="S::jtorralba@pvamu.edu::8300b005-80b0-48a3-84d4-f3df0629fee7" providerId="AD" clId="Web-{BE91DC55-01E9-BD40-FE05-BB2B0D6A444C}" dt="2022-03-24T14:55:09.591" v="765"/>
        <pc:sldMkLst>
          <pc:docMk/>
          <pc:sldMk cId="1404111140" sldId="278"/>
        </pc:sldMkLst>
      </pc:sldChg>
      <pc:sldChg chg="delSp modSp">
        <pc:chgData name="Jacqueline Estefane Torralba" userId="S::jtorralba@pvamu.edu::8300b005-80b0-48a3-84d4-f3df0629fee7" providerId="AD" clId="Web-{BE91DC55-01E9-BD40-FE05-BB2B0D6A444C}" dt="2022-03-24T15:17:51.418" v="855" actId="20577"/>
        <pc:sldMkLst>
          <pc:docMk/>
          <pc:sldMk cId="418529819" sldId="288"/>
        </pc:sldMkLst>
        <pc:spChg chg="del mod">
          <ac:chgData name="Jacqueline Estefane Torralba" userId="S::jtorralba@pvamu.edu::8300b005-80b0-48a3-84d4-f3df0629fee7" providerId="AD" clId="Web-{BE91DC55-01E9-BD40-FE05-BB2B0D6A444C}" dt="2022-03-24T15:15:31.723" v="833"/>
          <ac:spMkLst>
            <pc:docMk/>
            <pc:sldMk cId="418529819" sldId="288"/>
            <ac:spMk id="2" creationId="{717D791E-F934-C85F-9F38-1572B7C6450C}"/>
          </ac:spMkLst>
        </pc:spChg>
        <pc:spChg chg="mod">
          <ac:chgData name="Jacqueline Estefane Torralba" userId="S::jtorralba@pvamu.edu::8300b005-80b0-48a3-84d4-f3df0629fee7" providerId="AD" clId="Web-{BE91DC55-01E9-BD40-FE05-BB2B0D6A444C}" dt="2022-03-24T15:17:51.418" v="855" actId="20577"/>
          <ac:spMkLst>
            <pc:docMk/>
            <pc:sldMk cId="418529819" sldId="288"/>
            <ac:spMk id="3" creationId="{FA32D37E-1E26-6E4D-7493-A9CCD1268E45}"/>
          </ac:spMkLst>
        </pc:spChg>
      </pc:sldChg>
      <pc:sldChg chg="addSp delSp modSp new">
        <pc:chgData name="Jacqueline Estefane Torralba" userId="S::jtorralba@pvamu.edu::8300b005-80b0-48a3-84d4-f3df0629fee7" providerId="AD" clId="Web-{BE91DC55-01E9-BD40-FE05-BB2B0D6A444C}" dt="2022-03-24T14:58:22.587" v="804" actId="14100"/>
        <pc:sldMkLst>
          <pc:docMk/>
          <pc:sldMk cId="697796764" sldId="289"/>
        </pc:sldMkLst>
        <pc:spChg chg="add mod">
          <ac:chgData name="Jacqueline Estefane Torralba" userId="S::jtorralba@pvamu.edu::8300b005-80b0-48a3-84d4-f3df0629fee7" providerId="AD" clId="Web-{BE91DC55-01E9-BD40-FE05-BB2B0D6A444C}" dt="2022-03-24T14:25:07.055" v="409" actId="1076"/>
          <ac:spMkLst>
            <pc:docMk/>
            <pc:sldMk cId="697796764" sldId="289"/>
            <ac:spMk id="2" creationId="{6C9C203B-27F3-506E-A041-0D2DDDD30537}"/>
          </ac:spMkLst>
        </pc:spChg>
        <pc:spChg chg="del">
          <ac:chgData name="Jacqueline Estefane Torralba" userId="S::jtorralba@pvamu.edu::8300b005-80b0-48a3-84d4-f3df0629fee7" providerId="AD" clId="Web-{BE91DC55-01E9-BD40-FE05-BB2B0D6A444C}" dt="2022-03-24T05:28:46.435" v="1"/>
          <ac:spMkLst>
            <pc:docMk/>
            <pc:sldMk cId="697796764" sldId="289"/>
            <ac:spMk id="2" creationId="{A6289FF1-6B85-7291-195C-86A5B9787775}"/>
          </ac:spMkLst>
        </pc:spChg>
        <pc:spChg chg="add mod">
          <ac:chgData name="Jacqueline Estefane Torralba" userId="S::jtorralba@pvamu.edu::8300b005-80b0-48a3-84d4-f3df0629fee7" providerId="AD" clId="Web-{BE91DC55-01E9-BD40-FE05-BB2B0D6A444C}" dt="2022-03-24T14:54:27.042" v="759" actId="14100"/>
          <ac:spMkLst>
            <pc:docMk/>
            <pc:sldMk cId="697796764" sldId="289"/>
            <ac:spMk id="4" creationId="{A6430757-93A1-ADA1-D80C-E2669D27C5B8}"/>
          </ac:spMkLst>
        </pc:spChg>
        <pc:spChg chg="add del mod">
          <ac:chgData name="Jacqueline Estefane Torralba" userId="S::jtorralba@pvamu.edu::8300b005-80b0-48a3-84d4-f3df0629fee7" providerId="AD" clId="Web-{BE91DC55-01E9-BD40-FE05-BB2B0D6A444C}" dt="2022-03-24T14:52:43.021" v="744"/>
          <ac:spMkLst>
            <pc:docMk/>
            <pc:sldMk cId="697796764" sldId="289"/>
            <ac:spMk id="6" creationId="{F6C7B314-AD69-3BC9-0281-399728F7EF7D}"/>
          </ac:spMkLst>
        </pc:spChg>
        <pc:spChg chg="add mod">
          <ac:chgData name="Jacqueline Estefane Torralba" userId="S::jtorralba@pvamu.edu::8300b005-80b0-48a3-84d4-f3df0629fee7" providerId="AD" clId="Web-{BE91DC55-01E9-BD40-FE05-BB2B0D6A444C}" dt="2022-03-24T14:56:05.673" v="769" actId="14100"/>
          <ac:spMkLst>
            <pc:docMk/>
            <pc:sldMk cId="697796764" sldId="289"/>
            <ac:spMk id="7" creationId="{1E4A960D-C9D9-DEAB-5023-1C2D254EF456}"/>
          </ac:spMkLst>
        </pc:spChg>
        <pc:spChg chg="add mod">
          <ac:chgData name="Jacqueline Estefane Torralba" userId="S::jtorralba@pvamu.edu::8300b005-80b0-48a3-84d4-f3df0629fee7" providerId="AD" clId="Web-{BE91DC55-01E9-BD40-FE05-BB2B0D6A444C}" dt="2022-03-24T14:56:09.689" v="770" actId="14100"/>
          <ac:spMkLst>
            <pc:docMk/>
            <pc:sldMk cId="697796764" sldId="289"/>
            <ac:spMk id="8" creationId="{0774AB69-F5FE-8B00-1AAD-8EC5E17FCFF3}"/>
          </ac:spMkLst>
        </pc:spChg>
        <pc:spChg chg="add mod">
          <ac:chgData name="Jacqueline Estefane Torralba" userId="S::jtorralba@pvamu.edu::8300b005-80b0-48a3-84d4-f3df0629fee7" providerId="AD" clId="Web-{BE91DC55-01E9-BD40-FE05-BB2B0D6A444C}" dt="2022-03-24T14:56:12.673" v="771" actId="14100"/>
          <ac:spMkLst>
            <pc:docMk/>
            <pc:sldMk cId="697796764" sldId="289"/>
            <ac:spMk id="9" creationId="{B8A423ED-7A95-F5B9-E9F5-CF1E571C0D23}"/>
          </ac:spMkLst>
        </pc:spChg>
        <pc:spChg chg="add mod">
          <ac:chgData name="Jacqueline Estefane Torralba" userId="S::jtorralba@pvamu.edu::8300b005-80b0-48a3-84d4-f3df0629fee7" providerId="AD" clId="Web-{BE91DC55-01E9-BD40-FE05-BB2B0D6A444C}" dt="2022-03-24T14:56:49.769" v="779" actId="14100"/>
          <ac:spMkLst>
            <pc:docMk/>
            <pc:sldMk cId="697796764" sldId="289"/>
            <ac:spMk id="10" creationId="{69EF2FB4-1824-A06E-B19B-5FF7ED805759}"/>
          </ac:spMkLst>
        </pc:spChg>
        <pc:spChg chg="add mod">
          <ac:chgData name="Jacqueline Estefane Torralba" userId="S::jtorralba@pvamu.edu::8300b005-80b0-48a3-84d4-f3df0629fee7" providerId="AD" clId="Web-{BE91DC55-01E9-BD40-FE05-BB2B0D6A444C}" dt="2022-03-24T14:58:22.587" v="804" actId="14100"/>
          <ac:spMkLst>
            <pc:docMk/>
            <pc:sldMk cId="697796764" sldId="289"/>
            <ac:spMk id="11" creationId="{C6017261-7F83-3408-A5B2-A3A01B70324B}"/>
          </ac:spMkLst>
        </pc:spChg>
        <pc:graphicFrameChg chg="add del modGraphic">
          <ac:chgData name="Jacqueline Estefane Torralba" userId="S::jtorralba@pvamu.edu::8300b005-80b0-48a3-84d4-f3df0629fee7" providerId="AD" clId="Web-{BE91DC55-01E9-BD40-FE05-BB2B0D6A444C}" dt="2022-03-24T05:29:16.656" v="5"/>
          <ac:graphicFrameMkLst>
            <pc:docMk/>
            <pc:sldMk cId="697796764" sldId="289"/>
            <ac:graphicFrameMk id="4" creationId="{26E64E60-E94E-71B2-0FC6-3E30E806F80F}"/>
          </ac:graphicFrameMkLst>
        </pc:graphicFrameChg>
        <pc:graphicFrameChg chg="add mod modGraphic">
          <ac:chgData name="Jacqueline Estefane Torralba" userId="S::jtorralba@pvamu.edu::8300b005-80b0-48a3-84d4-f3df0629fee7" providerId="AD" clId="Web-{BE91DC55-01E9-BD40-FE05-BB2B0D6A444C}" dt="2022-03-24T14:55:37.359" v="768"/>
          <ac:graphicFrameMkLst>
            <pc:docMk/>
            <pc:sldMk cId="697796764" sldId="289"/>
            <ac:graphicFrameMk id="5" creationId="{B64DAE48-C840-1CE0-F8D8-5706940AC8D6}"/>
          </ac:graphicFrameMkLst>
        </pc:graphicFrameChg>
      </pc:sldChg>
      <pc:sldChg chg="new del">
        <pc:chgData name="Jacqueline Estefane Torralba" userId="S::jtorralba@pvamu.edu::8300b005-80b0-48a3-84d4-f3df0629fee7" providerId="AD" clId="Web-{BE91DC55-01E9-BD40-FE05-BB2B0D6A444C}" dt="2022-03-24T15:19:31.768" v="858"/>
        <pc:sldMkLst>
          <pc:docMk/>
          <pc:sldMk cId="1124311299" sldId="290"/>
        </pc:sldMkLst>
      </pc:sldChg>
      <pc:sldChg chg="add ord">
        <pc:chgData name="Jacqueline Estefane Torralba" userId="S::jtorralba@pvamu.edu::8300b005-80b0-48a3-84d4-f3df0629fee7" providerId="AD" clId="Web-{BE91DC55-01E9-BD40-FE05-BB2B0D6A444C}" dt="2022-03-24T15:19:34.752" v="859"/>
        <pc:sldMkLst>
          <pc:docMk/>
          <pc:sldMk cId="2730316240" sldId="291"/>
        </pc:sldMkLst>
      </pc:sldChg>
      <pc:sldChg chg="addSp delSp modSp new">
        <pc:chgData name="Jacqueline Estefane Torralba" userId="S::jtorralba@pvamu.edu::8300b005-80b0-48a3-84d4-f3df0629fee7" providerId="AD" clId="Web-{BE91DC55-01E9-BD40-FE05-BB2B0D6A444C}" dt="2022-03-24T15:23:06.608" v="862"/>
        <pc:sldMkLst>
          <pc:docMk/>
          <pc:sldMk cId="4231763114" sldId="292"/>
        </pc:sldMkLst>
        <pc:picChg chg="add del mod">
          <ac:chgData name="Jacqueline Estefane Torralba" userId="S::jtorralba@pvamu.edu::8300b005-80b0-48a3-84d4-f3df0629fee7" providerId="AD" clId="Web-{BE91DC55-01E9-BD40-FE05-BB2B0D6A444C}" dt="2022-03-24T15:23:06.608" v="862"/>
          <ac:picMkLst>
            <pc:docMk/>
            <pc:sldMk cId="4231763114" sldId="292"/>
            <ac:picMk id="4" creationId="{DE9DAD44-2A3C-D043-638D-2C112BB7C9A5}"/>
          </ac:picMkLst>
        </pc:picChg>
      </pc:sldChg>
      <pc:sldMasterChg chg="addSldLayout">
        <pc:chgData name="Jacqueline Estefane Torralba" userId="S::jtorralba@pvamu.edu::8300b005-80b0-48a3-84d4-f3df0629fee7" providerId="AD" clId="Web-{BE91DC55-01E9-BD40-FE05-BB2B0D6A444C}" dt="2022-03-24T15:19:11.204" v="857"/>
        <pc:sldMasterMkLst>
          <pc:docMk/>
          <pc:sldMasterMk cId="0" sldId="2147483659"/>
        </pc:sldMasterMkLst>
        <pc:sldLayoutChg chg="add replId">
          <pc:chgData name="Jacqueline Estefane Torralba" userId="S::jtorralba@pvamu.edu::8300b005-80b0-48a3-84d4-f3df0629fee7" providerId="AD" clId="Web-{BE91DC55-01E9-BD40-FE05-BB2B0D6A444C}" dt="2022-03-24T15:19:11.204" v="857"/>
          <pc:sldLayoutMkLst>
            <pc:docMk/>
            <pc:sldMasterMk cId="0" sldId="2147483659"/>
            <pc:sldLayoutMk cId="536792044" sldId="2147483660"/>
          </pc:sldLayoutMkLst>
        </pc:sldLayoutChg>
      </pc:sldMasterChg>
    </pc:docChg>
  </pc:docChgLst>
  <pc:docChgLst>
    <pc:chgData name="Guest User" userId="S::urn:spo:anon#b6eb0e86748ff4400048e454ae14a6d33a1220510ae52a80b019a40afa0fad82::" providerId="AD" clId="Web-{94C9CA8D-6AB7-E9D6-38AC-82FC62327C9F}"/>
    <pc:docChg chg="modSld">
      <pc:chgData name="Guest User" userId="S::urn:spo:anon#b6eb0e86748ff4400048e454ae14a6d33a1220510ae52a80b019a40afa0fad82::" providerId="AD" clId="Web-{94C9CA8D-6AB7-E9D6-38AC-82FC62327C9F}" dt="2021-11-28T17:50:04.615" v="61" actId="14100"/>
      <pc:docMkLst>
        <pc:docMk/>
      </pc:docMkLst>
      <pc:sldChg chg="modSp">
        <pc:chgData name="Guest User" userId="S::urn:spo:anon#b6eb0e86748ff4400048e454ae14a6d33a1220510ae52a80b019a40afa0fad82::" providerId="AD" clId="Web-{94C9CA8D-6AB7-E9D6-38AC-82FC62327C9F}" dt="2021-11-28T17:50:04.615" v="61" actId="14100"/>
        <pc:sldMkLst>
          <pc:docMk/>
          <pc:sldMk cId="1865408883" sldId="269"/>
        </pc:sldMkLst>
        <pc:spChg chg="mod">
          <ac:chgData name="Guest User" userId="S::urn:spo:anon#b6eb0e86748ff4400048e454ae14a6d33a1220510ae52a80b019a40afa0fad82::" providerId="AD" clId="Web-{94C9CA8D-6AB7-E9D6-38AC-82FC62327C9F}" dt="2021-11-28T17:50:04.615" v="61" actId="14100"/>
          <ac:spMkLst>
            <pc:docMk/>
            <pc:sldMk cId="1865408883" sldId="269"/>
            <ac:spMk id="4" creationId="{3FA8E376-78F0-4958-BC2B-7D7994CFB89E}"/>
          </ac:spMkLst>
        </pc:spChg>
      </pc:sldChg>
    </pc:docChg>
  </pc:docChgLst>
  <pc:docChgLst>
    <pc:chgData name="Eulises Garcia Benito" userId="S::egarciabenito@pvamu.edu::65dd7cf4-a2e3-4c0a-a2c5-46479994b3ea" providerId="AD" clId="Web-{2ABC516E-6029-70B8-907F-3D1C2E8D0BAC}"/>
    <pc:docChg chg="modSld">
      <pc:chgData name="Eulises Garcia Benito" userId="S::egarciabenito@pvamu.edu::65dd7cf4-a2e3-4c0a-a2c5-46479994b3ea" providerId="AD" clId="Web-{2ABC516E-6029-70B8-907F-3D1C2E8D0BAC}" dt="2022-03-30T16:15:52.903" v="30"/>
      <pc:docMkLst>
        <pc:docMk/>
      </pc:docMkLst>
      <pc:sldChg chg="addSp delSp modSp">
        <pc:chgData name="Eulises Garcia Benito" userId="S::egarciabenito@pvamu.edu::65dd7cf4-a2e3-4c0a-a2c5-46479994b3ea" providerId="AD" clId="Web-{2ABC516E-6029-70B8-907F-3D1C2E8D0BAC}" dt="2022-03-30T16:15:52.903" v="30"/>
        <pc:sldMkLst>
          <pc:docMk/>
          <pc:sldMk cId="514616021" sldId="306"/>
        </pc:sldMkLst>
        <pc:picChg chg="add del mod">
          <ac:chgData name="Eulises Garcia Benito" userId="S::egarciabenito@pvamu.edu::65dd7cf4-a2e3-4c0a-a2c5-46479994b3ea" providerId="AD" clId="Web-{2ABC516E-6029-70B8-907F-3D1C2E8D0BAC}" dt="2022-03-30T16:15:42.512" v="27"/>
          <ac:picMkLst>
            <pc:docMk/>
            <pc:sldMk cId="514616021" sldId="306"/>
            <ac:picMk id="4" creationId="{B4DAE746-CFDC-946B-C1EE-67BB11A36EE6}"/>
          </ac:picMkLst>
        </pc:picChg>
        <pc:picChg chg="add del mod">
          <ac:chgData name="Eulises Garcia Benito" userId="S::egarciabenito@pvamu.edu::65dd7cf4-a2e3-4c0a-a2c5-46479994b3ea" providerId="AD" clId="Web-{2ABC516E-6029-70B8-907F-3D1C2E8D0BAC}" dt="2022-03-30T16:15:40.028" v="26"/>
          <ac:picMkLst>
            <pc:docMk/>
            <pc:sldMk cId="514616021" sldId="306"/>
            <ac:picMk id="5" creationId="{EAD9CB03-212E-4DD9-7DD4-8F7BC4AF3CAC}"/>
          </ac:picMkLst>
        </pc:picChg>
        <pc:picChg chg="add del mod">
          <ac:chgData name="Eulises Garcia Benito" userId="S::egarciabenito@pvamu.edu::65dd7cf4-a2e3-4c0a-a2c5-46479994b3ea" providerId="AD" clId="Web-{2ABC516E-6029-70B8-907F-3D1C2E8D0BAC}" dt="2022-03-30T16:15:52.903" v="30"/>
          <ac:picMkLst>
            <pc:docMk/>
            <pc:sldMk cId="514616021" sldId="306"/>
            <ac:picMk id="6" creationId="{3ABA31DC-1EA2-DF9E-5DB0-0D7C6978D018}"/>
          </ac:picMkLst>
        </pc:picChg>
        <pc:picChg chg="add del mod">
          <ac:chgData name="Eulises Garcia Benito" userId="S::egarciabenito@pvamu.edu::65dd7cf4-a2e3-4c0a-a2c5-46479994b3ea" providerId="AD" clId="Web-{2ABC516E-6029-70B8-907F-3D1C2E8D0BAC}" dt="2022-03-30T16:15:48.481" v="28"/>
          <ac:picMkLst>
            <pc:docMk/>
            <pc:sldMk cId="514616021" sldId="306"/>
            <ac:picMk id="7" creationId="{AFDC5E23-72E7-F615-9BD6-CB2658EF1505}"/>
          </ac:picMkLst>
        </pc:picChg>
        <pc:picChg chg="add del mod">
          <ac:chgData name="Eulises Garcia Benito" userId="S::egarciabenito@pvamu.edu::65dd7cf4-a2e3-4c0a-a2c5-46479994b3ea" providerId="AD" clId="Web-{2ABC516E-6029-70B8-907F-3D1C2E8D0BAC}" dt="2022-03-30T16:15:48.528" v="29"/>
          <ac:picMkLst>
            <pc:docMk/>
            <pc:sldMk cId="514616021" sldId="306"/>
            <ac:picMk id="8" creationId="{208CCC14-F555-7889-4B03-EA0F169D2730}"/>
          </ac:picMkLst>
        </pc:picChg>
      </pc:sldChg>
    </pc:docChg>
  </pc:docChgLst>
  <pc:docChgLst>
    <pc:chgData name="Jacqueline Torralba" userId="8300b005-80b0-48a3-84d4-f3df0629fee7" providerId="ADAL" clId="{5414D93F-FC58-BE48-8E35-C4D74687B990}"/>
    <pc:docChg chg="custSel addSld modSld">
      <pc:chgData name="Jacqueline Torralba" userId="8300b005-80b0-48a3-84d4-f3df0629fee7" providerId="ADAL" clId="{5414D93F-FC58-BE48-8E35-C4D74687B990}" dt="2022-04-14T17:33:27.511" v="88" actId="680"/>
      <pc:docMkLst>
        <pc:docMk/>
      </pc:docMkLst>
      <pc:sldChg chg="addSp delSp modSp">
        <pc:chgData name="Jacqueline Torralba" userId="8300b005-80b0-48a3-84d4-f3df0629fee7" providerId="ADAL" clId="{5414D93F-FC58-BE48-8E35-C4D74687B990}" dt="2022-04-14T17:32:15.687" v="87" actId="20577"/>
        <pc:sldMkLst>
          <pc:docMk/>
          <pc:sldMk cId="1907596739" sldId="295"/>
        </pc:sldMkLst>
        <pc:spChg chg="add del mod">
          <ac:chgData name="Jacqueline Torralba" userId="8300b005-80b0-48a3-84d4-f3df0629fee7" providerId="ADAL" clId="{5414D93F-FC58-BE48-8E35-C4D74687B990}" dt="2022-04-14T17:13:07.880" v="8" actId="478"/>
          <ac:spMkLst>
            <pc:docMk/>
            <pc:sldMk cId="1907596739" sldId="295"/>
            <ac:spMk id="4" creationId="{A4AFCB9A-BE42-A34C-87C4-D1F344192D1A}"/>
          </ac:spMkLst>
        </pc:spChg>
        <pc:spChg chg="add mod">
          <ac:chgData name="Jacqueline Torralba" userId="8300b005-80b0-48a3-84d4-f3df0629fee7" providerId="ADAL" clId="{5414D93F-FC58-BE48-8E35-C4D74687B990}" dt="2022-04-14T17:32:15.687" v="87" actId="20577"/>
          <ac:spMkLst>
            <pc:docMk/>
            <pc:sldMk cId="1907596739" sldId="295"/>
            <ac:spMk id="5" creationId="{70758F12-AC06-8E43-B3BF-905F341D55C3}"/>
          </ac:spMkLst>
        </pc:spChg>
      </pc:sldChg>
      <pc:sldChg chg="new">
        <pc:chgData name="Jacqueline Torralba" userId="8300b005-80b0-48a3-84d4-f3df0629fee7" providerId="ADAL" clId="{5414D93F-FC58-BE48-8E35-C4D74687B990}" dt="2022-04-14T17:33:27.511" v="88" actId="680"/>
        <pc:sldMkLst>
          <pc:docMk/>
          <pc:sldMk cId="3836289055" sldId="307"/>
        </pc:sldMkLst>
      </pc:sldChg>
    </pc:docChg>
  </pc:docChgLst>
  <pc:docChgLst>
    <pc:chgData name="Jacqueline Estefane Torralba" userId="S::jtorralba@pvamu.edu::8300b005-80b0-48a3-84d4-f3df0629fee7" providerId="AD" clId="Web-{5427257D-6616-38E1-1405-141D9352E79A}"/>
    <pc:docChg chg="addSld modSld sldOrd">
      <pc:chgData name="Jacqueline Estefane Torralba" userId="S::jtorralba@pvamu.edu::8300b005-80b0-48a3-84d4-f3df0629fee7" providerId="AD" clId="Web-{5427257D-6616-38E1-1405-141D9352E79A}" dt="2022-03-24T18:04:42.237" v="92" actId="1076"/>
      <pc:docMkLst>
        <pc:docMk/>
      </pc:docMkLst>
      <pc:sldChg chg="delSp">
        <pc:chgData name="Jacqueline Estefane Torralba" userId="S::jtorralba@pvamu.edu::8300b005-80b0-48a3-84d4-f3df0629fee7" providerId="AD" clId="Web-{5427257D-6616-38E1-1405-141D9352E79A}" dt="2022-03-24T17:32:47.860" v="15"/>
        <pc:sldMkLst>
          <pc:docMk/>
          <pc:sldMk cId="0" sldId="261"/>
        </pc:sldMkLst>
        <pc:spChg chg="del">
          <ac:chgData name="Jacqueline Estefane Torralba" userId="S::jtorralba@pvamu.edu::8300b005-80b0-48a3-84d4-f3df0629fee7" providerId="AD" clId="Web-{5427257D-6616-38E1-1405-141D9352E79A}" dt="2022-03-24T17:32:47.860" v="15"/>
          <ac:spMkLst>
            <pc:docMk/>
            <pc:sldMk cId="0" sldId="261"/>
            <ac:spMk id="4" creationId="{ACA8556C-A9C3-79CD-AE11-15DEAF69AA52}"/>
          </ac:spMkLst>
        </pc:spChg>
      </pc:sldChg>
      <pc:sldChg chg="ord">
        <pc:chgData name="Jacqueline Estefane Torralba" userId="S::jtorralba@pvamu.edu::8300b005-80b0-48a3-84d4-f3df0629fee7" providerId="AD" clId="Web-{5427257D-6616-38E1-1405-141D9352E79A}" dt="2022-03-24T17:58:46.990" v="40"/>
        <pc:sldMkLst>
          <pc:docMk/>
          <pc:sldMk cId="1398053532" sldId="286"/>
        </pc:sldMkLst>
      </pc:sldChg>
      <pc:sldChg chg="modSp">
        <pc:chgData name="Jacqueline Estefane Torralba" userId="S::jtorralba@pvamu.edu::8300b005-80b0-48a3-84d4-f3df0629fee7" providerId="AD" clId="Web-{5427257D-6616-38E1-1405-141D9352E79A}" dt="2022-03-24T18:00:40.244" v="47" actId="20577"/>
        <pc:sldMkLst>
          <pc:docMk/>
          <pc:sldMk cId="418529819" sldId="288"/>
        </pc:sldMkLst>
        <pc:spChg chg="mod">
          <ac:chgData name="Jacqueline Estefane Torralba" userId="S::jtorralba@pvamu.edu::8300b005-80b0-48a3-84d4-f3df0629fee7" providerId="AD" clId="Web-{5427257D-6616-38E1-1405-141D9352E79A}" dt="2022-03-24T18:00:40.244" v="47" actId="20577"/>
          <ac:spMkLst>
            <pc:docMk/>
            <pc:sldMk cId="418529819" sldId="288"/>
            <ac:spMk id="3" creationId="{FA32D37E-1E26-6E4D-7493-A9CCD1268E45}"/>
          </ac:spMkLst>
        </pc:spChg>
      </pc:sldChg>
      <pc:sldChg chg="modSp">
        <pc:chgData name="Jacqueline Estefane Torralba" userId="S::jtorralba@pvamu.edu::8300b005-80b0-48a3-84d4-f3df0629fee7" providerId="AD" clId="Web-{5427257D-6616-38E1-1405-141D9352E79A}" dt="2022-03-24T17:09:01.938" v="0"/>
        <pc:sldMkLst>
          <pc:docMk/>
          <pc:sldMk cId="697796764" sldId="289"/>
        </pc:sldMkLst>
        <pc:graphicFrameChg chg="mod modGraphic">
          <ac:chgData name="Jacqueline Estefane Torralba" userId="S::jtorralba@pvamu.edu::8300b005-80b0-48a3-84d4-f3df0629fee7" providerId="AD" clId="Web-{5427257D-6616-38E1-1405-141D9352E79A}" dt="2022-03-24T17:09:01.938" v="0"/>
          <ac:graphicFrameMkLst>
            <pc:docMk/>
            <pc:sldMk cId="697796764" sldId="289"/>
            <ac:graphicFrameMk id="5" creationId="{B64DAE48-C840-1CE0-F8D8-5706940AC8D6}"/>
          </ac:graphicFrameMkLst>
        </pc:graphicFrameChg>
      </pc:sldChg>
      <pc:sldChg chg="delSp">
        <pc:chgData name="Jacqueline Estefane Torralba" userId="S::jtorralba@pvamu.edu::8300b005-80b0-48a3-84d4-f3df0629fee7" providerId="AD" clId="Web-{5427257D-6616-38E1-1405-141D9352E79A}" dt="2022-03-24T17:19:00.817" v="14"/>
        <pc:sldMkLst>
          <pc:docMk/>
          <pc:sldMk cId="904761007" sldId="297"/>
        </pc:sldMkLst>
        <pc:spChg chg="del">
          <ac:chgData name="Jacqueline Estefane Torralba" userId="S::jtorralba@pvamu.edu::8300b005-80b0-48a3-84d4-f3df0629fee7" providerId="AD" clId="Web-{5427257D-6616-38E1-1405-141D9352E79A}" dt="2022-03-24T17:19:00.817" v="14"/>
          <ac:spMkLst>
            <pc:docMk/>
            <pc:sldMk cId="904761007" sldId="297"/>
            <ac:spMk id="3" creationId="{578A22B4-0150-7BF2-4E52-A0670F8909AB}"/>
          </ac:spMkLst>
        </pc:spChg>
      </pc:sldChg>
      <pc:sldChg chg="modSp add mod setBg">
        <pc:chgData name="Jacqueline Estefane Torralba" userId="S::jtorralba@pvamu.edu::8300b005-80b0-48a3-84d4-f3df0629fee7" providerId="AD" clId="Web-{5427257D-6616-38E1-1405-141D9352E79A}" dt="2022-03-24T17:16:28.359" v="5" actId="20577"/>
        <pc:sldMkLst>
          <pc:docMk/>
          <pc:sldMk cId="2335684009" sldId="300"/>
        </pc:sldMkLst>
        <pc:spChg chg="mod">
          <ac:chgData name="Jacqueline Estefane Torralba" userId="S::jtorralba@pvamu.edu::8300b005-80b0-48a3-84d4-f3df0629fee7" providerId="AD" clId="Web-{5427257D-6616-38E1-1405-141D9352E79A}" dt="2022-03-24T17:16:28.359" v="5" actId="20577"/>
          <ac:spMkLst>
            <pc:docMk/>
            <pc:sldMk cId="2335684009" sldId="300"/>
            <ac:spMk id="74" creationId="{E3787A45-D60E-4CD1-A262-BD83A4CCF70B}"/>
          </ac:spMkLst>
        </pc:spChg>
      </pc:sldChg>
      <pc:sldChg chg="add">
        <pc:chgData name="Jacqueline Estefane Torralba" userId="S::jtorralba@pvamu.edu::8300b005-80b0-48a3-84d4-f3df0629fee7" providerId="AD" clId="Web-{5427257D-6616-38E1-1405-141D9352E79A}" dt="2022-03-24T17:16:38.250" v="6"/>
        <pc:sldMkLst>
          <pc:docMk/>
          <pc:sldMk cId="708358041" sldId="301"/>
        </pc:sldMkLst>
      </pc:sldChg>
      <pc:sldChg chg="modSp add mod setBg">
        <pc:chgData name="Jacqueline Estefane Torralba" userId="S::jtorralba@pvamu.edu::8300b005-80b0-48a3-84d4-f3df0629fee7" providerId="AD" clId="Web-{5427257D-6616-38E1-1405-141D9352E79A}" dt="2022-03-24T17:18:24.301" v="13" actId="20577"/>
        <pc:sldMkLst>
          <pc:docMk/>
          <pc:sldMk cId="3862877776" sldId="302"/>
        </pc:sldMkLst>
        <pc:spChg chg="mod">
          <ac:chgData name="Jacqueline Estefane Torralba" userId="S::jtorralba@pvamu.edu::8300b005-80b0-48a3-84d4-f3df0629fee7" providerId="AD" clId="Web-{5427257D-6616-38E1-1405-141D9352E79A}" dt="2022-03-24T17:18:24.301" v="13" actId="20577"/>
          <ac:spMkLst>
            <pc:docMk/>
            <pc:sldMk cId="3862877776" sldId="302"/>
            <ac:spMk id="45" creationId="{E5215785-D43D-43A6-AE30-FA5304CE8BCE}"/>
          </ac:spMkLst>
        </pc:spChg>
      </pc:sldChg>
      <pc:sldChg chg="addSp delSp modSp">
        <pc:chgData name="Jacqueline Estefane Torralba" userId="S::jtorralba@pvamu.edu::8300b005-80b0-48a3-84d4-f3df0629fee7" providerId="AD" clId="Web-{5427257D-6616-38E1-1405-141D9352E79A}" dt="2022-03-24T18:04:42.237" v="92" actId="1076"/>
        <pc:sldMkLst>
          <pc:docMk/>
          <pc:sldMk cId="1784199820" sldId="303"/>
        </pc:sldMkLst>
        <pc:spChg chg="mod">
          <ac:chgData name="Jacqueline Estefane Torralba" userId="S::jtorralba@pvamu.edu::8300b005-80b0-48a3-84d4-f3df0629fee7" providerId="AD" clId="Web-{5427257D-6616-38E1-1405-141D9352E79A}" dt="2022-03-24T18:04:42.237" v="92" actId="1076"/>
          <ac:spMkLst>
            <pc:docMk/>
            <pc:sldMk cId="1784199820" sldId="303"/>
            <ac:spMk id="2" creationId="{E07A60F6-91E4-50A3-C5AF-10FDCBE7A018}"/>
          </ac:spMkLst>
        </pc:spChg>
        <pc:spChg chg="add mod">
          <ac:chgData name="Jacqueline Estefane Torralba" userId="S::jtorralba@pvamu.edu::8300b005-80b0-48a3-84d4-f3df0629fee7" providerId="AD" clId="Web-{5427257D-6616-38E1-1405-141D9352E79A}" dt="2022-03-24T17:45:39.589" v="29" actId="1076"/>
          <ac:spMkLst>
            <pc:docMk/>
            <pc:sldMk cId="1784199820" sldId="303"/>
            <ac:spMk id="7" creationId="{8EBDA149-9238-CA92-C72D-21E19A4E2C1B}"/>
          </ac:spMkLst>
        </pc:spChg>
        <pc:spChg chg="add mod">
          <ac:chgData name="Jacqueline Estefane Torralba" userId="S::jtorralba@pvamu.edu::8300b005-80b0-48a3-84d4-f3df0629fee7" providerId="AD" clId="Web-{5427257D-6616-38E1-1405-141D9352E79A}" dt="2022-03-24T18:02:08.763" v="64" actId="1076"/>
          <ac:spMkLst>
            <pc:docMk/>
            <pc:sldMk cId="1784199820" sldId="303"/>
            <ac:spMk id="8" creationId="{9C5F1C6B-38CA-E178-B27A-623C7671BFF7}"/>
          </ac:spMkLst>
        </pc:spChg>
        <pc:spChg chg="add mod">
          <ac:chgData name="Jacqueline Estefane Torralba" userId="S::jtorralba@pvamu.edu::8300b005-80b0-48a3-84d4-f3df0629fee7" providerId="AD" clId="Web-{5427257D-6616-38E1-1405-141D9352E79A}" dt="2022-03-24T17:46:21.794" v="39" actId="20577"/>
          <ac:spMkLst>
            <pc:docMk/>
            <pc:sldMk cId="1784199820" sldId="303"/>
            <ac:spMk id="9" creationId="{E5720C73-192D-7CE5-1FA3-E7E945673E62}"/>
          </ac:spMkLst>
        </pc:spChg>
        <pc:spChg chg="add mod">
          <ac:chgData name="Jacqueline Estefane Torralba" userId="S::jtorralba@pvamu.edu::8300b005-80b0-48a3-84d4-f3df0629fee7" providerId="AD" clId="Web-{5427257D-6616-38E1-1405-141D9352E79A}" dt="2022-03-24T18:01:32.902" v="53" actId="20577"/>
          <ac:spMkLst>
            <pc:docMk/>
            <pc:sldMk cId="1784199820" sldId="303"/>
            <ac:spMk id="10" creationId="{E73CD5C0-1AFC-79D2-0EE4-A8CD542B7AB6}"/>
          </ac:spMkLst>
        </pc:spChg>
        <pc:spChg chg="add mod">
          <ac:chgData name="Jacqueline Estefane Torralba" userId="S::jtorralba@pvamu.edu::8300b005-80b0-48a3-84d4-f3df0629fee7" providerId="AD" clId="Web-{5427257D-6616-38E1-1405-141D9352E79A}" dt="2022-03-24T18:02:04.887" v="63" actId="1076"/>
          <ac:spMkLst>
            <pc:docMk/>
            <pc:sldMk cId="1784199820" sldId="303"/>
            <ac:spMk id="11" creationId="{463CAEE6-BE9A-DF4C-BD33-04FC9ED7D768}"/>
          </ac:spMkLst>
        </pc:spChg>
        <pc:spChg chg="add mod">
          <ac:chgData name="Jacqueline Estefane Torralba" userId="S::jtorralba@pvamu.edu::8300b005-80b0-48a3-84d4-f3df0629fee7" providerId="AD" clId="Web-{5427257D-6616-38E1-1405-141D9352E79A}" dt="2022-03-24T18:02:50.842" v="73" actId="1076"/>
          <ac:spMkLst>
            <pc:docMk/>
            <pc:sldMk cId="1784199820" sldId="303"/>
            <ac:spMk id="12" creationId="{BB733986-3931-72A7-247A-224C715788FB}"/>
          </ac:spMkLst>
        </pc:spChg>
        <pc:spChg chg="add mod">
          <ac:chgData name="Jacqueline Estefane Torralba" userId="S::jtorralba@pvamu.edu::8300b005-80b0-48a3-84d4-f3df0629fee7" providerId="AD" clId="Web-{5427257D-6616-38E1-1405-141D9352E79A}" dt="2022-03-24T18:03:07.671" v="78" actId="1076"/>
          <ac:spMkLst>
            <pc:docMk/>
            <pc:sldMk cId="1784199820" sldId="303"/>
            <ac:spMk id="13" creationId="{930AB5B5-C449-E70A-DC28-BF3AD35966DC}"/>
          </ac:spMkLst>
        </pc:spChg>
        <pc:spChg chg="add del">
          <ac:chgData name="Jacqueline Estefane Torralba" userId="S::jtorralba@pvamu.edu::8300b005-80b0-48a3-84d4-f3df0629fee7" providerId="AD" clId="Web-{5427257D-6616-38E1-1405-141D9352E79A}" dt="2022-03-24T18:03:15.780" v="80"/>
          <ac:spMkLst>
            <pc:docMk/>
            <pc:sldMk cId="1784199820" sldId="303"/>
            <ac:spMk id="14" creationId="{62F08AB8-C611-4F22-69AF-BBC12943B17D}"/>
          </ac:spMkLst>
        </pc:spChg>
        <pc:spChg chg="add mod">
          <ac:chgData name="Jacqueline Estefane Torralba" userId="S::jtorralba@pvamu.edu::8300b005-80b0-48a3-84d4-f3df0629fee7" providerId="AD" clId="Web-{5427257D-6616-38E1-1405-141D9352E79A}" dt="2022-03-24T18:03:36.047" v="85" actId="1076"/>
          <ac:spMkLst>
            <pc:docMk/>
            <pc:sldMk cId="1784199820" sldId="303"/>
            <ac:spMk id="15" creationId="{0F1D5D87-1728-2DEB-04FB-F8452AD00EC2}"/>
          </ac:spMkLst>
        </pc:spChg>
        <pc:picChg chg="mod">
          <ac:chgData name="Jacqueline Estefane Torralba" userId="S::jtorralba@pvamu.edu::8300b005-80b0-48a3-84d4-f3df0629fee7" providerId="AD" clId="Web-{5427257D-6616-38E1-1405-141D9352E79A}" dt="2022-03-24T18:01:44.012" v="55" actId="1076"/>
          <ac:picMkLst>
            <pc:docMk/>
            <pc:sldMk cId="1784199820" sldId="303"/>
            <ac:picMk id="4" creationId="{F5DDC138-D3E4-B293-C2EF-BBA331D9F58C}"/>
          </ac:picMkLst>
        </pc:picChg>
      </pc:sldChg>
    </pc:docChg>
  </pc:docChgLst>
  <pc:docChgLst>
    <pc:chgData name="Jacqueline Estefane Torralba" userId="S::jtorralba@pvamu.edu::8300b005-80b0-48a3-84d4-f3df0629fee7" providerId="AD" clId="Web-{C592A5AB-9021-45F8-4873-86B20B796132}"/>
    <pc:docChg chg="addSld delSld modSld sldOrd">
      <pc:chgData name="Jacqueline Estefane Torralba" userId="S::jtorralba@pvamu.edu::8300b005-80b0-48a3-84d4-f3df0629fee7" providerId="AD" clId="Web-{C592A5AB-9021-45F8-4873-86B20B796132}" dt="2022-03-24T15:50:25.672" v="133" actId="20577"/>
      <pc:docMkLst>
        <pc:docMk/>
      </pc:docMkLst>
      <pc:sldChg chg="ord">
        <pc:chgData name="Jacqueline Estefane Torralba" userId="S::jtorralba@pvamu.edu::8300b005-80b0-48a3-84d4-f3df0629fee7" providerId="AD" clId="Web-{C592A5AB-9021-45F8-4873-86B20B796132}" dt="2022-03-24T15:46:12.595" v="61"/>
        <pc:sldMkLst>
          <pc:docMk/>
          <pc:sldMk cId="114695653" sldId="267"/>
        </pc:sldMkLst>
      </pc:sldChg>
      <pc:sldChg chg="ord">
        <pc:chgData name="Jacqueline Estefane Torralba" userId="S::jtorralba@pvamu.edu::8300b005-80b0-48a3-84d4-f3df0629fee7" providerId="AD" clId="Web-{C592A5AB-9021-45F8-4873-86B20B796132}" dt="2022-03-24T15:46:50.175" v="71"/>
        <pc:sldMkLst>
          <pc:docMk/>
          <pc:sldMk cId="1865408883" sldId="269"/>
        </pc:sldMkLst>
      </pc:sldChg>
      <pc:sldChg chg="del">
        <pc:chgData name="Jacqueline Estefane Torralba" userId="S::jtorralba@pvamu.edu::8300b005-80b0-48a3-84d4-f3df0629fee7" providerId="AD" clId="Web-{C592A5AB-9021-45F8-4873-86B20B796132}" dt="2022-03-24T15:47:07.004" v="72"/>
        <pc:sldMkLst>
          <pc:docMk/>
          <pc:sldMk cId="4231763114" sldId="292"/>
        </pc:sldMkLst>
      </pc:sldChg>
      <pc:sldChg chg="add ord">
        <pc:chgData name="Jacqueline Estefane Torralba" userId="S::jtorralba@pvamu.edu::8300b005-80b0-48a3-84d4-f3df0629fee7" providerId="AD" clId="Web-{C592A5AB-9021-45F8-4873-86B20B796132}" dt="2022-03-24T15:24:08.111" v="2"/>
        <pc:sldMkLst>
          <pc:docMk/>
          <pc:sldMk cId="1548232122" sldId="293"/>
        </pc:sldMkLst>
      </pc:sldChg>
      <pc:sldChg chg="modSp add mod ord setBg">
        <pc:chgData name="Jacqueline Estefane Torralba" userId="S::jtorralba@pvamu.edu::8300b005-80b0-48a3-84d4-f3df0629fee7" providerId="AD" clId="Web-{C592A5AB-9021-45F8-4873-86B20B796132}" dt="2022-03-24T15:43:16.397" v="18" actId="1076"/>
        <pc:sldMkLst>
          <pc:docMk/>
          <pc:sldMk cId="2926516644" sldId="294"/>
        </pc:sldMkLst>
        <pc:spChg chg="mod">
          <ac:chgData name="Jacqueline Estefane Torralba" userId="S::jtorralba@pvamu.edu::8300b005-80b0-48a3-84d4-f3df0629fee7" providerId="AD" clId="Web-{C592A5AB-9021-45F8-4873-86B20B796132}" dt="2022-03-24T15:43:06.068" v="15" actId="20577"/>
          <ac:spMkLst>
            <pc:docMk/>
            <pc:sldMk cId="2926516644" sldId="294"/>
            <ac:spMk id="2" creationId="{557F51C5-CA48-4C52-8947-B796F2C2C6DC}"/>
          </ac:spMkLst>
        </pc:spChg>
        <pc:spChg chg="mod">
          <ac:chgData name="Jacqueline Estefane Torralba" userId="S::jtorralba@pvamu.edu::8300b005-80b0-48a3-84d4-f3df0629fee7" providerId="AD" clId="Web-{C592A5AB-9021-45F8-4873-86B20B796132}" dt="2022-03-24T15:43:16.397" v="18" actId="1076"/>
          <ac:spMkLst>
            <pc:docMk/>
            <pc:sldMk cId="2926516644" sldId="294"/>
            <ac:spMk id="3" creationId="{C0E874D4-326F-46D0-808E-A91D700FD90A}"/>
          </ac:spMkLst>
        </pc:spChg>
      </pc:sldChg>
      <pc:sldChg chg="add del">
        <pc:chgData name="Jacqueline Estefane Torralba" userId="S::jtorralba@pvamu.edu::8300b005-80b0-48a3-84d4-f3df0629fee7" providerId="AD" clId="Web-{C592A5AB-9021-45F8-4873-86B20B796132}" dt="2022-03-24T15:24:59.082" v="7"/>
        <pc:sldMkLst>
          <pc:docMk/>
          <pc:sldMk cId="1597952826" sldId="295"/>
        </pc:sldMkLst>
      </pc:sldChg>
      <pc:sldChg chg="addSp modSp new">
        <pc:chgData name="Jacqueline Estefane Torralba" userId="S::jtorralba@pvamu.edu::8300b005-80b0-48a3-84d4-f3df0629fee7" providerId="AD" clId="Web-{C592A5AB-9021-45F8-4873-86B20B796132}" dt="2022-03-24T15:47:24.630" v="74" actId="14100"/>
        <pc:sldMkLst>
          <pc:docMk/>
          <pc:sldMk cId="1907596739" sldId="295"/>
        </pc:sldMkLst>
        <pc:spChg chg="add mod">
          <ac:chgData name="Jacqueline Estefane Torralba" userId="S::jtorralba@pvamu.edu::8300b005-80b0-48a3-84d4-f3df0629fee7" providerId="AD" clId="Web-{C592A5AB-9021-45F8-4873-86B20B796132}" dt="2022-03-24T15:47:24.630" v="74" actId="14100"/>
          <ac:spMkLst>
            <pc:docMk/>
            <pc:sldMk cId="1907596739" sldId="295"/>
            <ac:spMk id="3" creationId="{BAAFB5C0-2DCA-024E-63F5-DC445074443F}"/>
          </ac:spMkLst>
        </pc:spChg>
      </pc:sldChg>
      <pc:sldChg chg="modSp new">
        <pc:chgData name="Jacqueline Estefane Torralba" userId="S::jtorralba@pvamu.edu::8300b005-80b0-48a3-84d4-f3df0629fee7" providerId="AD" clId="Web-{C592A5AB-9021-45F8-4873-86B20B796132}" dt="2022-03-24T15:45:40.999" v="60" actId="1076"/>
        <pc:sldMkLst>
          <pc:docMk/>
          <pc:sldMk cId="916435489" sldId="296"/>
        </pc:sldMkLst>
        <pc:spChg chg="mod">
          <ac:chgData name="Jacqueline Estefane Torralba" userId="S::jtorralba@pvamu.edu::8300b005-80b0-48a3-84d4-f3df0629fee7" providerId="AD" clId="Web-{C592A5AB-9021-45F8-4873-86B20B796132}" dt="2022-03-24T15:45:40.999" v="60" actId="1076"/>
          <ac:spMkLst>
            <pc:docMk/>
            <pc:sldMk cId="916435489" sldId="296"/>
            <ac:spMk id="2" creationId="{8BED5E56-8D08-5FA3-D49B-D805F0FAC7FA}"/>
          </ac:spMkLst>
        </pc:spChg>
      </pc:sldChg>
      <pc:sldChg chg="modSp new">
        <pc:chgData name="Jacqueline Estefane Torralba" userId="S::jtorralba@pvamu.edu::8300b005-80b0-48a3-84d4-f3df0629fee7" providerId="AD" clId="Web-{C592A5AB-9021-45F8-4873-86B20B796132}" dt="2022-03-24T15:46:37.893" v="70" actId="20577"/>
        <pc:sldMkLst>
          <pc:docMk/>
          <pc:sldMk cId="904761007" sldId="297"/>
        </pc:sldMkLst>
        <pc:spChg chg="mod">
          <ac:chgData name="Jacqueline Estefane Torralba" userId="S::jtorralba@pvamu.edu::8300b005-80b0-48a3-84d4-f3df0629fee7" providerId="AD" clId="Web-{C592A5AB-9021-45F8-4873-86B20B796132}" dt="2022-03-24T15:46:37.893" v="70" actId="20577"/>
          <ac:spMkLst>
            <pc:docMk/>
            <pc:sldMk cId="904761007" sldId="297"/>
            <ac:spMk id="2" creationId="{196F86BD-D6CB-65E8-397C-D986883DDC73}"/>
          </ac:spMkLst>
        </pc:spChg>
      </pc:sldChg>
      <pc:sldChg chg="addSp modSp new">
        <pc:chgData name="Jacqueline Estefane Torralba" userId="S::jtorralba@pvamu.edu::8300b005-80b0-48a3-84d4-f3df0629fee7" providerId="AD" clId="Web-{C592A5AB-9021-45F8-4873-86B20B796132}" dt="2022-03-24T15:49:07.183" v="118" actId="1076"/>
        <pc:sldMkLst>
          <pc:docMk/>
          <pc:sldMk cId="565264221" sldId="298"/>
        </pc:sldMkLst>
        <pc:spChg chg="add mod">
          <ac:chgData name="Jacqueline Estefane Torralba" userId="S::jtorralba@pvamu.edu::8300b005-80b0-48a3-84d4-f3df0629fee7" providerId="AD" clId="Web-{C592A5AB-9021-45F8-4873-86B20B796132}" dt="2022-03-24T15:49:07.183" v="118" actId="1076"/>
          <ac:spMkLst>
            <pc:docMk/>
            <pc:sldMk cId="565264221" sldId="298"/>
            <ac:spMk id="3" creationId="{226FA3C3-77F8-CDD8-66EF-49A38BEA7300}"/>
          </ac:spMkLst>
        </pc:spChg>
      </pc:sldChg>
      <pc:sldChg chg="addSp delSp modSp new">
        <pc:chgData name="Jacqueline Estefane Torralba" userId="S::jtorralba@pvamu.edu::8300b005-80b0-48a3-84d4-f3df0629fee7" providerId="AD" clId="Web-{C592A5AB-9021-45F8-4873-86B20B796132}" dt="2022-03-24T15:50:25.672" v="133" actId="20577"/>
        <pc:sldMkLst>
          <pc:docMk/>
          <pc:sldMk cId="366457932" sldId="299"/>
        </pc:sldMkLst>
        <pc:spChg chg="mod">
          <ac:chgData name="Jacqueline Estefane Torralba" userId="S::jtorralba@pvamu.edu::8300b005-80b0-48a3-84d4-f3df0629fee7" providerId="AD" clId="Web-{C592A5AB-9021-45F8-4873-86B20B796132}" dt="2022-03-24T15:50:25.672" v="133" actId="20577"/>
          <ac:spMkLst>
            <pc:docMk/>
            <pc:sldMk cId="366457932" sldId="299"/>
            <ac:spMk id="2" creationId="{60181FB8-95EF-0B5C-7508-FC901E6A430C}"/>
          </ac:spMkLst>
        </pc:spChg>
        <pc:picChg chg="add del mod">
          <ac:chgData name="Jacqueline Estefane Torralba" userId="S::jtorralba@pvamu.edu::8300b005-80b0-48a3-84d4-f3df0629fee7" providerId="AD" clId="Web-{C592A5AB-9021-45F8-4873-86B20B796132}" dt="2022-03-24T15:49:49.545" v="121"/>
          <ac:picMkLst>
            <pc:docMk/>
            <pc:sldMk cId="366457932" sldId="299"/>
            <ac:picMk id="4" creationId="{75ECA484-0474-6ECC-5132-F1429D28B120}"/>
          </ac:picMkLst>
        </pc:picChg>
      </pc:sldChg>
    </pc:docChg>
  </pc:docChgLst>
  <pc:docChgLst>
    <pc:chgData name="Jacqueline Estefane Torralba" userId="S::jtorralba@pvamu.edu::8300b005-80b0-48a3-84d4-f3df0629fee7" providerId="AD" clId="Web-{FD72F1DF-4F06-709C-BB92-B2AF3741DAF4}"/>
    <pc:docChg chg="addSld modSld">
      <pc:chgData name="Jacqueline Estefane Torralba" userId="S::jtorralba@pvamu.edu::8300b005-80b0-48a3-84d4-f3df0629fee7" providerId="AD" clId="Web-{FD72F1DF-4F06-709C-BB92-B2AF3741DAF4}" dt="2022-03-23T22:41:48.064" v="19" actId="20577"/>
      <pc:docMkLst>
        <pc:docMk/>
      </pc:docMkLst>
      <pc:sldChg chg="modSp new">
        <pc:chgData name="Jacqueline Estefane Torralba" userId="S::jtorralba@pvamu.edu::8300b005-80b0-48a3-84d4-f3df0629fee7" providerId="AD" clId="Web-{FD72F1DF-4F06-709C-BB92-B2AF3741DAF4}" dt="2022-03-23T22:41:48.064" v="19" actId="20577"/>
        <pc:sldMkLst>
          <pc:docMk/>
          <pc:sldMk cId="418529819" sldId="288"/>
        </pc:sldMkLst>
        <pc:spChg chg="mod">
          <ac:chgData name="Jacqueline Estefane Torralba" userId="S::jtorralba@pvamu.edu::8300b005-80b0-48a3-84d4-f3df0629fee7" providerId="AD" clId="Web-{FD72F1DF-4F06-709C-BB92-B2AF3741DAF4}" dt="2022-03-23T22:41:48.064" v="19" actId="20577"/>
          <ac:spMkLst>
            <pc:docMk/>
            <pc:sldMk cId="418529819" sldId="288"/>
            <ac:spMk id="3" creationId="{FA32D37E-1E26-6E4D-7493-A9CCD1268E45}"/>
          </ac:spMkLst>
        </pc:spChg>
      </pc:sldChg>
    </pc:docChg>
  </pc:docChgLst>
  <pc:docChgLst>
    <pc:chgData name="Guest User" userId="S::urn:spo:anon#b6eb0e86748ff4400048e454ae14a6d33a1220510ae52a80b019a40afa0fad82::" providerId="AD" clId="Web-{224A8CF4-049C-15DE-1711-073AC7D4C928}"/>
    <pc:docChg chg="addSld modSld">
      <pc:chgData name="Guest User" userId="S::urn:spo:anon#b6eb0e86748ff4400048e454ae14a6d33a1220510ae52a80b019a40afa0fad82::" providerId="AD" clId="Web-{224A8CF4-049C-15DE-1711-073AC7D4C928}" dt="2022-03-24T18:28:36.917" v="33"/>
      <pc:docMkLst>
        <pc:docMk/>
      </pc:docMkLst>
      <pc:sldChg chg="addSp delSp modSp new mod modClrScheme chgLayout">
        <pc:chgData name="Guest User" userId="S::urn:spo:anon#b6eb0e86748ff4400048e454ae14a6d33a1220510ae52a80b019a40afa0fad82::" providerId="AD" clId="Web-{224A8CF4-049C-15DE-1711-073AC7D4C928}" dt="2022-03-24T17:43:28.787" v="32" actId="20577"/>
        <pc:sldMkLst>
          <pc:docMk/>
          <pc:sldMk cId="1784199820" sldId="303"/>
        </pc:sldMkLst>
        <pc:spChg chg="mod ord">
          <ac:chgData name="Guest User" userId="S::urn:spo:anon#b6eb0e86748ff4400048e454ae14a6d33a1220510ae52a80b019a40afa0fad82::" providerId="AD" clId="Web-{224A8CF4-049C-15DE-1711-073AC7D4C928}" dt="2022-03-24T17:43:28.787" v="32" actId="20577"/>
          <ac:spMkLst>
            <pc:docMk/>
            <pc:sldMk cId="1784199820" sldId="303"/>
            <ac:spMk id="2" creationId="{E07A60F6-91E4-50A3-C5AF-10FDCBE7A018}"/>
          </ac:spMkLst>
        </pc:spChg>
        <pc:spChg chg="mod ord">
          <ac:chgData name="Guest User" userId="S::urn:spo:anon#b6eb0e86748ff4400048e454ae14a6d33a1220510ae52a80b019a40afa0fad82::" providerId="AD" clId="Web-{224A8CF4-049C-15DE-1711-073AC7D4C928}" dt="2022-03-24T17:42:15.736" v="10"/>
          <ac:spMkLst>
            <pc:docMk/>
            <pc:sldMk cId="1784199820" sldId="303"/>
            <ac:spMk id="3" creationId="{2DCCF461-A6A5-316F-1AF3-1D56877EF9AF}"/>
          </ac:spMkLst>
        </pc:spChg>
        <pc:spChg chg="add del mod ord">
          <ac:chgData name="Guest User" userId="S::urn:spo:anon#b6eb0e86748ff4400048e454ae14a6d33a1220510ae52a80b019a40afa0fad82::" providerId="AD" clId="Web-{224A8CF4-049C-15DE-1711-073AC7D4C928}" dt="2022-03-24T17:42:15.736" v="10"/>
          <ac:spMkLst>
            <pc:docMk/>
            <pc:sldMk cId="1784199820" sldId="303"/>
            <ac:spMk id="5" creationId="{18B8920E-C461-9127-76CC-509DBA639696}"/>
          </ac:spMkLst>
        </pc:spChg>
        <pc:spChg chg="add del mod ord">
          <ac:chgData name="Guest User" userId="S::urn:spo:anon#b6eb0e86748ff4400048e454ae14a6d33a1220510ae52a80b019a40afa0fad82::" providerId="AD" clId="Web-{224A8CF4-049C-15DE-1711-073AC7D4C928}" dt="2022-03-24T17:42:15.736" v="10"/>
          <ac:spMkLst>
            <pc:docMk/>
            <pc:sldMk cId="1784199820" sldId="303"/>
            <ac:spMk id="6" creationId="{0A0DC967-88F8-839E-F9B4-09FD5198D7AE}"/>
          </ac:spMkLst>
        </pc:spChg>
        <pc:picChg chg="add mod">
          <ac:chgData name="Guest User" userId="S::urn:spo:anon#b6eb0e86748ff4400048e454ae14a6d33a1220510ae52a80b019a40afa0fad82::" providerId="AD" clId="Web-{224A8CF4-049C-15DE-1711-073AC7D4C928}" dt="2022-03-24T17:42:47.566" v="14" actId="1076"/>
          <ac:picMkLst>
            <pc:docMk/>
            <pc:sldMk cId="1784199820" sldId="303"/>
            <ac:picMk id="4" creationId="{F5DDC138-D3E4-B293-C2EF-BBA331D9F58C}"/>
          </ac:picMkLst>
        </pc:picChg>
      </pc:sldChg>
      <pc:sldChg chg="new">
        <pc:chgData name="Guest User" userId="S::urn:spo:anon#b6eb0e86748ff4400048e454ae14a6d33a1220510ae52a80b019a40afa0fad82::" providerId="AD" clId="Web-{224A8CF4-049C-15DE-1711-073AC7D4C928}" dt="2022-03-24T18:28:36.917" v="33"/>
        <pc:sldMkLst>
          <pc:docMk/>
          <pc:sldMk cId="1688741112" sldId="304"/>
        </pc:sldMkLst>
      </pc:sldChg>
    </pc:docChg>
  </pc:docChgLst>
  <pc:docChgLst>
    <pc:chgData name="Francisco Javier Hernandez, Jr" userId="S::fhernandez5@pvamu.edu::25d94191-bd97-422d-af5d-964cacd2149b" providerId="AD" clId="Web-{8DF31920-F2E3-9886-492D-282E6DC7E605}"/>
    <pc:docChg chg="modSld">
      <pc:chgData name="Francisco Javier Hernandez, Jr" userId="S::fhernandez5@pvamu.edu::25d94191-bd97-422d-af5d-964cacd2149b" providerId="AD" clId="Web-{8DF31920-F2E3-9886-492D-282E6DC7E605}" dt="2022-04-18T16:10:25.400" v="16" actId="14100"/>
      <pc:docMkLst>
        <pc:docMk/>
      </pc:docMkLst>
      <pc:sldChg chg="addSp delSp modSp">
        <pc:chgData name="Francisco Javier Hernandez, Jr" userId="S::fhernandez5@pvamu.edu::25d94191-bd97-422d-af5d-964cacd2149b" providerId="AD" clId="Web-{8DF31920-F2E3-9886-492D-282E6DC7E605}" dt="2022-04-18T16:10:25.400" v="16" actId="14100"/>
        <pc:sldMkLst>
          <pc:docMk/>
          <pc:sldMk cId="1907596739" sldId="295"/>
        </pc:sldMkLst>
        <pc:spChg chg="mod">
          <ac:chgData name="Francisco Javier Hernandez, Jr" userId="S::fhernandez5@pvamu.edu::25d94191-bd97-422d-af5d-964cacd2149b" providerId="AD" clId="Web-{8DF31920-F2E3-9886-492D-282E6DC7E605}" dt="2022-04-18T16:09:56.946" v="9" actId="1076"/>
          <ac:spMkLst>
            <pc:docMk/>
            <pc:sldMk cId="1907596739" sldId="295"/>
            <ac:spMk id="3" creationId="{BAAFB5C0-2DCA-024E-63F5-DC445074443F}"/>
          </ac:spMkLst>
        </pc:spChg>
        <pc:spChg chg="del">
          <ac:chgData name="Francisco Javier Hernandez, Jr" userId="S::fhernandez5@pvamu.edu::25d94191-bd97-422d-af5d-964cacd2149b" providerId="AD" clId="Web-{8DF31920-F2E3-9886-492D-282E6DC7E605}" dt="2022-04-18T16:09:48.680" v="7"/>
          <ac:spMkLst>
            <pc:docMk/>
            <pc:sldMk cId="1907596739" sldId="295"/>
            <ac:spMk id="5" creationId="{70758F12-AC06-8E43-B3BF-905F341D55C3}"/>
          </ac:spMkLst>
        </pc:spChg>
        <pc:picChg chg="add mod">
          <ac:chgData name="Francisco Javier Hernandez, Jr" userId="S::fhernandez5@pvamu.edu::25d94191-bd97-422d-af5d-964cacd2149b" providerId="AD" clId="Web-{8DF31920-F2E3-9886-492D-282E6DC7E605}" dt="2022-04-18T16:10:25.400" v="16" actId="14100"/>
          <ac:picMkLst>
            <pc:docMk/>
            <pc:sldMk cId="1907596739" sldId="295"/>
            <ac:picMk id="4" creationId="{F04A8B63-4940-FF98-5A36-EDA2E914BEE7}"/>
          </ac:picMkLst>
        </pc:picChg>
      </pc:sldChg>
      <pc:sldChg chg="addSp modSp">
        <pc:chgData name="Francisco Javier Hernandez, Jr" userId="S::fhernandez5@pvamu.edu::25d94191-bd97-422d-af5d-964cacd2149b" providerId="AD" clId="Web-{8DF31920-F2E3-9886-492D-282E6DC7E605}" dt="2022-04-18T16:01:22.055" v="1" actId="1076"/>
        <pc:sldMkLst>
          <pc:docMk/>
          <pc:sldMk cId="4263303867" sldId="312"/>
        </pc:sldMkLst>
        <pc:picChg chg="add mod">
          <ac:chgData name="Francisco Javier Hernandez, Jr" userId="S::fhernandez5@pvamu.edu::25d94191-bd97-422d-af5d-964cacd2149b" providerId="AD" clId="Web-{8DF31920-F2E3-9886-492D-282E6DC7E605}" dt="2022-04-18T16:01:22.055" v="1" actId="1076"/>
          <ac:picMkLst>
            <pc:docMk/>
            <pc:sldMk cId="4263303867" sldId="312"/>
            <ac:picMk id="4" creationId="{B4950D24-B1DD-A88E-8149-975FC1DED276}"/>
          </ac:picMkLst>
        </pc:picChg>
      </pc:sldChg>
    </pc:docChg>
  </pc:docChgLst>
  <pc:docChgLst>
    <pc:chgData name="Jacqueline Estefane Torralba" userId="S::jtorralba@pvamu.edu::8300b005-80b0-48a3-84d4-f3df0629fee7" providerId="AD" clId="Web-{8585E576-74E8-FB28-5D8E-4B96C5C65697}"/>
    <pc:docChg chg="addSld delSld modSld">
      <pc:chgData name="Jacqueline Estefane Torralba" userId="S::jtorralba@pvamu.edu::8300b005-80b0-48a3-84d4-f3df0629fee7" providerId="AD" clId="Web-{8585E576-74E8-FB28-5D8E-4B96C5C65697}" dt="2021-11-29T00:49:30.722" v="9"/>
      <pc:docMkLst>
        <pc:docMk/>
      </pc:docMkLst>
      <pc:sldChg chg="del">
        <pc:chgData name="Jacqueline Estefane Torralba" userId="S::jtorralba@pvamu.edu::8300b005-80b0-48a3-84d4-f3df0629fee7" providerId="AD" clId="Web-{8585E576-74E8-FB28-5D8E-4B96C5C65697}" dt="2021-11-29T00:49:05.487" v="8"/>
        <pc:sldMkLst>
          <pc:docMk/>
          <pc:sldMk cId="2559043650" sldId="277"/>
        </pc:sldMkLst>
      </pc:sldChg>
      <pc:sldChg chg="del">
        <pc:chgData name="Jacqueline Estefane Torralba" userId="S::jtorralba@pvamu.edu::8300b005-80b0-48a3-84d4-f3df0629fee7" providerId="AD" clId="Web-{8585E576-74E8-FB28-5D8E-4B96C5C65697}" dt="2021-11-29T00:49:30.722" v="9"/>
        <pc:sldMkLst>
          <pc:docMk/>
          <pc:sldMk cId="4083025512" sldId="285"/>
        </pc:sldMkLst>
      </pc:sldChg>
      <pc:sldChg chg="addSp delSp modSp add replId delAnim">
        <pc:chgData name="Jacqueline Estefane Torralba" userId="S::jtorralba@pvamu.edu::8300b005-80b0-48a3-84d4-f3df0629fee7" providerId="AD" clId="Web-{8585E576-74E8-FB28-5D8E-4B96C5C65697}" dt="2021-11-29T00:48:38.096" v="7" actId="14100"/>
        <pc:sldMkLst>
          <pc:docMk/>
          <pc:sldMk cId="3100294048" sldId="287"/>
        </pc:sldMkLst>
        <pc:spChg chg="mod">
          <ac:chgData name="Jacqueline Estefane Torralba" userId="S::jtorralba@pvamu.edu::8300b005-80b0-48a3-84d4-f3df0629fee7" providerId="AD" clId="Web-{8585E576-74E8-FB28-5D8E-4B96C5C65697}" dt="2021-11-29T00:48:29.018" v="6" actId="1076"/>
          <ac:spMkLst>
            <pc:docMk/>
            <pc:sldMk cId="3100294048" sldId="287"/>
            <ac:spMk id="5" creationId="{E603697F-1700-46FC-8FE5-536654085B8E}"/>
          </ac:spMkLst>
        </pc:spChg>
        <pc:picChg chg="del">
          <ac:chgData name="Jacqueline Estefane Torralba" userId="S::jtorralba@pvamu.edu::8300b005-80b0-48a3-84d4-f3df0629fee7" providerId="AD" clId="Web-{8585E576-74E8-FB28-5D8E-4B96C5C65697}" dt="2021-11-29T00:48:00.533" v="1"/>
          <ac:picMkLst>
            <pc:docMk/>
            <pc:sldMk cId="3100294048" sldId="287"/>
            <ac:picMk id="4" creationId="{20C10743-F6C8-4EEF-A4EE-0DCEF88FA358}"/>
          </ac:picMkLst>
        </pc:picChg>
        <pc:picChg chg="add mod">
          <ac:chgData name="Jacqueline Estefane Torralba" userId="S::jtorralba@pvamu.edu::8300b005-80b0-48a3-84d4-f3df0629fee7" providerId="AD" clId="Web-{8585E576-74E8-FB28-5D8E-4B96C5C65697}" dt="2021-11-29T00:48:38.096" v="7" actId="14100"/>
          <ac:picMkLst>
            <pc:docMk/>
            <pc:sldMk cId="3100294048" sldId="287"/>
            <ac:picMk id="6" creationId="{64EDBB0D-D75C-4FEC-A6F2-B22C86513E56}"/>
          </ac:picMkLst>
        </pc:picChg>
      </pc:sldChg>
    </pc:docChg>
  </pc:docChgLst>
  <pc:docChgLst>
    <pc:chgData name="Francisco Javier Hernandez, Jr" userId="S::fhernandez5@pvamu.edu::25d94191-bd97-422d-af5d-964cacd2149b" providerId="AD" clId="Web-{D80F90C0-427C-4B72-A293-BBE7141EF3BC}"/>
    <pc:docChg chg="modSld">
      <pc:chgData name="Francisco Javier Hernandez, Jr" userId="S::fhernandez5@pvamu.edu::25d94191-bd97-422d-af5d-964cacd2149b" providerId="AD" clId="Web-{D80F90C0-427C-4B72-A293-BBE7141EF3BC}" dt="2022-03-21T18:12:57.321" v="335" actId="20577"/>
      <pc:docMkLst>
        <pc:docMk/>
      </pc:docMkLst>
      <pc:sldChg chg="addSp delSp modSp">
        <pc:chgData name="Francisco Javier Hernandez, Jr" userId="S::fhernandez5@pvamu.edu::25d94191-bd97-422d-af5d-964cacd2149b" providerId="AD" clId="Web-{D80F90C0-427C-4B72-A293-BBE7141EF3BC}" dt="2022-03-21T18:12:57.321" v="335" actId="20577"/>
        <pc:sldMkLst>
          <pc:docMk/>
          <pc:sldMk cId="1348522788" sldId="272"/>
        </pc:sldMkLst>
        <pc:spChg chg="mod">
          <ac:chgData name="Francisco Javier Hernandez, Jr" userId="S::fhernandez5@pvamu.edu::25d94191-bd97-422d-af5d-964cacd2149b" providerId="AD" clId="Web-{D80F90C0-427C-4B72-A293-BBE7141EF3BC}" dt="2022-03-21T18:10:52.303" v="313" actId="20577"/>
          <ac:spMkLst>
            <pc:docMk/>
            <pc:sldMk cId="1348522788" sldId="272"/>
            <ac:spMk id="3" creationId="{D53ADE45-326A-4EA9-AB11-CD4DE304BC5E}"/>
          </ac:spMkLst>
        </pc:spChg>
        <pc:spChg chg="mod">
          <ac:chgData name="Francisco Javier Hernandez, Jr" userId="S::fhernandez5@pvamu.edu::25d94191-bd97-422d-af5d-964cacd2149b" providerId="AD" clId="Web-{D80F90C0-427C-4B72-A293-BBE7141EF3BC}" dt="2022-03-21T18:12:57.321" v="335" actId="20577"/>
          <ac:spMkLst>
            <pc:docMk/>
            <pc:sldMk cId="1348522788" sldId="272"/>
            <ac:spMk id="4" creationId="{78039F7E-BA5E-40F1-8318-C143073564D9}"/>
          </ac:spMkLst>
        </pc:spChg>
        <pc:spChg chg="mod">
          <ac:chgData name="Francisco Javier Hernandez, Jr" userId="S::fhernandez5@pvamu.edu::25d94191-bd97-422d-af5d-964cacd2149b" providerId="AD" clId="Web-{D80F90C0-427C-4B72-A293-BBE7141EF3BC}" dt="2022-03-21T18:12:11.430" v="326" actId="1076"/>
          <ac:spMkLst>
            <pc:docMk/>
            <pc:sldMk cId="1348522788" sldId="272"/>
            <ac:spMk id="11" creationId="{0A91C9EE-2750-4DCB-9DE4-81AF3D5B021C}"/>
          </ac:spMkLst>
        </pc:spChg>
        <pc:spChg chg="mod">
          <ac:chgData name="Francisco Javier Hernandez, Jr" userId="S::fhernandez5@pvamu.edu::25d94191-bd97-422d-af5d-964cacd2149b" providerId="AD" clId="Web-{D80F90C0-427C-4B72-A293-BBE7141EF3BC}" dt="2022-03-21T17:46:35.179" v="8" actId="1076"/>
          <ac:spMkLst>
            <pc:docMk/>
            <pc:sldMk cId="1348522788" sldId="272"/>
            <ac:spMk id="15" creationId="{B9CDEA7E-AC74-4AFF-9924-638089DFB639}"/>
          </ac:spMkLst>
        </pc:spChg>
        <pc:spChg chg="mod">
          <ac:chgData name="Francisco Javier Hernandez, Jr" userId="S::fhernandez5@pvamu.edu::25d94191-bd97-422d-af5d-964cacd2149b" providerId="AD" clId="Web-{D80F90C0-427C-4B72-A293-BBE7141EF3BC}" dt="2022-03-21T17:46:18.038" v="5" actId="1076"/>
          <ac:spMkLst>
            <pc:docMk/>
            <pc:sldMk cId="1348522788" sldId="272"/>
            <ac:spMk id="16" creationId="{80049AE4-2AB2-4082-AFC6-25EDFCA02568}"/>
          </ac:spMkLst>
        </pc:spChg>
        <pc:spChg chg="mod">
          <ac:chgData name="Francisco Javier Hernandez, Jr" userId="S::fhernandez5@pvamu.edu::25d94191-bd97-422d-af5d-964cacd2149b" providerId="AD" clId="Web-{D80F90C0-427C-4B72-A293-BBE7141EF3BC}" dt="2022-03-21T18:01:36.557" v="236" actId="1076"/>
          <ac:spMkLst>
            <pc:docMk/>
            <pc:sldMk cId="1348522788" sldId="272"/>
            <ac:spMk id="22" creationId="{2D8D9538-0719-4BD0-991E-A2CADE9A62C2}"/>
          </ac:spMkLst>
        </pc:spChg>
        <pc:spChg chg="add mod">
          <ac:chgData name="Francisco Javier Hernandez, Jr" userId="S::fhernandez5@pvamu.edu::25d94191-bd97-422d-af5d-964cacd2149b" providerId="AD" clId="Web-{D80F90C0-427C-4B72-A293-BBE7141EF3BC}" dt="2022-03-21T18:04:22.467" v="273" actId="1076"/>
          <ac:spMkLst>
            <pc:docMk/>
            <pc:sldMk cId="1348522788" sldId="272"/>
            <ac:spMk id="29" creationId="{8979CA5B-A6C2-43A1-99A0-537643725381}"/>
          </ac:spMkLst>
        </pc:spChg>
        <pc:spChg chg="add del mod">
          <ac:chgData name="Francisco Javier Hernandez, Jr" userId="S::fhernandez5@pvamu.edu::25d94191-bd97-422d-af5d-964cacd2149b" providerId="AD" clId="Web-{D80F90C0-427C-4B72-A293-BBE7141EF3BC}" dt="2022-03-21T18:10:25.865" v="304"/>
          <ac:spMkLst>
            <pc:docMk/>
            <pc:sldMk cId="1348522788" sldId="272"/>
            <ac:spMk id="33" creationId="{334D6E39-2599-463E-86BD-38C7FD02D7C5}"/>
          </ac:spMkLst>
        </pc:spChg>
        <pc:spChg chg="add mod">
          <ac:chgData name="Francisco Javier Hernandez, Jr" userId="S::fhernandez5@pvamu.edu::25d94191-bd97-422d-af5d-964cacd2149b" providerId="AD" clId="Web-{D80F90C0-427C-4B72-A293-BBE7141EF3BC}" dt="2022-03-21T18:12:27.352" v="329" actId="1076"/>
          <ac:spMkLst>
            <pc:docMk/>
            <pc:sldMk cId="1348522788" sldId="272"/>
            <ac:spMk id="38" creationId="{BDA56644-9D25-4126-8390-B6FA181315C2}"/>
          </ac:spMkLst>
        </pc:spChg>
        <pc:spChg chg="add mod">
          <ac:chgData name="Francisco Javier Hernandez, Jr" userId="S::fhernandez5@pvamu.edu::25d94191-bd97-422d-af5d-964cacd2149b" providerId="AD" clId="Web-{D80F90C0-427C-4B72-A293-BBE7141EF3BC}" dt="2022-03-21T18:12:39.743" v="332" actId="1076"/>
          <ac:spMkLst>
            <pc:docMk/>
            <pc:sldMk cId="1348522788" sldId="272"/>
            <ac:spMk id="39" creationId="{DDE98F0D-6EDE-4791-83E2-E5AD67F90A2A}"/>
          </ac:spMkLst>
        </pc:spChg>
        <pc:spChg chg="add del mod">
          <ac:chgData name="Francisco Javier Hernandez, Jr" userId="S::fhernandez5@pvamu.edu::25d94191-bd97-422d-af5d-964cacd2149b" providerId="AD" clId="Web-{D80F90C0-427C-4B72-A293-BBE7141EF3BC}" dt="2022-03-21T18:05:40.781" v="288"/>
          <ac:spMkLst>
            <pc:docMk/>
            <pc:sldMk cId="1348522788" sldId="272"/>
            <ac:spMk id="40" creationId="{DDE98F0D-6EDE-4791-83E2-E5AD67F90A2A}"/>
          </ac:spMkLst>
        </pc:spChg>
        <pc:spChg chg="add del">
          <ac:chgData name="Francisco Javier Hernandez, Jr" userId="S::fhernandez5@pvamu.edu::25d94191-bd97-422d-af5d-964cacd2149b" providerId="AD" clId="Web-{D80F90C0-427C-4B72-A293-BBE7141EF3BC}" dt="2022-03-21T18:05:31.547" v="286"/>
          <ac:spMkLst>
            <pc:docMk/>
            <pc:sldMk cId="1348522788" sldId="272"/>
            <ac:spMk id="41" creationId="{DDE98F0D-6EDE-4791-83E2-E5AD67F90A2A}"/>
          </ac:spMkLst>
        </pc:spChg>
        <pc:spChg chg="add del">
          <ac:chgData name="Francisco Javier Hernandez, Jr" userId="S::fhernandez5@pvamu.edu::25d94191-bd97-422d-af5d-964cacd2149b" providerId="AD" clId="Web-{D80F90C0-427C-4B72-A293-BBE7141EF3BC}" dt="2022-03-21T18:05:27.530" v="285"/>
          <ac:spMkLst>
            <pc:docMk/>
            <pc:sldMk cId="1348522788" sldId="272"/>
            <ac:spMk id="42" creationId="{DDE98F0D-6EDE-4791-83E2-E5AD67F90A2A}"/>
          </ac:spMkLst>
        </pc:spChg>
        <pc:spChg chg="add mod">
          <ac:chgData name="Francisco Javier Hernandez, Jr" userId="S::fhernandez5@pvamu.edu::25d94191-bd97-422d-af5d-964cacd2149b" providerId="AD" clId="Web-{D80F90C0-427C-4B72-A293-BBE7141EF3BC}" dt="2022-03-21T18:09:42.505" v="295" actId="1076"/>
          <ac:spMkLst>
            <pc:docMk/>
            <pc:sldMk cId="1348522788" sldId="272"/>
            <ac:spMk id="43" creationId="{84663D12-2BBC-4CC0-BA78-231CF1F128F9}"/>
          </ac:spMkLst>
        </pc:spChg>
        <pc:spChg chg="add mod">
          <ac:chgData name="Francisco Javier Hernandez, Jr" userId="S::fhernandez5@pvamu.edu::25d94191-bd97-422d-af5d-964cacd2149b" providerId="AD" clId="Web-{D80F90C0-427C-4B72-A293-BBE7141EF3BC}" dt="2022-03-21T18:11:52.367" v="323" actId="1076"/>
          <ac:spMkLst>
            <pc:docMk/>
            <pc:sldMk cId="1348522788" sldId="272"/>
            <ac:spMk id="47" creationId="{790ABA80-4526-43DC-A36F-D231D74632B1}"/>
          </ac:spMkLst>
        </pc:spChg>
        <pc:picChg chg="mod">
          <ac:chgData name="Francisco Javier Hernandez, Jr" userId="S::fhernandez5@pvamu.edu::25d94191-bd97-422d-af5d-964cacd2149b" providerId="AD" clId="Web-{D80F90C0-427C-4B72-A293-BBE7141EF3BC}" dt="2022-03-21T18:00:48.822" v="223" actId="1076"/>
          <ac:picMkLst>
            <pc:docMk/>
            <pc:sldMk cId="1348522788" sldId="272"/>
            <ac:picMk id="5" creationId="{9FEC48FB-72AF-4412-9E85-66D1880F554A}"/>
          </ac:picMkLst>
        </pc:picChg>
        <pc:picChg chg="add mod">
          <ac:chgData name="Francisco Javier Hernandez, Jr" userId="S::fhernandez5@pvamu.edu::25d94191-bd97-422d-af5d-964cacd2149b" providerId="AD" clId="Web-{D80F90C0-427C-4B72-A293-BBE7141EF3BC}" dt="2022-03-21T18:01:36.463" v="235" actId="1076"/>
          <ac:picMkLst>
            <pc:docMk/>
            <pc:sldMk cId="1348522788" sldId="272"/>
            <ac:picMk id="6" creationId="{C6DC2295-8DAD-485F-8D2E-61812B3EC229}"/>
          </ac:picMkLst>
        </pc:picChg>
        <pc:picChg chg="del">
          <ac:chgData name="Francisco Javier Hernandez, Jr" userId="S::fhernandez5@pvamu.edu::25d94191-bd97-422d-af5d-964cacd2149b" providerId="AD" clId="Web-{D80F90C0-427C-4B72-A293-BBE7141EF3BC}" dt="2022-03-21T17:45:47.303" v="4"/>
          <ac:picMkLst>
            <pc:docMk/>
            <pc:sldMk cId="1348522788" sldId="272"/>
            <ac:picMk id="7" creationId="{DB98EAC3-6D1A-4EC2-97C7-033E56F44FD9}"/>
          </ac:picMkLst>
        </pc:picChg>
        <pc:picChg chg="mod">
          <ac:chgData name="Francisco Javier Hernandez, Jr" userId="S::fhernandez5@pvamu.edu::25d94191-bd97-422d-af5d-964cacd2149b" providerId="AD" clId="Web-{D80F90C0-427C-4B72-A293-BBE7141EF3BC}" dt="2022-03-21T17:51:20.513" v="55" actId="1076"/>
          <ac:picMkLst>
            <pc:docMk/>
            <pc:sldMk cId="1348522788" sldId="272"/>
            <ac:picMk id="8" creationId="{C32FD21E-FBDF-4EA8-A664-2C0EE9781A10}"/>
          </ac:picMkLst>
        </pc:picChg>
        <pc:picChg chg="mod">
          <ac:chgData name="Francisco Javier Hernandez, Jr" userId="S::fhernandez5@pvamu.edu::25d94191-bd97-422d-af5d-964cacd2149b" providerId="AD" clId="Web-{D80F90C0-427C-4B72-A293-BBE7141EF3BC}" dt="2022-03-21T17:46:22.163" v="6" actId="1076"/>
          <ac:picMkLst>
            <pc:docMk/>
            <pc:sldMk cId="1348522788" sldId="272"/>
            <ac:picMk id="9" creationId="{FE094205-7943-43B8-AD6D-6DB73B8F43E4}"/>
          </ac:picMkLst>
        </pc:picChg>
        <pc:picChg chg="mod">
          <ac:chgData name="Francisco Javier Hernandez, Jr" userId="S::fhernandez5@pvamu.edu::25d94191-bd97-422d-af5d-964cacd2149b" providerId="AD" clId="Web-{D80F90C0-427C-4B72-A293-BBE7141EF3BC}" dt="2022-03-21T18:12:05.336" v="325" actId="1076"/>
          <ac:picMkLst>
            <pc:docMk/>
            <pc:sldMk cId="1348522788" sldId="272"/>
            <ac:picMk id="10" creationId="{AE957A9F-710D-49F7-96E5-480D1C1D4767}"/>
          </ac:picMkLst>
        </pc:picChg>
        <pc:picChg chg="del">
          <ac:chgData name="Francisco Javier Hernandez, Jr" userId="S::fhernandez5@pvamu.edu::25d94191-bd97-422d-af5d-964cacd2149b" providerId="AD" clId="Web-{D80F90C0-427C-4B72-A293-BBE7141EF3BC}" dt="2022-03-21T17:45:47.037" v="1"/>
          <ac:picMkLst>
            <pc:docMk/>
            <pc:sldMk cId="1348522788" sldId="272"/>
            <ac:picMk id="12" creationId="{CB59DDC4-18E5-40AE-BB0B-482577CBE4B7}"/>
          </ac:picMkLst>
        </pc:picChg>
        <pc:picChg chg="del">
          <ac:chgData name="Francisco Javier Hernandez, Jr" userId="S::fhernandez5@pvamu.edu::25d94191-bd97-422d-af5d-964cacd2149b" providerId="AD" clId="Web-{D80F90C0-427C-4B72-A293-BBE7141EF3BC}" dt="2022-03-21T17:45:47.193" v="2"/>
          <ac:picMkLst>
            <pc:docMk/>
            <pc:sldMk cId="1348522788" sldId="272"/>
            <ac:picMk id="13" creationId="{24937BD5-88F8-4223-98A5-77B8A2B7B713}"/>
          </ac:picMkLst>
        </pc:picChg>
        <pc:picChg chg="del">
          <ac:chgData name="Francisco Javier Hernandez, Jr" userId="S::fhernandez5@pvamu.edu::25d94191-bd97-422d-af5d-964cacd2149b" providerId="AD" clId="Web-{D80F90C0-427C-4B72-A293-BBE7141EF3BC}" dt="2022-03-21T17:45:47.240" v="3"/>
          <ac:picMkLst>
            <pc:docMk/>
            <pc:sldMk cId="1348522788" sldId="272"/>
            <ac:picMk id="14" creationId="{AA393235-B1EA-42F0-B9D8-119A8E0BD049}"/>
          </ac:picMkLst>
        </pc:picChg>
        <pc:picChg chg="del">
          <ac:chgData name="Francisco Javier Hernandez, Jr" userId="S::fhernandez5@pvamu.edu::25d94191-bd97-422d-af5d-964cacd2149b" providerId="AD" clId="Web-{D80F90C0-427C-4B72-A293-BBE7141EF3BC}" dt="2022-03-21T17:45:42.459" v="0"/>
          <ac:picMkLst>
            <pc:docMk/>
            <pc:sldMk cId="1348522788" sldId="272"/>
            <ac:picMk id="17" creationId="{272BC0FA-0193-4B7E-9CE8-88012941D7C0}"/>
          </ac:picMkLst>
        </pc:picChg>
        <pc:picChg chg="add mod">
          <ac:chgData name="Francisco Javier Hernandez, Jr" userId="S::fhernandez5@pvamu.edu::25d94191-bd97-422d-af5d-964cacd2149b" providerId="AD" clId="Web-{D80F90C0-427C-4B72-A293-BBE7141EF3BC}" dt="2022-03-21T18:10:07.302" v="302" actId="1076"/>
          <ac:picMkLst>
            <pc:docMk/>
            <pc:sldMk cId="1348522788" sldId="272"/>
            <ac:picMk id="44" creationId="{11C0F718-13EF-4C5F-9634-04A032C86D1C}"/>
          </ac:picMkLst>
        </pc:picChg>
        <pc:cxnChg chg="mod">
          <ac:chgData name="Francisco Javier Hernandez, Jr" userId="S::fhernandez5@pvamu.edu::25d94191-bd97-422d-af5d-964cacd2149b" providerId="AD" clId="Web-{D80F90C0-427C-4B72-A293-BBE7141EF3BC}" dt="2022-03-21T18:12:17.805" v="327" actId="14100"/>
          <ac:cxnSpMkLst>
            <pc:docMk/>
            <pc:sldMk cId="1348522788" sldId="272"/>
            <ac:cxnSpMk id="18" creationId="{BE047CD0-F4EF-4939-916C-31CAD96CD194}"/>
          </ac:cxnSpMkLst>
        </pc:cxnChg>
        <pc:cxnChg chg="mod">
          <ac:chgData name="Francisco Javier Hernandez, Jr" userId="S::fhernandez5@pvamu.edu::25d94191-bd97-422d-af5d-964cacd2149b" providerId="AD" clId="Web-{D80F90C0-427C-4B72-A293-BBE7141EF3BC}" dt="2022-03-21T18:12:31.071" v="330" actId="14100"/>
          <ac:cxnSpMkLst>
            <pc:docMk/>
            <pc:sldMk cId="1348522788" sldId="272"/>
            <ac:cxnSpMk id="20" creationId="{450D8E7E-254B-4DD2-B210-41ACDE157515}"/>
          </ac:cxnSpMkLst>
        </pc:cxnChg>
        <pc:cxnChg chg="del mod">
          <ac:chgData name="Francisco Javier Hernandez, Jr" userId="S::fhernandez5@pvamu.edu::25d94191-bd97-422d-af5d-964cacd2149b" providerId="AD" clId="Web-{D80F90C0-427C-4B72-A293-BBE7141EF3BC}" dt="2022-03-21T18:00:36.526" v="219"/>
          <ac:cxnSpMkLst>
            <pc:docMk/>
            <pc:sldMk cId="1348522788" sldId="272"/>
            <ac:cxnSpMk id="21" creationId="{36B15C44-7526-45ED-AE2F-0577C450B7D9}"/>
          </ac:cxnSpMkLst>
        </pc:cxnChg>
        <pc:cxnChg chg="mod">
          <ac:chgData name="Francisco Javier Hernandez, Jr" userId="S::fhernandez5@pvamu.edu::25d94191-bd97-422d-af5d-964cacd2149b" providerId="AD" clId="Web-{D80F90C0-427C-4B72-A293-BBE7141EF3BC}" dt="2022-03-21T18:09:38.036" v="294" actId="14100"/>
          <ac:cxnSpMkLst>
            <pc:docMk/>
            <pc:sldMk cId="1348522788" sldId="272"/>
            <ac:cxnSpMk id="25" creationId="{E7C7987F-3220-4F7E-BEEF-4D94854137E4}"/>
          </ac:cxnSpMkLst>
        </pc:cxnChg>
        <pc:cxnChg chg="del mod">
          <ac:chgData name="Francisco Javier Hernandez, Jr" userId="S::fhernandez5@pvamu.edu::25d94191-bd97-422d-af5d-964cacd2149b" providerId="AD" clId="Web-{D80F90C0-427C-4B72-A293-BBE7141EF3BC}" dt="2022-03-21T18:00:40.696" v="220"/>
          <ac:cxnSpMkLst>
            <pc:docMk/>
            <pc:sldMk cId="1348522788" sldId="272"/>
            <ac:cxnSpMk id="26" creationId="{E8CE3C64-74BA-4140-A82A-C27433390217}"/>
          </ac:cxnSpMkLst>
        </pc:cxnChg>
        <pc:cxnChg chg="mod">
          <ac:chgData name="Francisco Javier Hernandez, Jr" userId="S::fhernandez5@pvamu.edu::25d94191-bd97-422d-af5d-964cacd2149b" providerId="AD" clId="Web-{D80F90C0-427C-4B72-A293-BBE7141EF3BC}" dt="2022-03-21T17:46:26.803" v="7" actId="1076"/>
          <ac:cxnSpMkLst>
            <pc:docMk/>
            <pc:sldMk cId="1348522788" sldId="272"/>
            <ac:cxnSpMk id="27" creationId="{B6C4A00F-63E5-45A8-BDFB-80AE3306972E}"/>
          </ac:cxnSpMkLst>
        </pc:cxnChg>
        <pc:cxnChg chg="del mod">
          <ac:chgData name="Francisco Javier Hernandez, Jr" userId="S::fhernandez5@pvamu.edu::25d94191-bd97-422d-af5d-964cacd2149b" providerId="AD" clId="Web-{D80F90C0-427C-4B72-A293-BBE7141EF3BC}" dt="2022-03-21T18:02:47.808" v="250"/>
          <ac:cxnSpMkLst>
            <pc:docMk/>
            <pc:sldMk cId="1348522788" sldId="272"/>
            <ac:cxnSpMk id="28" creationId="{D130D935-5D98-48D3-B3B8-5D7694891178}"/>
          </ac:cxnSpMkLst>
        </pc:cxnChg>
        <pc:cxnChg chg="add del mod">
          <ac:chgData name="Francisco Javier Hernandez, Jr" userId="S::fhernandez5@pvamu.edu::25d94191-bd97-422d-af5d-964cacd2149b" providerId="AD" clId="Web-{D80F90C0-427C-4B72-A293-BBE7141EF3BC}" dt="2022-03-21T17:51:11.341" v="54"/>
          <ac:cxnSpMkLst>
            <pc:docMk/>
            <pc:sldMk cId="1348522788" sldId="272"/>
            <ac:cxnSpMk id="30" creationId="{AC316551-E122-41AF-A70E-FA072810DBBD}"/>
          </ac:cxnSpMkLst>
        </pc:cxnChg>
        <pc:cxnChg chg="mod">
          <ac:chgData name="Francisco Javier Hernandez, Jr" userId="S::fhernandez5@pvamu.edu::25d94191-bd97-422d-af5d-964cacd2149b" providerId="AD" clId="Web-{D80F90C0-427C-4B72-A293-BBE7141EF3BC}" dt="2022-03-21T17:49:16.260" v="37" actId="14100"/>
          <ac:cxnSpMkLst>
            <pc:docMk/>
            <pc:sldMk cId="1348522788" sldId="272"/>
            <ac:cxnSpMk id="31" creationId="{545E7242-7C65-4F14-80A0-3E603B00C911}"/>
          </ac:cxnSpMkLst>
        </pc:cxnChg>
        <pc:cxnChg chg="add del mod">
          <ac:chgData name="Francisco Javier Hernandez, Jr" userId="S::fhernandez5@pvamu.edu::25d94191-bd97-422d-af5d-964cacd2149b" providerId="AD" clId="Web-{D80F90C0-427C-4B72-A293-BBE7141EF3BC}" dt="2022-03-21T17:50:55.793" v="53"/>
          <ac:cxnSpMkLst>
            <pc:docMk/>
            <pc:sldMk cId="1348522788" sldId="272"/>
            <ac:cxnSpMk id="34" creationId="{1A79E46B-49AC-4381-8AB4-49F20DEA7890}"/>
          </ac:cxnSpMkLst>
        </pc:cxnChg>
        <pc:cxnChg chg="add mod">
          <ac:chgData name="Francisco Javier Hernandez, Jr" userId="S::fhernandez5@pvamu.edu::25d94191-bd97-422d-af5d-964cacd2149b" providerId="AD" clId="Web-{D80F90C0-427C-4B72-A293-BBE7141EF3BC}" dt="2022-03-21T18:02:02.917" v="245" actId="14100"/>
          <ac:cxnSpMkLst>
            <pc:docMk/>
            <pc:sldMk cId="1348522788" sldId="272"/>
            <ac:cxnSpMk id="37" creationId="{4F4AA9E0-11EF-48FB-9FC7-D647671B7D76}"/>
          </ac:cxnSpMkLst>
        </pc:cxnChg>
        <pc:cxnChg chg="add mod">
          <ac:chgData name="Francisco Javier Hernandez, Jr" userId="S::fhernandez5@pvamu.edu::25d94191-bd97-422d-af5d-964cacd2149b" providerId="AD" clId="Web-{D80F90C0-427C-4B72-A293-BBE7141EF3BC}" dt="2022-03-21T18:11:01.709" v="314" actId="14100"/>
          <ac:cxnSpMkLst>
            <pc:docMk/>
            <pc:sldMk cId="1348522788" sldId="272"/>
            <ac:cxnSpMk id="45" creationId="{A72302DF-6E43-4DA3-8B9C-AF151F5C2AE4}"/>
          </ac:cxnSpMkLst>
        </pc:cxnChg>
        <pc:cxnChg chg="add del mod">
          <ac:chgData name="Francisco Javier Hernandez, Jr" userId="S::fhernandez5@pvamu.edu::25d94191-bd97-422d-af5d-964cacd2149b" providerId="AD" clId="Web-{D80F90C0-427C-4B72-A293-BBE7141EF3BC}" dt="2022-03-21T18:11:13.522" v="316"/>
          <ac:cxnSpMkLst>
            <pc:docMk/>
            <pc:sldMk cId="1348522788" sldId="272"/>
            <ac:cxnSpMk id="46" creationId="{CEFD9E74-A5E1-4207-BF95-0447925CE2A2}"/>
          </ac:cxnSpMkLst>
        </pc:cxnChg>
      </pc:sldChg>
    </pc:docChg>
  </pc:docChgLst>
  <pc:docChgLst>
    <pc:chgData name="Jacqueline Estefane Torralba" userId="S::jtorralba@pvamu.edu::8300b005-80b0-48a3-84d4-f3df0629fee7" providerId="AD" clId="Web-{07C7F4B0-B950-E30B-6259-4693C62B56BF}"/>
    <pc:docChg chg="addSld delSld modSld sldOrd">
      <pc:chgData name="Jacqueline Estefane Torralba" userId="S::jtorralba@pvamu.edu::8300b005-80b0-48a3-84d4-f3df0629fee7" providerId="AD" clId="Web-{07C7F4B0-B950-E30B-6259-4693C62B56BF}" dt="2022-04-14T18:06:05.626" v="449"/>
      <pc:docMkLst>
        <pc:docMk/>
      </pc:docMkLst>
      <pc:sldChg chg="modSp">
        <pc:chgData name="Jacqueline Estefane Torralba" userId="S::jtorralba@pvamu.edu::8300b005-80b0-48a3-84d4-f3df0629fee7" providerId="AD" clId="Web-{07C7F4B0-B950-E30B-6259-4693C62B56BF}" dt="2022-04-14T16:11:38.068" v="99" actId="20577"/>
        <pc:sldMkLst>
          <pc:docMk/>
          <pc:sldMk cId="0" sldId="257"/>
        </pc:sldMkLst>
        <pc:spChg chg="mod">
          <ac:chgData name="Jacqueline Estefane Torralba" userId="S::jtorralba@pvamu.edu::8300b005-80b0-48a3-84d4-f3df0629fee7" providerId="AD" clId="Web-{07C7F4B0-B950-E30B-6259-4693C62B56BF}" dt="2022-04-14T16:10:50.238" v="95" actId="20577"/>
          <ac:spMkLst>
            <pc:docMk/>
            <pc:sldMk cId="0" sldId="257"/>
            <ac:spMk id="150" creationId="{00000000-0000-0000-0000-000000000000}"/>
          </ac:spMkLst>
        </pc:spChg>
        <pc:spChg chg="mod">
          <ac:chgData name="Jacqueline Estefane Torralba" userId="S::jtorralba@pvamu.edu::8300b005-80b0-48a3-84d4-f3df0629fee7" providerId="AD" clId="Web-{07C7F4B0-B950-E30B-6259-4693C62B56BF}" dt="2022-04-14T16:10:38.519" v="91" actId="20577"/>
          <ac:spMkLst>
            <pc:docMk/>
            <pc:sldMk cId="0" sldId="257"/>
            <ac:spMk id="151" creationId="{00000000-0000-0000-0000-000000000000}"/>
          </ac:spMkLst>
        </pc:spChg>
        <pc:spChg chg="mod">
          <ac:chgData name="Jacqueline Estefane Torralba" userId="S::jtorralba@pvamu.edu::8300b005-80b0-48a3-84d4-f3df0629fee7" providerId="AD" clId="Web-{07C7F4B0-B950-E30B-6259-4693C62B56BF}" dt="2022-04-14T16:11:11.364" v="97" actId="20577"/>
          <ac:spMkLst>
            <pc:docMk/>
            <pc:sldMk cId="0" sldId="257"/>
            <ac:spMk id="152" creationId="{00000000-0000-0000-0000-000000000000}"/>
          </ac:spMkLst>
        </pc:spChg>
        <pc:spChg chg="mod">
          <ac:chgData name="Jacqueline Estefane Torralba" userId="S::jtorralba@pvamu.edu::8300b005-80b0-48a3-84d4-f3df0629fee7" providerId="AD" clId="Web-{07C7F4B0-B950-E30B-6259-4693C62B56BF}" dt="2022-04-14T16:11:26.849" v="98" actId="20577"/>
          <ac:spMkLst>
            <pc:docMk/>
            <pc:sldMk cId="0" sldId="257"/>
            <ac:spMk id="153" creationId="{00000000-0000-0000-0000-000000000000}"/>
          </ac:spMkLst>
        </pc:spChg>
        <pc:spChg chg="mod">
          <ac:chgData name="Jacqueline Estefane Torralba" userId="S::jtorralba@pvamu.edu::8300b005-80b0-48a3-84d4-f3df0629fee7" providerId="AD" clId="Web-{07C7F4B0-B950-E30B-6259-4693C62B56BF}" dt="2022-04-14T16:11:38.068" v="99" actId="20577"/>
          <ac:spMkLst>
            <pc:docMk/>
            <pc:sldMk cId="0" sldId="257"/>
            <ac:spMk id="154" creationId="{00000000-0000-0000-0000-000000000000}"/>
          </ac:spMkLst>
        </pc:spChg>
      </pc:sldChg>
      <pc:sldChg chg="modSp">
        <pc:chgData name="Jacqueline Estefane Torralba" userId="S::jtorralba@pvamu.edu::8300b005-80b0-48a3-84d4-f3df0629fee7" providerId="AD" clId="Web-{07C7F4B0-B950-E30B-6259-4693C62B56BF}" dt="2022-04-14T15:59:31.877" v="14" actId="20577"/>
        <pc:sldMkLst>
          <pc:docMk/>
          <pc:sldMk cId="0" sldId="264"/>
        </pc:sldMkLst>
        <pc:spChg chg="mod">
          <ac:chgData name="Jacqueline Estefane Torralba" userId="S::jtorralba@pvamu.edu::8300b005-80b0-48a3-84d4-f3df0629fee7" providerId="AD" clId="Web-{07C7F4B0-B950-E30B-6259-4693C62B56BF}" dt="2022-04-14T15:59:31.877" v="14" actId="20577"/>
          <ac:spMkLst>
            <pc:docMk/>
            <pc:sldMk cId="0" sldId="264"/>
            <ac:spMk id="193" creationId="{00000000-0000-0000-0000-000000000000}"/>
          </ac:spMkLst>
        </pc:spChg>
      </pc:sldChg>
      <pc:sldChg chg="addSp delSp modSp">
        <pc:chgData name="Jacqueline Estefane Torralba" userId="S::jtorralba@pvamu.edu::8300b005-80b0-48a3-84d4-f3df0629fee7" providerId="AD" clId="Web-{07C7F4B0-B950-E30B-6259-4693C62B56BF}" dt="2022-04-14T16:14:54.323" v="137" actId="20577"/>
        <pc:sldMkLst>
          <pc:docMk/>
          <pc:sldMk cId="1348522788" sldId="272"/>
        </pc:sldMkLst>
        <pc:spChg chg="del">
          <ac:chgData name="Jacqueline Estefane Torralba" userId="S::jtorralba@pvamu.edu::8300b005-80b0-48a3-84d4-f3df0629fee7" providerId="AD" clId="Web-{07C7F4B0-B950-E30B-6259-4693C62B56BF}" dt="2022-04-14T15:57:27.811" v="9"/>
          <ac:spMkLst>
            <pc:docMk/>
            <pc:sldMk cId="1348522788" sldId="272"/>
            <ac:spMk id="7" creationId="{47CE1B7E-EF7A-F1FC-F018-AA2D6287A505}"/>
          </ac:spMkLst>
        </pc:spChg>
        <pc:spChg chg="mod">
          <ac:chgData name="Jacqueline Estefane Torralba" userId="S::jtorralba@pvamu.edu::8300b005-80b0-48a3-84d4-f3df0629fee7" providerId="AD" clId="Web-{07C7F4B0-B950-E30B-6259-4693C62B56BF}" dt="2022-04-14T16:14:54.323" v="137" actId="20577"/>
          <ac:spMkLst>
            <pc:docMk/>
            <pc:sldMk cId="1348522788" sldId="272"/>
            <ac:spMk id="16" creationId="{80049AE4-2AB2-4082-AFC6-25EDFCA02568}"/>
          </ac:spMkLst>
        </pc:spChg>
        <pc:spChg chg="mod">
          <ac:chgData name="Jacqueline Estefane Torralba" userId="S::jtorralba@pvamu.edu::8300b005-80b0-48a3-84d4-f3df0629fee7" providerId="AD" clId="Web-{07C7F4B0-B950-E30B-6259-4693C62B56BF}" dt="2022-04-14T15:57:27.686" v="8" actId="20577"/>
          <ac:spMkLst>
            <pc:docMk/>
            <pc:sldMk cId="1348522788" sldId="272"/>
            <ac:spMk id="29" creationId="{8979CA5B-A6C2-43A1-99A0-537643725381}"/>
          </ac:spMkLst>
        </pc:spChg>
        <pc:spChg chg="mod">
          <ac:chgData name="Jacqueline Estefane Torralba" userId="S::jtorralba@pvamu.edu::8300b005-80b0-48a3-84d4-f3df0629fee7" providerId="AD" clId="Web-{07C7F4B0-B950-E30B-6259-4693C62B56BF}" dt="2022-04-14T15:57:21.436" v="7" actId="20577"/>
          <ac:spMkLst>
            <pc:docMk/>
            <pc:sldMk cId="1348522788" sldId="272"/>
            <ac:spMk id="38" creationId="{BDA56644-9D25-4126-8390-B6FA181315C2}"/>
          </ac:spMkLst>
        </pc:spChg>
        <pc:spChg chg="mod">
          <ac:chgData name="Jacqueline Estefane Torralba" userId="S::jtorralba@pvamu.edu::8300b005-80b0-48a3-84d4-f3df0629fee7" providerId="AD" clId="Web-{07C7F4B0-B950-E30B-6259-4693C62B56BF}" dt="2022-04-14T15:57:17.623" v="6" actId="20577"/>
          <ac:spMkLst>
            <pc:docMk/>
            <pc:sldMk cId="1348522788" sldId="272"/>
            <ac:spMk id="39" creationId="{DDE98F0D-6EDE-4791-83E2-E5AD67F90A2A}"/>
          </ac:spMkLst>
        </pc:spChg>
        <pc:spChg chg="mod">
          <ac:chgData name="Jacqueline Estefane Torralba" userId="S::jtorralba@pvamu.edu::8300b005-80b0-48a3-84d4-f3df0629fee7" providerId="AD" clId="Web-{07C7F4B0-B950-E30B-6259-4693C62B56BF}" dt="2022-04-14T15:56:43.091" v="0" actId="20577"/>
          <ac:spMkLst>
            <pc:docMk/>
            <pc:sldMk cId="1348522788" sldId="272"/>
            <ac:spMk id="43" creationId="{84663D12-2BBC-4CC0-BA78-231CF1F128F9}"/>
          </ac:spMkLst>
        </pc:spChg>
        <pc:spChg chg="mod">
          <ac:chgData name="Jacqueline Estefane Torralba" userId="S::jtorralba@pvamu.edu::8300b005-80b0-48a3-84d4-f3df0629fee7" providerId="AD" clId="Web-{07C7F4B0-B950-E30B-6259-4693C62B56BF}" dt="2022-04-14T15:57:17.483" v="5" actId="20577"/>
          <ac:spMkLst>
            <pc:docMk/>
            <pc:sldMk cId="1348522788" sldId="272"/>
            <ac:spMk id="47" creationId="{790ABA80-4526-43DC-A36F-D231D74632B1}"/>
          </ac:spMkLst>
        </pc:spChg>
        <pc:picChg chg="add mod">
          <ac:chgData name="Jacqueline Estefane Torralba" userId="S::jtorralba@pvamu.edu::8300b005-80b0-48a3-84d4-f3df0629fee7" providerId="AD" clId="Web-{07C7F4B0-B950-E30B-6259-4693C62B56BF}" dt="2022-04-14T16:14:33.963" v="134" actId="1076"/>
          <ac:picMkLst>
            <pc:docMk/>
            <pc:sldMk cId="1348522788" sldId="272"/>
            <ac:picMk id="7" creationId="{8DE0C9D2-33F2-DBD7-EB22-2E06CCB50AC7}"/>
          </ac:picMkLst>
        </pc:picChg>
        <pc:picChg chg="del">
          <ac:chgData name="Jacqueline Estefane Torralba" userId="S::jtorralba@pvamu.edu::8300b005-80b0-48a3-84d4-f3df0629fee7" providerId="AD" clId="Web-{07C7F4B0-B950-E30B-6259-4693C62B56BF}" dt="2022-04-14T16:14:03.900" v="130"/>
          <ac:picMkLst>
            <pc:docMk/>
            <pc:sldMk cId="1348522788" sldId="272"/>
            <ac:picMk id="9" creationId="{FE094205-7943-43B8-AD6D-6DB73B8F43E4}"/>
          </ac:picMkLst>
        </pc:picChg>
      </pc:sldChg>
      <pc:sldChg chg="modSp">
        <pc:chgData name="Jacqueline Estefane Torralba" userId="S::jtorralba@pvamu.edu::8300b005-80b0-48a3-84d4-f3df0629fee7" providerId="AD" clId="Web-{07C7F4B0-B950-E30B-6259-4693C62B56BF}" dt="2022-04-14T16:01:44.239" v="32"/>
        <pc:sldMkLst>
          <pc:docMk/>
          <pc:sldMk cId="3722233" sldId="276"/>
        </pc:sldMkLst>
        <pc:graphicFrameChg chg="mod modGraphic">
          <ac:chgData name="Jacqueline Estefane Torralba" userId="S::jtorralba@pvamu.edu::8300b005-80b0-48a3-84d4-f3df0629fee7" providerId="AD" clId="Web-{07C7F4B0-B950-E30B-6259-4693C62B56BF}" dt="2022-04-14T16:01:44.239" v="32"/>
          <ac:graphicFrameMkLst>
            <pc:docMk/>
            <pc:sldMk cId="3722233" sldId="276"/>
            <ac:graphicFrameMk id="3" creationId="{68D9C116-EB36-4BC9-BBA4-C4033867863D}"/>
          </ac:graphicFrameMkLst>
        </pc:graphicFrameChg>
      </pc:sldChg>
      <pc:sldChg chg="ord">
        <pc:chgData name="Jacqueline Estefane Torralba" userId="S::jtorralba@pvamu.edu::8300b005-80b0-48a3-84d4-f3df0629fee7" providerId="AD" clId="Web-{07C7F4B0-B950-E30B-6259-4693C62B56BF}" dt="2022-04-14T15:57:52.780" v="10"/>
        <pc:sldMkLst>
          <pc:docMk/>
          <pc:sldMk cId="502422350" sldId="279"/>
        </pc:sldMkLst>
      </pc:sldChg>
      <pc:sldChg chg="modSp">
        <pc:chgData name="Jacqueline Estefane Torralba" userId="S::jtorralba@pvamu.edu::8300b005-80b0-48a3-84d4-f3df0629fee7" providerId="AD" clId="Web-{07C7F4B0-B950-E30B-6259-4693C62B56BF}" dt="2022-04-14T16:25:22.308" v="185" actId="20577"/>
        <pc:sldMkLst>
          <pc:docMk/>
          <pc:sldMk cId="4197847004" sldId="283"/>
        </pc:sldMkLst>
        <pc:spChg chg="mod">
          <ac:chgData name="Jacqueline Estefane Torralba" userId="S::jtorralba@pvamu.edu::8300b005-80b0-48a3-84d4-f3df0629fee7" providerId="AD" clId="Web-{07C7F4B0-B950-E30B-6259-4693C62B56BF}" dt="2022-04-14T16:25:22.308" v="185" actId="20577"/>
          <ac:spMkLst>
            <pc:docMk/>
            <pc:sldMk cId="4197847004" sldId="283"/>
            <ac:spMk id="4" creationId="{5E5E0E73-DAED-4963-B715-16E158110B7C}"/>
          </ac:spMkLst>
        </pc:spChg>
      </pc:sldChg>
      <pc:sldChg chg="addSp modSp ord">
        <pc:chgData name="Jacqueline Estefane Torralba" userId="S::jtorralba@pvamu.edu::8300b005-80b0-48a3-84d4-f3df0629fee7" providerId="AD" clId="Web-{07C7F4B0-B950-E30B-6259-4693C62B56BF}" dt="2022-04-14T16:39:26.784" v="257" actId="1076"/>
        <pc:sldMkLst>
          <pc:docMk/>
          <pc:sldMk cId="1398053532" sldId="286"/>
        </pc:sldMkLst>
        <pc:spChg chg="add mod">
          <ac:chgData name="Jacqueline Estefane Torralba" userId="S::jtorralba@pvamu.edu::8300b005-80b0-48a3-84d4-f3df0629fee7" providerId="AD" clId="Web-{07C7F4B0-B950-E30B-6259-4693C62B56BF}" dt="2022-04-14T16:39:26.784" v="257" actId="1076"/>
          <ac:spMkLst>
            <pc:docMk/>
            <pc:sldMk cId="1398053532" sldId="286"/>
            <ac:spMk id="3" creationId="{A7D8BE23-F9A7-AA6D-CED4-51E3E072D72E}"/>
          </ac:spMkLst>
        </pc:spChg>
        <pc:picChg chg="mod">
          <ac:chgData name="Jacqueline Estefane Torralba" userId="S::jtorralba@pvamu.edu::8300b005-80b0-48a3-84d4-f3df0629fee7" providerId="AD" clId="Web-{07C7F4B0-B950-E30B-6259-4693C62B56BF}" dt="2022-04-14T16:26:36.341" v="188" actId="1076"/>
          <ac:picMkLst>
            <pc:docMk/>
            <pc:sldMk cId="1398053532" sldId="286"/>
            <ac:picMk id="5" creationId="{13303F42-3979-4227-851B-12FE89A034B0}"/>
          </ac:picMkLst>
        </pc:picChg>
      </pc:sldChg>
      <pc:sldChg chg="modSp ord">
        <pc:chgData name="Jacqueline Estefane Torralba" userId="S::jtorralba@pvamu.edu::8300b005-80b0-48a3-84d4-f3df0629fee7" providerId="AD" clId="Web-{07C7F4B0-B950-E30B-6259-4693C62B56BF}" dt="2022-04-14T16:38:46.517" v="247" actId="20577"/>
        <pc:sldMkLst>
          <pc:docMk/>
          <pc:sldMk cId="3100294048" sldId="287"/>
        </pc:sldMkLst>
        <pc:spChg chg="mod">
          <ac:chgData name="Jacqueline Estefane Torralba" userId="S::jtorralba@pvamu.edu::8300b005-80b0-48a3-84d4-f3df0629fee7" providerId="AD" clId="Web-{07C7F4B0-B950-E30B-6259-4693C62B56BF}" dt="2022-04-14T16:38:46.517" v="247" actId="20577"/>
          <ac:spMkLst>
            <pc:docMk/>
            <pc:sldMk cId="3100294048" sldId="287"/>
            <ac:spMk id="5" creationId="{E603697F-1700-46FC-8FE5-536654085B8E}"/>
          </ac:spMkLst>
        </pc:spChg>
      </pc:sldChg>
      <pc:sldChg chg="modSp">
        <pc:chgData name="Jacqueline Estefane Torralba" userId="S::jtorralba@pvamu.edu::8300b005-80b0-48a3-84d4-f3df0629fee7" providerId="AD" clId="Web-{07C7F4B0-B950-E30B-6259-4693C62B56BF}" dt="2022-04-14T16:12:33.163" v="129" actId="20577"/>
        <pc:sldMkLst>
          <pc:docMk/>
          <pc:sldMk cId="418529819" sldId="288"/>
        </pc:sldMkLst>
        <pc:spChg chg="mod">
          <ac:chgData name="Jacqueline Estefane Torralba" userId="S::jtorralba@pvamu.edu::8300b005-80b0-48a3-84d4-f3df0629fee7" providerId="AD" clId="Web-{07C7F4B0-B950-E30B-6259-4693C62B56BF}" dt="2022-04-14T16:12:33.163" v="129" actId="20577"/>
          <ac:spMkLst>
            <pc:docMk/>
            <pc:sldMk cId="418529819" sldId="288"/>
            <ac:spMk id="3" creationId="{FA32D37E-1E26-6E4D-7493-A9CCD1268E45}"/>
          </ac:spMkLst>
        </pc:spChg>
      </pc:sldChg>
      <pc:sldChg chg="delSp modSp del">
        <pc:chgData name="Jacqueline Estefane Torralba" userId="S::jtorralba@pvamu.edu::8300b005-80b0-48a3-84d4-f3df0629fee7" providerId="AD" clId="Web-{07C7F4B0-B950-E30B-6259-4693C62B56BF}" dt="2022-04-14T17:04:15.731" v="447"/>
        <pc:sldMkLst>
          <pc:docMk/>
          <pc:sldMk cId="1548232122" sldId="293"/>
        </pc:sldMkLst>
        <pc:spChg chg="mod">
          <ac:chgData name="Jacqueline Estefane Torralba" userId="S::jtorralba@pvamu.edu::8300b005-80b0-48a3-84d4-f3df0629fee7" providerId="AD" clId="Web-{07C7F4B0-B950-E30B-6259-4693C62B56BF}" dt="2022-04-14T16:51:30.804" v="332" actId="20577"/>
          <ac:spMkLst>
            <pc:docMk/>
            <pc:sldMk cId="1548232122" sldId="293"/>
            <ac:spMk id="3" creationId="{9FC05EDB-D5D7-4C9A-B01A-FA79658EC67F}"/>
          </ac:spMkLst>
        </pc:spChg>
        <pc:picChg chg="del">
          <ac:chgData name="Jacqueline Estefane Torralba" userId="S::jtorralba@pvamu.edu::8300b005-80b0-48a3-84d4-f3df0629fee7" providerId="AD" clId="Web-{07C7F4B0-B950-E30B-6259-4693C62B56BF}" dt="2022-04-14T16:51:36.132" v="333"/>
          <ac:picMkLst>
            <pc:docMk/>
            <pc:sldMk cId="1548232122" sldId="293"/>
            <ac:picMk id="5" creationId="{36E6A9B6-F6D7-41E1-8333-0B856EDA728C}"/>
          </ac:picMkLst>
        </pc:picChg>
        <pc:picChg chg="del">
          <ac:chgData name="Jacqueline Estefane Torralba" userId="S::jtorralba@pvamu.edu::8300b005-80b0-48a3-84d4-f3df0629fee7" providerId="AD" clId="Web-{07C7F4B0-B950-E30B-6259-4693C62B56BF}" dt="2022-04-14T16:51:41.007" v="335"/>
          <ac:picMkLst>
            <pc:docMk/>
            <pc:sldMk cId="1548232122" sldId="293"/>
            <ac:picMk id="6" creationId="{F143C7DD-191E-49DA-B31B-75043FFA2B02}"/>
          </ac:picMkLst>
        </pc:picChg>
        <pc:picChg chg="del">
          <ac:chgData name="Jacqueline Estefane Torralba" userId="S::jtorralba@pvamu.edu::8300b005-80b0-48a3-84d4-f3df0629fee7" providerId="AD" clId="Web-{07C7F4B0-B950-E30B-6259-4693C62B56BF}" dt="2022-04-14T16:51:36.695" v="334"/>
          <ac:picMkLst>
            <pc:docMk/>
            <pc:sldMk cId="1548232122" sldId="293"/>
            <ac:picMk id="7" creationId="{7D281602-8BC1-43C7-A988-97DC67C233DA}"/>
          </ac:picMkLst>
        </pc:picChg>
      </pc:sldChg>
      <pc:sldChg chg="addSp delSp modSp">
        <pc:chgData name="Jacqueline Estefane Torralba" userId="S::jtorralba@pvamu.edu::8300b005-80b0-48a3-84d4-f3df0629fee7" providerId="AD" clId="Web-{07C7F4B0-B950-E30B-6259-4693C62B56BF}" dt="2022-04-14T17:04:10.137" v="446" actId="20577"/>
        <pc:sldMkLst>
          <pc:docMk/>
          <pc:sldMk cId="2926516644" sldId="294"/>
        </pc:sldMkLst>
        <pc:spChg chg="mod">
          <ac:chgData name="Jacqueline Estefane Torralba" userId="S::jtorralba@pvamu.edu::8300b005-80b0-48a3-84d4-f3df0629fee7" providerId="AD" clId="Web-{07C7F4B0-B950-E30B-6259-4693C62B56BF}" dt="2022-04-14T16:57:56.783" v="382" actId="1076"/>
          <ac:spMkLst>
            <pc:docMk/>
            <pc:sldMk cId="2926516644" sldId="294"/>
            <ac:spMk id="2" creationId="{557F51C5-CA48-4C52-8947-B796F2C2C6DC}"/>
          </ac:spMkLst>
        </pc:spChg>
        <pc:spChg chg="mod">
          <ac:chgData name="Jacqueline Estefane Torralba" userId="S::jtorralba@pvamu.edu::8300b005-80b0-48a3-84d4-f3df0629fee7" providerId="AD" clId="Web-{07C7F4B0-B950-E30B-6259-4693C62B56BF}" dt="2022-04-14T16:51:52.195" v="336" actId="1076"/>
          <ac:spMkLst>
            <pc:docMk/>
            <pc:sldMk cId="2926516644" sldId="294"/>
            <ac:spMk id="3" creationId="{C0E874D4-326F-46D0-808E-A91D700FD90A}"/>
          </ac:spMkLst>
        </pc:spChg>
        <pc:spChg chg="add mod">
          <ac:chgData name="Jacqueline Estefane Torralba" userId="S::jtorralba@pvamu.edu::8300b005-80b0-48a3-84d4-f3df0629fee7" providerId="AD" clId="Web-{07C7F4B0-B950-E30B-6259-4693C62B56BF}" dt="2022-04-14T17:04:10.137" v="446" actId="20577"/>
          <ac:spMkLst>
            <pc:docMk/>
            <pc:sldMk cId="2926516644" sldId="294"/>
            <ac:spMk id="6" creationId="{019C1F73-9542-F59C-B62E-6FA40DB7696B}"/>
          </ac:spMkLst>
        </pc:spChg>
        <pc:spChg chg="add del">
          <ac:chgData name="Jacqueline Estefane Torralba" userId="S::jtorralba@pvamu.edu::8300b005-80b0-48a3-84d4-f3df0629fee7" providerId="AD" clId="Web-{07C7F4B0-B950-E30B-6259-4693C62B56BF}" dt="2022-04-14T16:52:10.602" v="340"/>
          <ac:spMkLst>
            <pc:docMk/>
            <pc:sldMk cId="2926516644" sldId="294"/>
            <ac:spMk id="7" creationId="{5F7522DE-7089-D57F-A616-435604A77A27}"/>
          </ac:spMkLst>
        </pc:spChg>
      </pc:sldChg>
      <pc:sldChg chg="del">
        <pc:chgData name="Jacqueline Estefane Torralba" userId="S::jtorralba@pvamu.edu::8300b005-80b0-48a3-84d4-f3df0629fee7" providerId="AD" clId="Web-{07C7F4B0-B950-E30B-6259-4693C62B56BF}" dt="2022-04-14T16:36:07.576" v="218"/>
        <pc:sldMkLst>
          <pc:docMk/>
          <pc:sldMk cId="565264221" sldId="298"/>
        </pc:sldMkLst>
      </pc:sldChg>
      <pc:sldChg chg="modSp">
        <pc:chgData name="Jacqueline Estefane Torralba" userId="S::jtorralba@pvamu.edu::8300b005-80b0-48a3-84d4-f3df0629fee7" providerId="AD" clId="Web-{07C7F4B0-B950-E30B-6259-4693C62B56BF}" dt="2022-04-14T16:39:54.301" v="266" actId="20577"/>
        <pc:sldMkLst>
          <pc:docMk/>
          <pc:sldMk cId="1784199820" sldId="303"/>
        </pc:sldMkLst>
        <pc:spChg chg="mod">
          <ac:chgData name="Jacqueline Estefane Torralba" userId="S::jtorralba@pvamu.edu::8300b005-80b0-48a3-84d4-f3df0629fee7" providerId="AD" clId="Web-{07C7F4B0-B950-E30B-6259-4693C62B56BF}" dt="2022-04-14T16:39:54.301" v="266" actId="20577"/>
          <ac:spMkLst>
            <pc:docMk/>
            <pc:sldMk cId="1784199820" sldId="303"/>
            <ac:spMk id="2" creationId="{E07A60F6-91E4-50A3-C5AF-10FDCBE7A018}"/>
          </ac:spMkLst>
        </pc:spChg>
        <pc:spChg chg="mod">
          <ac:chgData name="Jacqueline Estefane Torralba" userId="S::jtorralba@pvamu.edu::8300b005-80b0-48a3-84d4-f3df0629fee7" providerId="AD" clId="Web-{07C7F4B0-B950-E30B-6259-4693C62B56BF}" dt="2022-04-14T16:03:14.023" v="37" actId="14100"/>
          <ac:spMkLst>
            <pc:docMk/>
            <pc:sldMk cId="1784199820" sldId="303"/>
            <ac:spMk id="7" creationId="{8EBDA149-9238-CA92-C72D-21E19A4E2C1B}"/>
          </ac:spMkLst>
        </pc:spChg>
        <pc:spChg chg="mod">
          <ac:chgData name="Jacqueline Estefane Torralba" userId="S::jtorralba@pvamu.edu::8300b005-80b0-48a3-84d4-f3df0629fee7" providerId="AD" clId="Web-{07C7F4B0-B950-E30B-6259-4693C62B56BF}" dt="2022-04-14T16:03:14.054" v="38" actId="1076"/>
          <ac:spMkLst>
            <pc:docMk/>
            <pc:sldMk cId="1784199820" sldId="303"/>
            <ac:spMk id="11" creationId="{463CAEE6-BE9A-DF4C-BD33-04FC9ED7D768}"/>
          </ac:spMkLst>
        </pc:spChg>
        <pc:spChg chg="mod">
          <ac:chgData name="Jacqueline Estefane Torralba" userId="S::jtorralba@pvamu.edu::8300b005-80b0-48a3-84d4-f3df0629fee7" providerId="AD" clId="Web-{07C7F4B0-B950-E30B-6259-4693C62B56BF}" dt="2022-04-14T16:03:25.523" v="39" actId="14100"/>
          <ac:spMkLst>
            <pc:docMk/>
            <pc:sldMk cId="1784199820" sldId="303"/>
            <ac:spMk id="13" creationId="{930AB5B5-C449-E70A-DC28-BF3AD35966DC}"/>
          </ac:spMkLst>
        </pc:spChg>
      </pc:sldChg>
      <pc:sldChg chg="modSp">
        <pc:chgData name="Jacqueline Estefane Torralba" userId="S::jtorralba@pvamu.edu::8300b005-80b0-48a3-84d4-f3df0629fee7" providerId="AD" clId="Web-{07C7F4B0-B950-E30B-6259-4693C62B56BF}" dt="2022-04-14T16:43:58.088" v="287" actId="20577"/>
        <pc:sldMkLst>
          <pc:docMk/>
          <pc:sldMk cId="1688741112" sldId="304"/>
        </pc:sldMkLst>
        <pc:spChg chg="mod">
          <ac:chgData name="Jacqueline Estefane Torralba" userId="S::jtorralba@pvamu.edu::8300b005-80b0-48a3-84d4-f3df0629fee7" providerId="AD" clId="Web-{07C7F4B0-B950-E30B-6259-4693C62B56BF}" dt="2022-04-14T16:43:58.088" v="287" actId="20577"/>
          <ac:spMkLst>
            <pc:docMk/>
            <pc:sldMk cId="1688741112" sldId="304"/>
            <ac:spMk id="2" creationId="{E9D4F738-8637-7713-F8EF-ACA20CAA95DD}"/>
          </ac:spMkLst>
        </pc:spChg>
        <pc:picChg chg="mod modCrop">
          <ac:chgData name="Jacqueline Estefane Torralba" userId="S::jtorralba@pvamu.edu::8300b005-80b0-48a3-84d4-f3df0629fee7" providerId="AD" clId="Web-{07C7F4B0-B950-E30B-6259-4693C62B56BF}" dt="2022-04-14T16:40:38.036" v="276"/>
          <ac:picMkLst>
            <pc:docMk/>
            <pc:sldMk cId="1688741112" sldId="304"/>
            <ac:picMk id="4" creationId="{2329E7BC-A4A4-9DED-460C-85F38E12BC69}"/>
          </ac:picMkLst>
        </pc:picChg>
      </pc:sldChg>
      <pc:sldChg chg="addSp delSp modSp">
        <pc:chgData name="Jacqueline Estefane Torralba" userId="S::jtorralba@pvamu.edu::8300b005-80b0-48a3-84d4-f3df0629fee7" providerId="AD" clId="Web-{07C7F4B0-B950-E30B-6259-4693C62B56BF}" dt="2022-04-14T16:48:46.034" v="325" actId="20577"/>
        <pc:sldMkLst>
          <pc:docMk/>
          <pc:sldMk cId="212578183" sldId="305"/>
        </pc:sldMkLst>
        <pc:spChg chg="del mod">
          <ac:chgData name="Jacqueline Estefane Torralba" userId="S::jtorralba@pvamu.edu::8300b005-80b0-48a3-84d4-f3df0629fee7" providerId="AD" clId="Web-{07C7F4B0-B950-E30B-6259-4693C62B56BF}" dt="2022-04-14T16:47:21.578" v="310"/>
          <ac:spMkLst>
            <pc:docMk/>
            <pc:sldMk cId="212578183" sldId="305"/>
            <ac:spMk id="2" creationId="{7A472D27-432A-E83A-0108-3648072F5D79}"/>
          </ac:spMkLst>
        </pc:spChg>
        <pc:spChg chg="add mod">
          <ac:chgData name="Jacqueline Estefane Torralba" userId="S::jtorralba@pvamu.edu::8300b005-80b0-48a3-84d4-f3df0629fee7" providerId="AD" clId="Web-{07C7F4B0-B950-E30B-6259-4693C62B56BF}" dt="2022-04-14T16:48:46.034" v="325" actId="20577"/>
          <ac:spMkLst>
            <pc:docMk/>
            <pc:sldMk cId="212578183" sldId="305"/>
            <ac:spMk id="7" creationId="{8680B4B4-C012-11AA-2F13-7BE93284D933}"/>
          </ac:spMkLst>
        </pc:spChg>
        <pc:spChg chg="add del">
          <ac:chgData name="Jacqueline Estefane Torralba" userId="S::jtorralba@pvamu.edu::8300b005-80b0-48a3-84d4-f3df0629fee7" providerId="AD" clId="Web-{07C7F4B0-B950-E30B-6259-4693C62B56BF}" dt="2022-04-14T16:47:41.969" v="322"/>
          <ac:spMkLst>
            <pc:docMk/>
            <pc:sldMk cId="212578183" sldId="305"/>
            <ac:spMk id="8" creationId="{8A4201D4-686F-1352-1F2E-A91AD4194CCA}"/>
          </ac:spMkLst>
        </pc:spChg>
        <pc:picChg chg="mod modCrop">
          <ac:chgData name="Jacqueline Estefane Torralba" userId="S::jtorralba@pvamu.edu::8300b005-80b0-48a3-84d4-f3df0629fee7" providerId="AD" clId="Web-{07C7F4B0-B950-E30B-6259-4693C62B56BF}" dt="2022-04-14T16:46:52.265" v="304" actId="1076"/>
          <ac:picMkLst>
            <pc:docMk/>
            <pc:sldMk cId="212578183" sldId="305"/>
            <ac:picMk id="4" creationId="{8C3C3E41-A731-178B-FDF6-A59907655A94}"/>
          </ac:picMkLst>
        </pc:picChg>
        <pc:picChg chg="mod modCrop">
          <ac:chgData name="Jacqueline Estefane Torralba" userId="S::jtorralba@pvamu.edu::8300b005-80b0-48a3-84d4-f3df0629fee7" providerId="AD" clId="Web-{07C7F4B0-B950-E30B-6259-4693C62B56BF}" dt="2022-04-14T16:47:06.687" v="307" actId="1076"/>
          <ac:picMkLst>
            <pc:docMk/>
            <pc:sldMk cId="212578183" sldId="305"/>
            <ac:picMk id="5" creationId="{3E234653-D31A-676B-A906-FDD13EE40E7F}"/>
          </ac:picMkLst>
        </pc:picChg>
      </pc:sldChg>
      <pc:sldChg chg="modSp ord">
        <pc:chgData name="Jacqueline Estefane Torralba" userId="S::jtorralba@pvamu.edu::8300b005-80b0-48a3-84d4-f3df0629fee7" providerId="AD" clId="Web-{07C7F4B0-B950-E30B-6259-4693C62B56BF}" dt="2022-04-14T18:06:05.626" v="449"/>
        <pc:sldMkLst>
          <pc:docMk/>
          <pc:sldMk cId="514616021" sldId="306"/>
        </pc:sldMkLst>
        <pc:spChg chg="mod">
          <ac:chgData name="Jacqueline Estefane Torralba" userId="S::jtorralba@pvamu.edu::8300b005-80b0-48a3-84d4-f3df0629fee7" providerId="AD" clId="Web-{07C7F4B0-B950-E30B-6259-4693C62B56BF}" dt="2022-04-14T16:35:57.888" v="217" actId="20577"/>
          <ac:spMkLst>
            <pc:docMk/>
            <pc:sldMk cId="514616021" sldId="306"/>
            <ac:spMk id="2" creationId="{76E12813-A4D8-AA7A-B722-3F9A78A8F78F}"/>
          </ac:spMkLst>
        </pc:spChg>
      </pc:sldChg>
      <pc:sldChg chg="addSp delSp modSp new del">
        <pc:chgData name="Jacqueline Estefane Torralba" userId="S::jtorralba@pvamu.edu::8300b005-80b0-48a3-84d4-f3df0629fee7" providerId="AD" clId="Web-{07C7F4B0-B950-E30B-6259-4693C62B56BF}" dt="2022-04-14T16:25:09.636" v="181"/>
        <pc:sldMkLst>
          <pc:docMk/>
          <pc:sldMk cId="3094777298" sldId="307"/>
        </pc:sldMkLst>
        <pc:spChg chg="add del">
          <ac:chgData name="Jacqueline Estefane Torralba" userId="S::jtorralba@pvamu.edu::8300b005-80b0-48a3-84d4-f3df0629fee7" providerId="AD" clId="Web-{07C7F4B0-B950-E30B-6259-4693C62B56BF}" dt="2022-04-14T16:21:43.209" v="141"/>
          <ac:spMkLst>
            <pc:docMk/>
            <pc:sldMk cId="3094777298" sldId="307"/>
            <ac:spMk id="3" creationId="{F310831F-DAAC-23EC-CA48-0F71B555409B}"/>
          </ac:spMkLst>
        </pc:spChg>
        <pc:spChg chg="add mod">
          <ac:chgData name="Jacqueline Estefane Torralba" userId="S::jtorralba@pvamu.edu::8300b005-80b0-48a3-84d4-f3df0629fee7" providerId="AD" clId="Web-{07C7F4B0-B950-E30B-6259-4693C62B56BF}" dt="2022-04-14T16:24:22.166" v="161" actId="1076"/>
          <ac:spMkLst>
            <pc:docMk/>
            <pc:sldMk cId="3094777298" sldId="307"/>
            <ac:spMk id="4" creationId="{8EE7CB9F-738D-A96E-8F85-93A8084B04CB}"/>
          </ac:spMkLst>
        </pc:spChg>
      </pc:sldChg>
      <pc:sldChg chg="new">
        <pc:chgData name="Jacqueline Estefane Torralba" userId="S::jtorralba@pvamu.edu::8300b005-80b0-48a3-84d4-f3df0629fee7" providerId="AD" clId="Web-{07C7F4B0-B950-E30B-6259-4693C62B56BF}" dt="2022-04-14T18:01:21.852" v="448"/>
        <pc:sldMkLst>
          <pc:docMk/>
          <pc:sldMk cId="2517943247" sldId="308"/>
        </pc:sldMkLst>
      </pc:sldChg>
    </pc:docChg>
  </pc:docChgLst>
  <pc:docChgLst>
    <pc:chgData name="Jacqueline Estefane Torralba" userId="S::jtorralba@pvamu.edu::8300b005-80b0-48a3-84d4-f3df0629fee7" providerId="AD" clId="Web-{5D3EA65D-3F28-29D8-A5C4-26AC1FBAEB16}"/>
    <pc:docChg chg="addSld delSld modSld sldOrd">
      <pc:chgData name="Jacqueline Estefane Torralba" userId="S::jtorralba@pvamu.edu::8300b005-80b0-48a3-84d4-f3df0629fee7" providerId="AD" clId="Web-{5D3EA65D-3F28-29D8-A5C4-26AC1FBAEB16}" dt="2022-04-17T21:57:48.123" v="133" actId="1076"/>
      <pc:docMkLst>
        <pc:docMk/>
      </pc:docMkLst>
      <pc:sldChg chg="del">
        <pc:chgData name="Jacqueline Estefane Torralba" userId="S::jtorralba@pvamu.edu::8300b005-80b0-48a3-84d4-f3df0629fee7" providerId="AD" clId="Web-{5D3EA65D-3F28-29D8-A5C4-26AC1FBAEB16}" dt="2022-04-17T20:48:16.773" v="0"/>
        <pc:sldMkLst>
          <pc:docMk/>
          <pc:sldMk cId="904761007" sldId="297"/>
        </pc:sldMkLst>
      </pc:sldChg>
      <pc:sldChg chg="addSp delSp modSp ord">
        <pc:chgData name="Jacqueline Estefane Torralba" userId="S::jtorralba@pvamu.edu::8300b005-80b0-48a3-84d4-f3df0629fee7" providerId="AD" clId="Web-{5D3EA65D-3F28-29D8-A5C4-26AC1FBAEB16}" dt="2022-04-17T21:57:48.123" v="133" actId="1076"/>
        <pc:sldMkLst>
          <pc:docMk/>
          <pc:sldMk cId="2335684009" sldId="300"/>
        </pc:sldMkLst>
        <pc:spChg chg="mod">
          <ac:chgData name="Jacqueline Estefane Torralba" userId="S::jtorralba@pvamu.edu::8300b005-80b0-48a3-84d4-f3df0629fee7" providerId="AD" clId="Web-{5D3EA65D-3F28-29D8-A5C4-26AC1FBAEB16}" dt="2022-04-17T21:57:48.045" v="132" actId="20577"/>
          <ac:spMkLst>
            <pc:docMk/>
            <pc:sldMk cId="2335684009" sldId="300"/>
            <ac:spMk id="3" creationId="{5E52FA5C-59A1-4B1E-B9D4-E8528904F4E9}"/>
          </ac:spMkLst>
        </pc:spChg>
        <pc:spChg chg="add del mod">
          <ac:chgData name="Jacqueline Estefane Torralba" userId="S::jtorralba@pvamu.edu::8300b005-80b0-48a3-84d4-f3df0629fee7" providerId="AD" clId="Web-{5D3EA65D-3F28-29D8-A5C4-26AC1FBAEB16}" dt="2022-04-17T21:50:44.514" v="116"/>
          <ac:spMkLst>
            <pc:docMk/>
            <pc:sldMk cId="2335684009" sldId="300"/>
            <ac:spMk id="4" creationId="{E8013792-D69A-5F3E-983E-BC21168B4D44}"/>
          </ac:spMkLst>
        </pc:spChg>
        <pc:spChg chg="add del mod">
          <ac:chgData name="Jacqueline Estefane Torralba" userId="S::jtorralba@pvamu.edu::8300b005-80b0-48a3-84d4-f3df0629fee7" providerId="AD" clId="Web-{5D3EA65D-3F28-29D8-A5C4-26AC1FBAEB16}" dt="2022-04-17T21:57:07.419" v="127"/>
          <ac:spMkLst>
            <pc:docMk/>
            <pc:sldMk cId="2335684009" sldId="300"/>
            <ac:spMk id="5" creationId="{1D8FE432-4D95-91FD-DCBC-CB194C68954D}"/>
          </ac:spMkLst>
        </pc:spChg>
        <pc:spChg chg="mod">
          <ac:chgData name="Jacqueline Estefane Torralba" userId="S::jtorralba@pvamu.edu::8300b005-80b0-48a3-84d4-f3df0629fee7" providerId="AD" clId="Web-{5D3EA65D-3F28-29D8-A5C4-26AC1FBAEB16}" dt="2022-04-17T21:57:48.123" v="133" actId="1076"/>
          <ac:spMkLst>
            <pc:docMk/>
            <pc:sldMk cId="2335684009" sldId="300"/>
            <ac:spMk id="74" creationId="{E3787A45-D60E-4CD1-A262-BD83A4CCF70B}"/>
          </ac:spMkLst>
        </pc:spChg>
      </pc:sldChg>
      <pc:sldChg chg="ord">
        <pc:chgData name="Jacqueline Estefane Torralba" userId="S::jtorralba@pvamu.edu::8300b005-80b0-48a3-84d4-f3df0629fee7" providerId="AD" clId="Web-{5D3EA65D-3F28-29D8-A5C4-26AC1FBAEB16}" dt="2022-04-17T20:48:32.368" v="1"/>
        <pc:sldMkLst>
          <pc:docMk/>
          <pc:sldMk cId="708358041" sldId="301"/>
        </pc:sldMkLst>
      </pc:sldChg>
      <pc:sldChg chg="modSp new">
        <pc:chgData name="Jacqueline Estefane Torralba" userId="S::jtorralba@pvamu.edu::8300b005-80b0-48a3-84d4-f3df0629fee7" providerId="AD" clId="Web-{5D3EA65D-3F28-29D8-A5C4-26AC1FBAEB16}" dt="2022-04-17T21:47:38.382" v="96" actId="20577"/>
        <pc:sldMkLst>
          <pc:docMk/>
          <pc:sldMk cId="639308180" sldId="309"/>
        </pc:sldMkLst>
        <pc:spChg chg="mod">
          <ac:chgData name="Jacqueline Estefane Torralba" userId="S::jtorralba@pvamu.edu::8300b005-80b0-48a3-84d4-f3df0629fee7" providerId="AD" clId="Web-{5D3EA65D-3F28-29D8-A5C4-26AC1FBAEB16}" dt="2022-04-17T20:49:08.151" v="12" actId="20577"/>
          <ac:spMkLst>
            <pc:docMk/>
            <pc:sldMk cId="639308180" sldId="309"/>
            <ac:spMk id="2" creationId="{57160809-D463-D2A9-9A32-A05B5E2B74E0}"/>
          </ac:spMkLst>
        </pc:spChg>
        <pc:spChg chg="mod">
          <ac:chgData name="Jacqueline Estefane Torralba" userId="S::jtorralba@pvamu.edu::8300b005-80b0-48a3-84d4-f3df0629fee7" providerId="AD" clId="Web-{5D3EA65D-3F28-29D8-A5C4-26AC1FBAEB16}" dt="2022-04-17T21:47:38.382" v="96" actId="20577"/>
          <ac:spMkLst>
            <pc:docMk/>
            <pc:sldMk cId="639308180" sldId="309"/>
            <ac:spMk id="3" creationId="{D2FA18C2-5BC5-EE12-BD2B-25B3F26C3D35}"/>
          </ac:spMkLst>
        </pc:spChg>
      </pc:sldChg>
    </pc:docChg>
  </pc:docChgLst>
  <pc:docChgLst>
    <pc:chgData name="Jacqueline Estefane Torralba" userId="S::jtorralba@pvamu.edu::8300b005-80b0-48a3-84d4-f3df0629fee7" providerId="AD" clId="Web-{DCD87C95-0839-A01C-1830-F32F9561531F}"/>
    <pc:docChg chg="sldOrd">
      <pc:chgData name="Jacqueline Estefane Torralba" userId="S::jtorralba@pvamu.edu::8300b005-80b0-48a3-84d4-f3df0629fee7" providerId="AD" clId="Web-{DCD87C95-0839-A01C-1830-F32F9561531F}" dt="2022-04-07T17:49:40.812" v="0"/>
      <pc:docMkLst>
        <pc:docMk/>
      </pc:docMkLst>
      <pc:sldChg chg="ord">
        <pc:chgData name="Jacqueline Estefane Torralba" userId="S::jtorralba@pvamu.edu::8300b005-80b0-48a3-84d4-f3df0629fee7" providerId="AD" clId="Web-{DCD87C95-0839-A01C-1830-F32F9561531F}" dt="2022-04-07T17:49:40.812" v="0"/>
        <pc:sldMkLst>
          <pc:docMk/>
          <pc:sldMk cId="1398053532" sldId="286"/>
        </pc:sldMkLst>
      </pc:sldChg>
    </pc:docChg>
  </pc:docChgLst>
  <pc:docChgLst>
    <pc:chgData name="Jacqueline Estefane Torralba" userId="S::jtorralba@pvamu.edu::8300b005-80b0-48a3-84d4-f3df0629fee7" providerId="AD" clId="Web-{773B38A3-882C-4326-7435-D1D2D03B4D82}"/>
    <pc:docChg chg="modSld">
      <pc:chgData name="Jacqueline Estefane Torralba" userId="S::jtorralba@pvamu.edu::8300b005-80b0-48a3-84d4-f3df0629fee7" providerId="AD" clId="Web-{773B38A3-882C-4326-7435-D1D2D03B4D82}" dt="2022-02-09T17:00:11.617" v="1" actId="1076"/>
      <pc:docMkLst>
        <pc:docMk/>
      </pc:docMkLst>
      <pc:sldChg chg="modSp">
        <pc:chgData name="Jacqueline Estefane Torralba" userId="S::jtorralba@pvamu.edu::8300b005-80b0-48a3-84d4-f3df0629fee7" providerId="AD" clId="Web-{773B38A3-882C-4326-7435-D1D2D03B4D82}" dt="2022-02-09T17:00:11.617" v="1" actId="1076"/>
        <pc:sldMkLst>
          <pc:docMk/>
          <pc:sldMk cId="0" sldId="260"/>
        </pc:sldMkLst>
        <pc:spChg chg="mod">
          <ac:chgData name="Jacqueline Estefane Torralba" userId="S::jtorralba@pvamu.edu::8300b005-80b0-48a3-84d4-f3df0629fee7" providerId="AD" clId="Web-{773B38A3-882C-4326-7435-D1D2D03B4D82}" dt="2022-02-09T17:00:11.617" v="1" actId="1076"/>
          <ac:spMkLst>
            <pc:docMk/>
            <pc:sldMk cId="0" sldId="260"/>
            <ac:spMk id="2" creationId="{FED8429F-F8FA-4963-BA40-03C0953E6714}"/>
          </ac:spMkLst>
        </pc:spChg>
      </pc:sldChg>
    </pc:docChg>
  </pc:docChgLst>
  <pc:docChgLst>
    <pc:chgData name="Jacqueline Estefane Torralba" userId="S::jtorralba@pvamu.edu::8300b005-80b0-48a3-84d4-f3df0629fee7" providerId="AD" clId="Web-{55218ACE-8006-053E-1886-79A34E0B4ECC}"/>
    <pc:docChg chg="modSld">
      <pc:chgData name="Jacqueline Estefane Torralba" userId="S::jtorralba@pvamu.edu::8300b005-80b0-48a3-84d4-f3df0629fee7" providerId="AD" clId="Web-{55218ACE-8006-053E-1886-79A34E0B4ECC}" dt="2022-04-14T19:32:59.642" v="208" actId="20577"/>
      <pc:docMkLst>
        <pc:docMk/>
      </pc:docMkLst>
      <pc:sldChg chg="addSp delSp modSp">
        <pc:chgData name="Jacqueline Estefane Torralba" userId="S::jtorralba@pvamu.edu::8300b005-80b0-48a3-84d4-f3df0629fee7" providerId="AD" clId="Web-{55218ACE-8006-053E-1886-79A34E0B4ECC}" dt="2022-04-14T19:32:59.642" v="208" actId="20577"/>
        <pc:sldMkLst>
          <pc:docMk/>
          <pc:sldMk cId="916435489" sldId="296"/>
        </pc:sldMkLst>
        <pc:spChg chg="del">
          <ac:chgData name="Jacqueline Estefane Torralba" userId="S::jtorralba@pvamu.edu::8300b005-80b0-48a3-84d4-f3df0629fee7" providerId="AD" clId="Web-{55218ACE-8006-053E-1886-79A34E0B4ECC}" dt="2022-04-14T19:21:50.699" v="178"/>
          <ac:spMkLst>
            <pc:docMk/>
            <pc:sldMk cId="916435489" sldId="296"/>
            <ac:spMk id="2" creationId="{8BED5E56-8D08-5FA3-D49B-D805F0FAC7FA}"/>
          </ac:spMkLst>
        </pc:spChg>
        <pc:spChg chg="add mod">
          <ac:chgData name="Jacqueline Estefane Torralba" userId="S::jtorralba@pvamu.edu::8300b005-80b0-48a3-84d4-f3df0629fee7" providerId="AD" clId="Web-{55218ACE-8006-053E-1886-79A34E0B4ECC}" dt="2022-04-14T19:32:59.642" v="208" actId="20577"/>
          <ac:spMkLst>
            <pc:docMk/>
            <pc:sldMk cId="916435489" sldId="296"/>
            <ac:spMk id="4" creationId="{689DB7ED-E62B-5768-1A07-9419B5A6FCF7}"/>
          </ac:spMkLst>
        </pc:spChg>
        <pc:spChg chg="add del mod">
          <ac:chgData name="Jacqueline Estefane Torralba" userId="S::jtorralba@pvamu.edu::8300b005-80b0-48a3-84d4-f3df0629fee7" providerId="AD" clId="Web-{55218ACE-8006-053E-1886-79A34E0B4ECC}" dt="2022-04-14T19:23:34.343" v="184"/>
          <ac:spMkLst>
            <pc:docMk/>
            <pc:sldMk cId="916435489" sldId="296"/>
            <ac:spMk id="6" creationId="{DB782B86-16C5-858D-EAE6-9F21A8B74D43}"/>
          </ac:spMkLst>
        </pc:spChg>
      </pc:sldChg>
    </pc:docChg>
  </pc:docChgLst>
  <pc:docChgLst>
    <pc:chgData name="Guest User" userId="S::urn:spo:anon#b6eb0e86748ff4400048e454ae14a6d33a1220510ae52a80b019a40afa0fad82::" providerId="AD" clId="Web-{C6925089-7850-1DDC-FEE8-9B2D660C457A}"/>
    <pc:docChg chg="addSld modSld">
      <pc:chgData name="Guest User" userId="S::urn:spo:anon#b6eb0e86748ff4400048e454ae14a6d33a1220510ae52a80b019a40afa0fad82::" providerId="AD" clId="Web-{C6925089-7850-1DDC-FEE8-9B2D660C457A}" dt="2022-03-27T02:38:27.052" v="63"/>
      <pc:docMkLst>
        <pc:docMk/>
      </pc:docMkLst>
      <pc:sldChg chg="addSp modSp">
        <pc:chgData name="Guest User" userId="S::urn:spo:anon#b6eb0e86748ff4400048e454ae14a6d33a1220510ae52a80b019a40afa0fad82::" providerId="AD" clId="Web-{C6925089-7850-1DDC-FEE8-9B2D660C457A}" dt="2022-03-27T01:52:25.699" v="32" actId="14100"/>
        <pc:sldMkLst>
          <pc:docMk/>
          <pc:sldMk cId="1688741112" sldId="304"/>
        </pc:sldMkLst>
        <pc:spChg chg="mod">
          <ac:chgData name="Guest User" userId="S::urn:spo:anon#b6eb0e86748ff4400048e454ae14a6d33a1220510ae52a80b019a40afa0fad82::" providerId="AD" clId="Web-{C6925089-7850-1DDC-FEE8-9B2D660C457A}" dt="2022-03-27T01:52:11.948" v="30" actId="20577"/>
          <ac:spMkLst>
            <pc:docMk/>
            <pc:sldMk cId="1688741112" sldId="304"/>
            <ac:spMk id="2" creationId="{E9D4F738-8637-7713-F8EF-ACA20CAA95DD}"/>
          </ac:spMkLst>
        </pc:spChg>
        <pc:picChg chg="add mod">
          <ac:chgData name="Guest User" userId="S::urn:spo:anon#b6eb0e86748ff4400048e454ae14a6d33a1220510ae52a80b019a40afa0fad82::" providerId="AD" clId="Web-{C6925089-7850-1DDC-FEE8-9B2D660C457A}" dt="2022-03-27T01:52:25.699" v="32" actId="14100"/>
          <ac:picMkLst>
            <pc:docMk/>
            <pc:sldMk cId="1688741112" sldId="304"/>
            <ac:picMk id="4" creationId="{2329E7BC-A4A4-9DED-460C-85F38E12BC69}"/>
          </ac:picMkLst>
        </pc:picChg>
      </pc:sldChg>
      <pc:sldChg chg="addSp modSp new">
        <pc:chgData name="Guest User" userId="S::urn:spo:anon#b6eb0e86748ff4400048e454ae14a6d33a1220510ae52a80b019a40afa0fad82::" providerId="AD" clId="Web-{C6925089-7850-1DDC-FEE8-9B2D660C457A}" dt="2022-03-27T02:37:41.160" v="62" actId="14100"/>
        <pc:sldMkLst>
          <pc:docMk/>
          <pc:sldMk cId="212578183" sldId="305"/>
        </pc:sldMkLst>
        <pc:spChg chg="mod">
          <ac:chgData name="Guest User" userId="S::urn:spo:anon#b6eb0e86748ff4400048e454ae14a6d33a1220510ae52a80b019a40afa0fad82::" providerId="AD" clId="Web-{C6925089-7850-1DDC-FEE8-9B2D660C457A}" dt="2022-03-27T02:35:13.734" v="58" actId="14100"/>
          <ac:spMkLst>
            <pc:docMk/>
            <pc:sldMk cId="212578183" sldId="305"/>
            <ac:spMk id="2" creationId="{7A472D27-432A-E83A-0108-3648072F5D79}"/>
          </ac:spMkLst>
        </pc:spChg>
        <pc:picChg chg="add mod">
          <ac:chgData name="Guest User" userId="S::urn:spo:anon#b6eb0e86748ff4400048e454ae14a6d33a1220510ae52a80b019a40afa0fad82::" providerId="AD" clId="Web-{C6925089-7850-1DDC-FEE8-9B2D660C457A}" dt="2022-03-27T02:37:41.160" v="62" actId="14100"/>
          <ac:picMkLst>
            <pc:docMk/>
            <pc:sldMk cId="212578183" sldId="305"/>
            <ac:picMk id="4" creationId="{8C3C3E41-A731-178B-FDF6-A59907655A94}"/>
          </ac:picMkLst>
        </pc:picChg>
        <pc:picChg chg="add mod">
          <ac:chgData name="Guest User" userId="S::urn:spo:anon#b6eb0e86748ff4400048e454ae14a6d33a1220510ae52a80b019a40afa0fad82::" providerId="AD" clId="Web-{C6925089-7850-1DDC-FEE8-9B2D660C457A}" dt="2022-03-27T02:36:34.314" v="60" actId="1076"/>
          <ac:picMkLst>
            <pc:docMk/>
            <pc:sldMk cId="212578183" sldId="305"/>
            <ac:picMk id="5" creationId="{3E234653-D31A-676B-A906-FDD13EE40E7F}"/>
          </ac:picMkLst>
        </pc:picChg>
      </pc:sldChg>
      <pc:sldChg chg="new">
        <pc:chgData name="Guest User" userId="S::urn:spo:anon#b6eb0e86748ff4400048e454ae14a6d33a1220510ae52a80b019a40afa0fad82::" providerId="AD" clId="Web-{C6925089-7850-1DDC-FEE8-9B2D660C457A}" dt="2022-03-27T02:38:27.052" v="63"/>
        <pc:sldMkLst>
          <pc:docMk/>
          <pc:sldMk cId="514616021" sldId="306"/>
        </pc:sldMkLst>
      </pc:sldChg>
    </pc:docChg>
  </pc:docChgLst>
  <pc:docChgLst>
    <pc:chgData name="Guest User" userId="S::urn:spo:anon#b6eb0e86748ff4400048e454ae14a6d33a1220510ae52a80b019a40afa0fad82::" providerId="AD" clId="Web-{F303A2C9-8347-F075-450E-0A29B3E9A7B1}"/>
    <pc:docChg chg="modSld">
      <pc:chgData name="Guest User" userId="S::urn:spo:anon#b6eb0e86748ff4400048e454ae14a6d33a1220510ae52a80b019a40afa0fad82::" providerId="AD" clId="Web-{F303A2C9-8347-F075-450E-0A29B3E9A7B1}" dt="2021-11-28T00:17:15.810" v="17" actId="14100"/>
      <pc:docMkLst>
        <pc:docMk/>
      </pc:docMkLst>
      <pc:sldChg chg="modSp">
        <pc:chgData name="Guest User" userId="S::urn:spo:anon#b6eb0e86748ff4400048e454ae14a6d33a1220510ae52a80b019a40afa0fad82::" providerId="AD" clId="Web-{F303A2C9-8347-F075-450E-0A29B3E9A7B1}" dt="2021-11-28T00:17:15.810" v="17" actId="14100"/>
        <pc:sldMkLst>
          <pc:docMk/>
          <pc:sldMk cId="1865408883" sldId="269"/>
        </pc:sldMkLst>
        <pc:spChg chg="mod">
          <ac:chgData name="Guest User" userId="S::urn:spo:anon#b6eb0e86748ff4400048e454ae14a6d33a1220510ae52a80b019a40afa0fad82::" providerId="AD" clId="Web-{F303A2C9-8347-F075-450E-0A29B3E9A7B1}" dt="2021-11-28T00:17:15.810" v="17" actId="14100"/>
          <ac:spMkLst>
            <pc:docMk/>
            <pc:sldMk cId="1865408883" sldId="269"/>
            <ac:spMk id="4" creationId="{3FA8E376-78F0-4958-BC2B-7D7994CFB89E}"/>
          </ac:spMkLst>
        </pc:spChg>
      </pc:sldChg>
    </pc:docChg>
  </pc:docChgLst>
  <pc:docChgLst>
    <pc:chgData name="Guest User" userId="S::urn:spo:anon#b6eb0e86748ff4400048e454ae14a6d33a1220510ae52a80b019a40afa0fad82::" providerId="AD" clId="Web-{4F7AA384-F958-39B4-3902-70CC9FFC965A}"/>
    <pc:docChg chg="modSld">
      <pc:chgData name="Guest User" userId="S::urn:spo:anon#b6eb0e86748ff4400048e454ae14a6d33a1220510ae52a80b019a40afa0fad82::" providerId="AD" clId="Web-{4F7AA384-F958-39B4-3902-70CC9FFC965A}" dt="2021-11-27T20:47:51.561" v="3" actId="20577"/>
      <pc:docMkLst>
        <pc:docMk/>
      </pc:docMkLst>
      <pc:sldChg chg="modSp">
        <pc:chgData name="Guest User" userId="S::urn:spo:anon#b6eb0e86748ff4400048e454ae14a6d33a1220510ae52a80b019a40afa0fad82::" providerId="AD" clId="Web-{4F7AA384-F958-39B4-3902-70CC9FFC965A}" dt="2021-11-27T20:47:51.561" v="3" actId="20577"/>
        <pc:sldMkLst>
          <pc:docMk/>
          <pc:sldMk cId="3722233" sldId="276"/>
        </pc:sldMkLst>
        <pc:spChg chg="mod">
          <ac:chgData name="Guest User" userId="S::urn:spo:anon#b6eb0e86748ff4400048e454ae14a6d33a1220510ae52a80b019a40afa0fad82::" providerId="AD" clId="Web-{4F7AA384-F958-39B4-3902-70CC9FFC965A}" dt="2021-11-27T20:47:51.561" v="3" actId="20577"/>
          <ac:spMkLst>
            <pc:docMk/>
            <pc:sldMk cId="3722233" sldId="276"/>
            <ac:spMk id="2" creationId="{414A7270-B652-402F-9009-44812E696200}"/>
          </ac:spMkLst>
        </pc:spChg>
      </pc:sldChg>
    </pc:docChg>
  </pc:docChgLst>
  <pc:docChgLst>
    <pc:chgData name="Guest User" userId="S::urn:spo:anon#b6eb0e86748ff4400048e454ae14a6d33a1220510ae52a80b019a40afa0fad82::" providerId="AD" clId="Web-{7595478A-A3CC-6C54-366F-F3ECFE404450}"/>
    <pc:docChg chg="modSld">
      <pc:chgData name="Guest User" userId="S::urn:spo:anon#b6eb0e86748ff4400048e454ae14a6d33a1220510ae52a80b019a40afa0fad82::" providerId="AD" clId="Web-{7595478A-A3CC-6C54-366F-F3ECFE404450}" dt="2022-03-21T17:48:05.935" v="6" actId="1076"/>
      <pc:docMkLst>
        <pc:docMk/>
      </pc:docMkLst>
      <pc:sldChg chg="modSp">
        <pc:chgData name="Guest User" userId="S::urn:spo:anon#b6eb0e86748ff4400048e454ae14a6d33a1220510ae52a80b019a40afa0fad82::" providerId="AD" clId="Web-{7595478A-A3CC-6C54-366F-F3ECFE404450}" dt="2022-03-21T17:48:05.935" v="6" actId="1076"/>
        <pc:sldMkLst>
          <pc:docMk/>
          <pc:sldMk cId="1348522788" sldId="272"/>
        </pc:sldMkLst>
        <pc:spChg chg="mod">
          <ac:chgData name="Guest User" userId="S::urn:spo:anon#b6eb0e86748ff4400048e454ae14a6d33a1220510ae52a80b019a40afa0fad82::" providerId="AD" clId="Web-{7595478A-A3CC-6C54-366F-F3ECFE404450}" dt="2022-03-21T17:47:58.434" v="5" actId="1076"/>
          <ac:spMkLst>
            <pc:docMk/>
            <pc:sldMk cId="1348522788" sldId="272"/>
            <ac:spMk id="15" creationId="{B9CDEA7E-AC74-4AFF-9924-638089DFB639}"/>
          </ac:spMkLst>
        </pc:spChg>
        <pc:spChg chg="mod">
          <ac:chgData name="Guest User" userId="S::urn:spo:anon#b6eb0e86748ff4400048e454ae14a6d33a1220510ae52a80b019a40afa0fad82::" providerId="AD" clId="Web-{7595478A-A3CC-6C54-366F-F3ECFE404450}" dt="2022-03-21T17:47:40.418" v="2" actId="1076"/>
          <ac:spMkLst>
            <pc:docMk/>
            <pc:sldMk cId="1348522788" sldId="272"/>
            <ac:spMk id="16" creationId="{80049AE4-2AB2-4082-AFC6-25EDFCA02568}"/>
          </ac:spMkLst>
        </pc:spChg>
        <pc:picChg chg="mod">
          <ac:chgData name="Guest User" userId="S::urn:spo:anon#b6eb0e86748ff4400048e454ae14a6d33a1220510ae52a80b019a40afa0fad82::" providerId="AD" clId="Web-{7595478A-A3CC-6C54-366F-F3ECFE404450}" dt="2022-03-21T17:47:34.496" v="1" actId="1076"/>
          <ac:picMkLst>
            <pc:docMk/>
            <pc:sldMk cId="1348522788" sldId="272"/>
            <ac:picMk id="6" creationId="{C6DC2295-8DAD-485F-8D2E-61812B3EC229}"/>
          </ac:picMkLst>
        </pc:picChg>
        <pc:picChg chg="mod">
          <ac:chgData name="Guest User" userId="S::urn:spo:anon#b6eb0e86748ff4400048e454ae14a6d33a1220510ae52a80b019a40afa0fad82::" providerId="AD" clId="Web-{7595478A-A3CC-6C54-366F-F3ECFE404450}" dt="2022-03-21T17:48:05.935" v="6" actId="1076"/>
          <ac:picMkLst>
            <pc:docMk/>
            <pc:sldMk cId="1348522788" sldId="272"/>
            <ac:picMk id="8" creationId="{C32FD21E-FBDF-4EA8-A664-2C0EE9781A10}"/>
          </ac:picMkLst>
        </pc:picChg>
        <pc:picChg chg="mod">
          <ac:chgData name="Guest User" userId="S::urn:spo:anon#b6eb0e86748ff4400048e454ae14a6d33a1220510ae52a80b019a40afa0fad82::" providerId="AD" clId="Web-{7595478A-A3CC-6C54-366F-F3ECFE404450}" dt="2022-03-21T17:47:43.731" v="3" actId="1076"/>
          <ac:picMkLst>
            <pc:docMk/>
            <pc:sldMk cId="1348522788" sldId="272"/>
            <ac:picMk id="9" creationId="{FE094205-7943-43B8-AD6D-6DB73B8F43E4}"/>
          </ac:picMkLst>
        </pc:picChg>
        <pc:cxnChg chg="mod">
          <ac:chgData name="Guest User" userId="S::urn:spo:anon#b6eb0e86748ff4400048e454ae14a6d33a1220510ae52a80b019a40afa0fad82::" providerId="AD" clId="Web-{7595478A-A3CC-6C54-366F-F3ECFE404450}" dt="2022-03-21T17:47:50.497" v="4" actId="1076"/>
          <ac:cxnSpMkLst>
            <pc:docMk/>
            <pc:sldMk cId="1348522788" sldId="272"/>
            <ac:cxnSpMk id="27" creationId="{B6C4A00F-63E5-45A8-BDFB-80AE3306972E}"/>
          </ac:cxnSpMkLst>
        </pc:cxnChg>
      </pc:sldChg>
    </pc:docChg>
  </pc:docChgLst>
  <pc:docChgLst>
    <pc:chgData name="Jacqueline Estefane Torralba" userId="8300b005-80b0-48a3-84d4-f3df0629fee7" providerId="ADAL" clId="{615A92B3-D590-4C1E-81AE-9EDEA0D2946E}"/>
    <pc:docChg chg="undo custSel addSld delSld modSld sldOrd">
      <pc:chgData name="Jacqueline Estefane Torralba" userId="8300b005-80b0-48a3-84d4-f3df0629fee7" providerId="ADAL" clId="{615A92B3-D590-4C1E-81AE-9EDEA0D2946E}" dt="2022-04-18T21:39:21.484" v="1759" actId="20577"/>
      <pc:docMkLst>
        <pc:docMk/>
      </pc:docMkLst>
      <pc:sldChg chg="modSp mod modCm">
        <pc:chgData name="Jacqueline Estefane Torralba" userId="8300b005-80b0-48a3-84d4-f3df0629fee7" providerId="ADAL" clId="{615A92B3-D590-4C1E-81AE-9EDEA0D2946E}" dt="2022-04-18T15:34:58.881" v="865"/>
        <pc:sldMkLst>
          <pc:docMk/>
          <pc:sldMk cId="0" sldId="256"/>
        </pc:sldMkLst>
        <pc:picChg chg="mod">
          <ac:chgData name="Jacqueline Estefane Torralba" userId="8300b005-80b0-48a3-84d4-f3df0629fee7" providerId="ADAL" clId="{615A92B3-D590-4C1E-81AE-9EDEA0D2946E}" dt="2022-04-17T22:20:22.719" v="57" actId="1076"/>
          <ac:picMkLst>
            <pc:docMk/>
            <pc:sldMk cId="0" sldId="256"/>
            <ac:picMk id="138" creationId="{00000000-0000-0000-0000-000000000000}"/>
          </ac:picMkLst>
        </pc:picChg>
      </pc:sldChg>
      <pc:sldChg chg="modSp mod">
        <pc:chgData name="Jacqueline Estefane Torralba" userId="8300b005-80b0-48a3-84d4-f3df0629fee7" providerId="ADAL" clId="{615A92B3-D590-4C1E-81AE-9EDEA0D2946E}" dt="2022-04-18T15:33:05.857" v="849" actId="33524"/>
        <pc:sldMkLst>
          <pc:docMk/>
          <pc:sldMk cId="0" sldId="259"/>
        </pc:sldMkLst>
        <pc:graphicFrameChg chg="modGraphic">
          <ac:chgData name="Jacqueline Estefane Torralba" userId="8300b005-80b0-48a3-84d4-f3df0629fee7" providerId="ADAL" clId="{615A92B3-D590-4C1E-81AE-9EDEA0D2946E}" dt="2022-04-18T15:33:05.857" v="849" actId="33524"/>
          <ac:graphicFrameMkLst>
            <pc:docMk/>
            <pc:sldMk cId="0" sldId="259"/>
            <ac:graphicFrameMk id="166" creationId="{00000000-0000-0000-0000-000000000000}"/>
          </ac:graphicFrameMkLst>
        </pc:graphicFrameChg>
      </pc:sldChg>
      <pc:sldChg chg="modSp mod ord">
        <pc:chgData name="Jacqueline Estefane Torralba" userId="8300b005-80b0-48a3-84d4-f3df0629fee7" providerId="ADAL" clId="{615A92B3-D590-4C1E-81AE-9EDEA0D2946E}" dt="2022-04-18T21:21:14.583" v="1381"/>
        <pc:sldMkLst>
          <pc:docMk/>
          <pc:sldMk cId="0" sldId="260"/>
        </pc:sldMkLst>
        <pc:spChg chg="mod">
          <ac:chgData name="Jacqueline Estefane Torralba" userId="8300b005-80b0-48a3-84d4-f3df0629fee7" providerId="ADAL" clId="{615A92B3-D590-4C1E-81AE-9EDEA0D2946E}" dt="2022-04-17T22:23:02.359" v="66" actId="12"/>
          <ac:spMkLst>
            <pc:docMk/>
            <pc:sldMk cId="0" sldId="260"/>
            <ac:spMk id="2" creationId="{FED8429F-F8FA-4963-BA40-03C0953E6714}"/>
          </ac:spMkLst>
        </pc:spChg>
        <pc:spChg chg="mod">
          <ac:chgData name="Jacqueline Estefane Torralba" userId="8300b005-80b0-48a3-84d4-f3df0629fee7" providerId="ADAL" clId="{615A92B3-D590-4C1E-81AE-9EDEA0D2946E}" dt="2022-04-17T22:22:43.206" v="62" actId="1076"/>
          <ac:spMkLst>
            <pc:docMk/>
            <pc:sldMk cId="0" sldId="260"/>
            <ac:spMk id="172" creationId="{00000000-0000-0000-0000-000000000000}"/>
          </ac:spMkLst>
        </pc:spChg>
      </pc:sldChg>
      <pc:sldChg chg="modSp mod">
        <pc:chgData name="Jacqueline Estefane Torralba" userId="8300b005-80b0-48a3-84d4-f3df0629fee7" providerId="ADAL" clId="{615A92B3-D590-4C1E-81AE-9EDEA0D2946E}" dt="2022-04-18T21:25:29.212" v="1403" actId="12"/>
        <pc:sldMkLst>
          <pc:docMk/>
          <pc:sldMk cId="0" sldId="262"/>
        </pc:sldMkLst>
        <pc:spChg chg="mod">
          <ac:chgData name="Jacqueline Estefane Torralba" userId="8300b005-80b0-48a3-84d4-f3df0629fee7" providerId="ADAL" clId="{615A92B3-D590-4C1E-81AE-9EDEA0D2946E}" dt="2022-04-18T21:25:29.212" v="1403" actId="12"/>
          <ac:spMkLst>
            <pc:docMk/>
            <pc:sldMk cId="0" sldId="262"/>
            <ac:spMk id="2" creationId="{D9A07429-389E-43E3-8E84-8E3393F0573C}"/>
          </ac:spMkLst>
        </pc:spChg>
      </pc:sldChg>
      <pc:sldChg chg="modSp mod ord">
        <pc:chgData name="Jacqueline Estefane Torralba" userId="8300b005-80b0-48a3-84d4-f3df0629fee7" providerId="ADAL" clId="{615A92B3-D590-4C1E-81AE-9EDEA0D2946E}" dt="2022-04-18T21:10:56.659" v="1241" actId="20577"/>
        <pc:sldMkLst>
          <pc:docMk/>
          <pc:sldMk cId="0" sldId="264"/>
        </pc:sldMkLst>
        <pc:spChg chg="mod">
          <ac:chgData name="Jacqueline Estefane Torralba" userId="8300b005-80b0-48a3-84d4-f3df0629fee7" providerId="ADAL" clId="{615A92B3-D590-4C1E-81AE-9EDEA0D2946E}" dt="2022-04-18T21:10:56.659" v="1241" actId="20577"/>
          <ac:spMkLst>
            <pc:docMk/>
            <pc:sldMk cId="0" sldId="264"/>
            <ac:spMk id="7" creationId="{97CBE3F0-CBA5-44DC-865D-83703B6A6EBE}"/>
          </ac:spMkLst>
        </pc:spChg>
        <pc:spChg chg="mod">
          <ac:chgData name="Jacqueline Estefane Torralba" userId="8300b005-80b0-48a3-84d4-f3df0629fee7" providerId="ADAL" clId="{615A92B3-D590-4C1E-81AE-9EDEA0D2946E}" dt="2022-04-18T21:10:11.003" v="1221" actId="20577"/>
          <ac:spMkLst>
            <pc:docMk/>
            <pc:sldMk cId="0" sldId="264"/>
            <ac:spMk id="193" creationId="{00000000-0000-0000-0000-000000000000}"/>
          </ac:spMkLst>
        </pc:spChg>
      </pc:sldChg>
      <pc:sldChg chg="ord">
        <pc:chgData name="Jacqueline Estefane Torralba" userId="8300b005-80b0-48a3-84d4-f3df0629fee7" providerId="ADAL" clId="{615A92B3-D590-4C1E-81AE-9EDEA0D2946E}" dt="2022-04-17T22:18:35.665" v="45"/>
        <pc:sldMkLst>
          <pc:docMk/>
          <pc:sldMk cId="114695653" sldId="267"/>
        </pc:sldMkLst>
      </pc:sldChg>
      <pc:sldChg chg="addSp delSp modSp mod">
        <pc:chgData name="Jacqueline Estefane Torralba" userId="8300b005-80b0-48a3-84d4-f3df0629fee7" providerId="ADAL" clId="{615A92B3-D590-4C1E-81AE-9EDEA0D2946E}" dt="2022-04-18T21:33:11.107" v="1458" actId="14100"/>
        <pc:sldMkLst>
          <pc:docMk/>
          <pc:sldMk cId="3346518477" sldId="268"/>
        </pc:sldMkLst>
        <pc:spChg chg="mod">
          <ac:chgData name="Jacqueline Estefane Torralba" userId="8300b005-80b0-48a3-84d4-f3df0629fee7" providerId="ADAL" clId="{615A92B3-D590-4C1E-81AE-9EDEA0D2946E}" dt="2022-04-18T21:33:06.069" v="1457" actId="255"/>
          <ac:spMkLst>
            <pc:docMk/>
            <pc:sldMk cId="3346518477" sldId="268"/>
            <ac:spMk id="2" creationId="{B8524257-0516-43DA-B1BC-0806EF4B676E}"/>
          </ac:spMkLst>
        </pc:spChg>
        <pc:picChg chg="add del mod">
          <ac:chgData name="Jacqueline Estefane Torralba" userId="8300b005-80b0-48a3-84d4-f3df0629fee7" providerId="ADAL" clId="{615A92B3-D590-4C1E-81AE-9EDEA0D2946E}" dt="2022-04-18T21:31:47.853" v="1433" actId="478"/>
          <ac:picMkLst>
            <pc:docMk/>
            <pc:sldMk cId="3346518477" sldId="268"/>
            <ac:picMk id="5" creationId="{EDF22DE6-E964-4EE5-A553-E9D183B73FFF}"/>
          </ac:picMkLst>
        </pc:picChg>
        <pc:picChg chg="add del mod">
          <ac:chgData name="Jacqueline Estefane Torralba" userId="8300b005-80b0-48a3-84d4-f3df0629fee7" providerId="ADAL" clId="{615A92B3-D590-4C1E-81AE-9EDEA0D2946E}" dt="2022-04-18T21:31:47.853" v="1433" actId="478"/>
          <ac:picMkLst>
            <pc:docMk/>
            <pc:sldMk cId="3346518477" sldId="268"/>
            <ac:picMk id="7" creationId="{8BD48EC1-EA6E-4836-A941-3736D07722CE}"/>
          </ac:picMkLst>
        </pc:picChg>
        <pc:picChg chg="add mod">
          <ac:chgData name="Jacqueline Estefane Torralba" userId="8300b005-80b0-48a3-84d4-f3df0629fee7" providerId="ADAL" clId="{615A92B3-D590-4C1E-81AE-9EDEA0D2946E}" dt="2022-04-18T21:32:09.502" v="1442" actId="1076"/>
          <ac:picMkLst>
            <pc:docMk/>
            <pc:sldMk cId="3346518477" sldId="268"/>
            <ac:picMk id="9" creationId="{1C6C1F6E-0A13-4FAC-BF72-EBD9974B3DCA}"/>
          </ac:picMkLst>
        </pc:picChg>
        <pc:picChg chg="add mod modCrop">
          <ac:chgData name="Jacqueline Estefane Torralba" userId="8300b005-80b0-48a3-84d4-f3df0629fee7" providerId="ADAL" clId="{615A92B3-D590-4C1E-81AE-9EDEA0D2946E}" dt="2022-04-18T21:33:11.107" v="1458" actId="14100"/>
          <ac:picMkLst>
            <pc:docMk/>
            <pc:sldMk cId="3346518477" sldId="268"/>
            <ac:picMk id="11" creationId="{C784212A-78D5-4741-A718-0320BE41A57E}"/>
          </ac:picMkLst>
        </pc:picChg>
      </pc:sldChg>
      <pc:sldChg chg="modSp mod ord">
        <pc:chgData name="Jacqueline Estefane Torralba" userId="8300b005-80b0-48a3-84d4-f3df0629fee7" providerId="ADAL" clId="{615A92B3-D590-4C1E-81AE-9EDEA0D2946E}" dt="2022-04-18T21:27:45.876" v="1412"/>
        <pc:sldMkLst>
          <pc:docMk/>
          <pc:sldMk cId="1865408883" sldId="269"/>
        </pc:sldMkLst>
        <pc:spChg chg="mod">
          <ac:chgData name="Jacqueline Estefane Torralba" userId="8300b005-80b0-48a3-84d4-f3df0629fee7" providerId="ADAL" clId="{615A92B3-D590-4C1E-81AE-9EDEA0D2946E}" dt="2022-04-18T00:23:16.275" v="542" actId="1076"/>
          <ac:spMkLst>
            <pc:docMk/>
            <pc:sldMk cId="1865408883" sldId="269"/>
            <ac:spMk id="2" creationId="{FDF7AFA4-903E-4E2A-9BB8-3CD9B5CECC83}"/>
          </ac:spMkLst>
        </pc:spChg>
        <pc:spChg chg="mod">
          <ac:chgData name="Jacqueline Estefane Torralba" userId="8300b005-80b0-48a3-84d4-f3df0629fee7" providerId="ADAL" clId="{615A92B3-D590-4C1E-81AE-9EDEA0D2946E}" dt="2022-04-18T00:23:11.174" v="540" actId="1076"/>
          <ac:spMkLst>
            <pc:docMk/>
            <pc:sldMk cId="1865408883" sldId="269"/>
            <ac:spMk id="4" creationId="{3FA8E376-78F0-4958-BC2B-7D7994CFB89E}"/>
          </ac:spMkLst>
        </pc:spChg>
      </pc:sldChg>
      <pc:sldChg chg="modSp mod addCm delCm modCm">
        <pc:chgData name="Jacqueline Estefane Torralba" userId="8300b005-80b0-48a3-84d4-f3df0629fee7" providerId="ADAL" clId="{615A92B3-D590-4C1E-81AE-9EDEA0D2946E}" dt="2022-04-18T21:38:22.923" v="1735" actId="20577"/>
        <pc:sldMkLst>
          <pc:docMk/>
          <pc:sldMk cId="1348522788" sldId="272"/>
        </pc:sldMkLst>
        <pc:spChg chg="mod">
          <ac:chgData name="Jacqueline Estefane Torralba" userId="8300b005-80b0-48a3-84d4-f3df0629fee7" providerId="ADAL" clId="{615A92B3-D590-4C1E-81AE-9EDEA0D2946E}" dt="2022-04-18T15:33:53.495" v="864" actId="20577"/>
          <ac:spMkLst>
            <pc:docMk/>
            <pc:sldMk cId="1348522788" sldId="272"/>
            <ac:spMk id="4" creationId="{78039F7E-BA5E-40F1-8318-C143073564D9}"/>
          </ac:spMkLst>
        </pc:spChg>
        <pc:spChg chg="mod">
          <ac:chgData name="Jacqueline Estefane Torralba" userId="8300b005-80b0-48a3-84d4-f3df0629fee7" providerId="ADAL" clId="{615A92B3-D590-4C1E-81AE-9EDEA0D2946E}" dt="2022-04-18T15:32:24.630" v="836" actId="20577"/>
          <ac:spMkLst>
            <pc:docMk/>
            <pc:sldMk cId="1348522788" sldId="272"/>
            <ac:spMk id="11" creationId="{0A91C9EE-2750-4DCB-9DE4-81AF3D5B021C}"/>
          </ac:spMkLst>
        </pc:spChg>
        <pc:spChg chg="mod">
          <ac:chgData name="Jacqueline Estefane Torralba" userId="8300b005-80b0-48a3-84d4-f3df0629fee7" providerId="ADAL" clId="{615A92B3-D590-4C1E-81AE-9EDEA0D2946E}" dt="2022-04-18T15:33:48.508" v="860" actId="20577"/>
          <ac:spMkLst>
            <pc:docMk/>
            <pc:sldMk cId="1348522788" sldId="272"/>
            <ac:spMk id="16" creationId="{80049AE4-2AB2-4082-AFC6-25EDFCA02568}"/>
          </ac:spMkLst>
        </pc:spChg>
        <pc:spChg chg="mod">
          <ac:chgData name="Jacqueline Estefane Torralba" userId="8300b005-80b0-48a3-84d4-f3df0629fee7" providerId="ADAL" clId="{615A92B3-D590-4C1E-81AE-9EDEA0D2946E}" dt="2022-04-18T21:38:22.923" v="1735" actId="20577"/>
          <ac:spMkLst>
            <pc:docMk/>
            <pc:sldMk cId="1348522788" sldId="272"/>
            <ac:spMk id="22" creationId="{2D8D9538-0719-4BD0-991E-A2CADE9A62C2}"/>
          </ac:spMkLst>
        </pc:spChg>
        <pc:spChg chg="mod">
          <ac:chgData name="Jacqueline Estefane Torralba" userId="8300b005-80b0-48a3-84d4-f3df0629fee7" providerId="ADAL" clId="{615A92B3-D590-4C1E-81AE-9EDEA0D2946E}" dt="2022-04-18T15:33:41.789" v="858" actId="207"/>
          <ac:spMkLst>
            <pc:docMk/>
            <pc:sldMk cId="1348522788" sldId="272"/>
            <ac:spMk id="29" creationId="{8979CA5B-A6C2-43A1-99A0-537643725381}"/>
          </ac:spMkLst>
        </pc:spChg>
        <pc:spChg chg="mod">
          <ac:chgData name="Jacqueline Estefane Torralba" userId="8300b005-80b0-48a3-84d4-f3df0629fee7" providerId="ADAL" clId="{615A92B3-D590-4C1E-81AE-9EDEA0D2946E}" dt="2022-04-18T15:33:39.504" v="857" actId="207"/>
          <ac:spMkLst>
            <pc:docMk/>
            <pc:sldMk cId="1348522788" sldId="272"/>
            <ac:spMk id="38" creationId="{BDA56644-9D25-4126-8390-B6FA181315C2}"/>
          </ac:spMkLst>
        </pc:spChg>
        <pc:spChg chg="mod">
          <ac:chgData name="Jacqueline Estefane Torralba" userId="8300b005-80b0-48a3-84d4-f3df0629fee7" providerId="ADAL" clId="{615A92B3-D590-4C1E-81AE-9EDEA0D2946E}" dt="2022-04-18T15:33:36.941" v="856" actId="207"/>
          <ac:spMkLst>
            <pc:docMk/>
            <pc:sldMk cId="1348522788" sldId="272"/>
            <ac:spMk id="39" creationId="{DDE98F0D-6EDE-4791-83E2-E5AD67F90A2A}"/>
          </ac:spMkLst>
        </pc:spChg>
        <pc:spChg chg="mod">
          <ac:chgData name="Jacqueline Estefane Torralba" userId="8300b005-80b0-48a3-84d4-f3df0629fee7" providerId="ADAL" clId="{615A92B3-D590-4C1E-81AE-9EDEA0D2946E}" dt="2022-04-18T15:33:33.802" v="855" actId="207"/>
          <ac:spMkLst>
            <pc:docMk/>
            <pc:sldMk cId="1348522788" sldId="272"/>
            <ac:spMk id="43" creationId="{84663D12-2BBC-4CC0-BA78-231CF1F128F9}"/>
          </ac:spMkLst>
        </pc:spChg>
        <pc:spChg chg="mod">
          <ac:chgData name="Jacqueline Estefane Torralba" userId="8300b005-80b0-48a3-84d4-f3df0629fee7" providerId="ADAL" clId="{615A92B3-D590-4C1E-81AE-9EDEA0D2946E}" dt="2022-04-18T15:33:29.144" v="854" actId="207"/>
          <ac:spMkLst>
            <pc:docMk/>
            <pc:sldMk cId="1348522788" sldId="272"/>
            <ac:spMk id="47" creationId="{790ABA80-4526-43DC-A36F-D231D74632B1}"/>
          </ac:spMkLst>
        </pc:spChg>
      </pc:sldChg>
      <pc:sldChg chg="ord">
        <pc:chgData name="Jacqueline Estefane Torralba" userId="8300b005-80b0-48a3-84d4-f3df0629fee7" providerId="ADAL" clId="{615A92B3-D590-4C1E-81AE-9EDEA0D2946E}" dt="2022-04-17T22:20:08.158" v="56"/>
        <pc:sldMkLst>
          <pc:docMk/>
          <pc:sldMk cId="3365504264" sldId="273"/>
        </pc:sldMkLst>
      </pc:sldChg>
      <pc:sldChg chg="modSp mod addCm modCm">
        <pc:chgData name="Jacqueline Estefane Torralba" userId="8300b005-80b0-48a3-84d4-f3df0629fee7" providerId="ADAL" clId="{615A92B3-D590-4C1E-81AE-9EDEA0D2946E}" dt="2022-04-18T15:42:42.274" v="897" actId="122"/>
        <pc:sldMkLst>
          <pc:docMk/>
          <pc:sldMk cId="3722233" sldId="276"/>
        </pc:sldMkLst>
        <pc:graphicFrameChg chg="modGraphic">
          <ac:chgData name="Jacqueline Estefane Torralba" userId="8300b005-80b0-48a3-84d4-f3df0629fee7" providerId="ADAL" clId="{615A92B3-D590-4C1E-81AE-9EDEA0D2946E}" dt="2022-04-18T15:42:42.274" v="897" actId="122"/>
          <ac:graphicFrameMkLst>
            <pc:docMk/>
            <pc:sldMk cId="3722233" sldId="276"/>
            <ac:graphicFrameMk id="3" creationId="{68D9C116-EB36-4BC9-BBA4-C4033867863D}"/>
          </ac:graphicFrameMkLst>
        </pc:graphicFrameChg>
      </pc:sldChg>
      <pc:sldChg chg="modSp mod ord addCm modCm">
        <pc:chgData name="Jacqueline Estefane Torralba" userId="8300b005-80b0-48a3-84d4-f3df0629fee7" providerId="ADAL" clId="{615A92B3-D590-4C1E-81AE-9EDEA0D2946E}" dt="2022-04-18T21:21:09.740" v="1379"/>
        <pc:sldMkLst>
          <pc:docMk/>
          <pc:sldMk cId="502422350" sldId="279"/>
        </pc:sldMkLst>
        <pc:spChg chg="mod">
          <ac:chgData name="Jacqueline Estefane Torralba" userId="8300b005-80b0-48a3-84d4-f3df0629fee7" providerId="ADAL" clId="{615A92B3-D590-4C1E-81AE-9EDEA0D2946E}" dt="2022-04-18T20:51:22.613" v="970" actId="403"/>
          <ac:spMkLst>
            <pc:docMk/>
            <pc:sldMk cId="502422350" sldId="279"/>
            <ac:spMk id="2" creationId="{950AD5C6-AE49-4445-A1E0-B05BF3EDE552}"/>
          </ac:spMkLst>
        </pc:spChg>
        <pc:spChg chg="mod">
          <ac:chgData name="Jacqueline Estefane Torralba" userId="8300b005-80b0-48a3-84d4-f3df0629fee7" providerId="ADAL" clId="{615A92B3-D590-4C1E-81AE-9EDEA0D2946E}" dt="2022-04-18T20:53:41.449" v="979" actId="122"/>
          <ac:spMkLst>
            <pc:docMk/>
            <pc:sldMk cId="502422350" sldId="279"/>
            <ac:spMk id="3" creationId="{E41E79E5-360D-4093-B0CB-B9A2DFFD398C}"/>
          </ac:spMkLst>
        </pc:spChg>
      </pc:sldChg>
      <pc:sldChg chg="delSp modSp mod addCm modCm">
        <pc:chgData name="Jacqueline Estefane Torralba" userId="8300b005-80b0-48a3-84d4-f3df0629fee7" providerId="ADAL" clId="{615A92B3-D590-4C1E-81AE-9EDEA0D2946E}" dt="2022-04-18T21:16:33.581" v="1324" actId="1076"/>
        <pc:sldMkLst>
          <pc:docMk/>
          <pc:sldMk cId="4197847004" sldId="283"/>
        </pc:sldMkLst>
        <pc:spChg chg="del mod">
          <ac:chgData name="Jacqueline Estefane Torralba" userId="8300b005-80b0-48a3-84d4-f3df0629fee7" providerId="ADAL" clId="{615A92B3-D590-4C1E-81AE-9EDEA0D2946E}" dt="2022-04-18T21:15:55.581" v="1316" actId="478"/>
          <ac:spMkLst>
            <pc:docMk/>
            <pc:sldMk cId="4197847004" sldId="283"/>
            <ac:spMk id="5" creationId="{E7F2EA30-BC34-4E2A-B2F7-E65074791DCA}"/>
          </ac:spMkLst>
        </pc:spChg>
        <pc:picChg chg="mod modCrop">
          <ac:chgData name="Jacqueline Estefane Torralba" userId="8300b005-80b0-48a3-84d4-f3df0629fee7" providerId="ADAL" clId="{615A92B3-D590-4C1E-81AE-9EDEA0D2946E}" dt="2022-04-18T21:16:29.329" v="1323" actId="1076"/>
          <ac:picMkLst>
            <pc:docMk/>
            <pc:sldMk cId="4197847004" sldId="283"/>
            <ac:picMk id="2" creationId="{DB8D4572-45D7-4170-A1A0-EBFD6F216E2C}"/>
          </ac:picMkLst>
        </pc:picChg>
        <pc:picChg chg="mod">
          <ac:chgData name="Jacqueline Estefane Torralba" userId="8300b005-80b0-48a3-84d4-f3df0629fee7" providerId="ADAL" clId="{615A92B3-D590-4C1E-81AE-9EDEA0D2946E}" dt="2022-04-18T21:16:33.581" v="1324" actId="1076"/>
          <ac:picMkLst>
            <pc:docMk/>
            <pc:sldMk cId="4197847004" sldId="283"/>
            <ac:picMk id="8" creationId="{9B2ED742-FDD7-4C87-959A-6ECF1016FC90}"/>
          </ac:picMkLst>
        </pc:picChg>
      </pc:sldChg>
      <pc:sldChg chg="modSp mod">
        <pc:chgData name="Jacqueline Estefane Torralba" userId="8300b005-80b0-48a3-84d4-f3df0629fee7" providerId="ADAL" clId="{615A92B3-D590-4C1E-81AE-9EDEA0D2946E}" dt="2022-04-17T22:22:08.486" v="59" actId="20577"/>
        <pc:sldMkLst>
          <pc:docMk/>
          <pc:sldMk cId="3428307647" sldId="284"/>
        </pc:sldMkLst>
        <pc:spChg chg="mod">
          <ac:chgData name="Jacqueline Estefane Torralba" userId="8300b005-80b0-48a3-84d4-f3df0629fee7" providerId="ADAL" clId="{615A92B3-D590-4C1E-81AE-9EDEA0D2946E}" dt="2022-04-17T22:22:08.486" v="59" actId="20577"/>
          <ac:spMkLst>
            <pc:docMk/>
            <pc:sldMk cId="3428307647" sldId="284"/>
            <ac:spMk id="5" creationId="{BF0B5096-9608-42A8-8594-7649D0D87075}"/>
          </ac:spMkLst>
        </pc:spChg>
      </pc:sldChg>
      <pc:sldChg chg="modSp mod">
        <pc:chgData name="Jacqueline Estefane Torralba" userId="8300b005-80b0-48a3-84d4-f3df0629fee7" providerId="ADAL" clId="{615A92B3-D590-4C1E-81AE-9EDEA0D2946E}" dt="2022-04-18T21:33:57.464" v="1488" actId="20577"/>
        <pc:sldMkLst>
          <pc:docMk/>
          <pc:sldMk cId="1398053532" sldId="286"/>
        </pc:sldMkLst>
        <pc:spChg chg="mod">
          <ac:chgData name="Jacqueline Estefane Torralba" userId="8300b005-80b0-48a3-84d4-f3df0629fee7" providerId="ADAL" clId="{615A92B3-D590-4C1E-81AE-9EDEA0D2946E}" dt="2022-04-18T21:33:57.464" v="1488" actId="20577"/>
          <ac:spMkLst>
            <pc:docMk/>
            <pc:sldMk cId="1398053532" sldId="286"/>
            <ac:spMk id="3" creationId="{A7D8BE23-F9A7-AA6D-CED4-51E3E072D72E}"/>
          </ac:spMkLst>
        </pc:spChg>
      </pc:sldChg>
      <pc:sldChg chg="modSp mod addCm modCm">
        <pc:chgData name="Jacqueline Estefane Torralba" userId="8300b005-80b0-48a3-84d4-f3df0629fee7" providerId="ADAL" clId="{615A92B3-D590-4C1E-81AE-9EDEA0D2946E}" dt="2022-04-18T15:49:15.439" v="916"/>
        <pc:sldMkLst>
          <pc:docMk/>
          <pc:sldMk cId="3100294048" sldId="287"/>
        </pc:sldMkLst>
        <pc:spChg chg="mod">
          <ac:chgData name="Jacqueline Estefane Torralba" userId="8300b005-80b0-48a3-84d4-f3df0629fee7" providerId="ADAL" clId="{615A92B3-D590-4C1E-81AE-9EDEA0D2946E}" dt="2022-04-17T22:24:39.415" v="70" actId="122"/>
          <ac:spMkLst>
            <pc:docMk/>
            <pc:sldMk cId="3100294048" sldId="287"/>
            <ac:spMk id="5" creationId="{E603697F-1700-46FC-8FE5-536654085B8E}"/>
          </ac:spMkLst>
        </pc:spChg>
        <pc:picChg chg="mod">
          <ac:chgData name="Jacqueline Estefane Torralba" userId="8300b005-80b0-48a3-84d4-f3df0629fee7" providerId="ADAL" clId="{615A92B3-D590-4C1E-81AE-9EDEA0D2946E}" dt="2022-04-17T22:24:31.490" v="68" actId="14100"/>
          <ac:picMkLst>
            <pc:docMk/>
            <pc:sldMk cId="3100294048" sldId="287"/>
            <ac:picMk id="6" creationId="{64EDBB0D-D75C-4FEC-A6F2-B22C86513E56}"/>
          </ac:picMkLst>
        </pc:picChg>
      </pc:sldChg>
      <pc:sldChg chg="addCm modCm">
        <pc:chgData name="Jacqueline Estefane Torralba" userId="8300b005-80b0-48a3-84d4-f3df0629fee7" providerId="ADAL" clId="{615A92B3-D590-4C1E-81AE-9EDEA0D2946E}" dt="2022-04-18T15:35:12.350" v="867"/>
        <pc:sldMkLst>
          <pc:docMk/>
          <pc:sldMk cId="418529819" sldId="288"/>
        </pc:sldMkLst>
      </pc:sldChg>
      <pc:sldChg chg="addCm modCm">
        <pc:chgData name="Jacqueline Estefane Torralba" userId="8300b005-80b0-48a3-84d4-f3df0629fee7" providerId="ADAL" clId="{615A92B3-D590-4C1E-81AE-9EDEA0D2946E}" dt="2022-04-18T16:07:57.866" v="941"/>
        <pc:sldMkLst>
          <pc:docMk/>
          <pc:sldMk cId="697796764" sldId="289"/>
        </pc:sldMkLst>
      </pc:sldChg>
      <pc:sldChg chg="addCm modCm">
        <pc:chgData name="Jacqueline Estefane Torralba" userId="8300b005-80b0-48a3-84d4-f3df0629fee7" providerId="ADAL" clId="{615A92B3-D590-4C1E-81AE-9EDEA0D2946E}" dt="2022-04-18T16:08:31.421" v="943"/>
        <pc:sldMkLst>
          <pc:docMk/>
          <pc:sldMk cId="2730316240" sldId="291"/>
        </pc:sldMkLst>
      </pc:sldChg>
      <pc:sldChg chg="modSp mod addCm modCm">
        <pc:chgData name="Jacqueline Estefane Torralba" userId="8300b005-80b0-48a3-84d4-f3df0629fee7" providerId="ADAL" clId="{615A92B3-D590-4C1E-81AE-9EDEA0D2946E}" dt="2022-04-18T21:39:21.484" v="1759" actId="20577"/>
        <pc:sldMkLst>
          <pc:docMk/>
          <pc:sldMk cId="2926516644" sldId="294"/>
        </pc:sldMkLst>
        <pc:spChg chg="mod">
          <ac:chgData name="Jacqueline Estefane Torralba" userId="8300b005-80b0-48a3-84d4-f3df0629fee7" providerId="ADAL" clId="{615A92B3-D590-4C1E-81AE-9EDEA0D2946E}" dt="2022-04-18T21:25:59.802" v="1406" actId="1076"/>
          <ac:spMkLst>
            <pc:docMk/>
            <pc:sldMk cId="2926516644" sldId="294"/>
            <ac:spMk id="3" creationId="{C0E874D4-326F-46D0-808E-A91D700FD90A}"/>
          </ac:spMkLst>
        </pc:spChg>
        <pc:spChg chg="mod">
          <ac:chgData name="Jacqueline Estefane Torralba" userId="8300b005-80b0-48a3-84d4-f3df0629fee7" providerId="ADAL" clId="{615A92B3-D590-4C1E-81AE-9EDEA0D2946E}" dt="2022-04-18T21:39:21.484" v="1759" actId="20577"/>
          <ac:spMkLst>
            <pc:docMk/>
            <pc:sldMk cId="2926516644" sldId="294"/>
            <ac:spMk id="6" creationId="{019C1F73-9542-F59C-B62E-6FA40DB7696B}"/>
          </ac:spMkLst>
        </pc:spChg>
      </pc:sldChg>
      <pc:sldChg chg="delSp modSp mod addCm modCm">
        <pc:chgData name="Jacqueline Estefane Torralba" userId="8300b005-80b0-48a3-84d4-f3df0629fee7" providerId="ADAL" clId="{615A92B3-D590-4C1E-81AE-9EDEA0D2946E}" dt="2022-04-18T21:24:56.078" v="1402" actId="1076"/>
        <pc:sldMkLst>
          <pc:docMk/>
          <pc:sldMk cId="1907596739" sldId="295"/>
        </pc:sldMkLst>
        <pc:spChg chg="mod">
          <ac:chgData name="Jacqueline Estefane Torralba" userId="8300b005-80b0-48a3-84d4-f3df0629fee7" providerId="ADAL" clId="{615A92B3-D590-4C1E-81AE-9EDEA0D2946E}" dt="2022-04-18T21:24:56.078" v="1402" actId="1076"/>
          <ac:spMkLst>
            <pc:docMk/>
            <pc:sldMk cId="1907596739" sldId="295"/>
            <ac:spMk id="3" creationId="{BAAFB5C0-2DCA-024E-63F5-DC445074443F}"/>
          </ac:spMkLst>
        </pc:spChg>
        <pc:spChg chg="del mod">
          <ac:chgData name="Jacqueline Estefane Torralba" userId="8300b005-80b0-48a3-84d4-f3df0629fee7" providerId="ADAL" clId="{615A92B3-D590-4C1E-81AE-9EDEA0D2946E}" dt="2022-04-18T16:09:53.749" v="947" actId="478"/>
          <ac:spMkLst>
            <pc:docMk/>
            <pc:sldMk cId="1907596739" sldId="295"/>
            <ac:spMk id="5" creationId="{70758F12-AC06-8E43-B3BF-905F341D55C3}"/>
          </ac:spMkLst>
        </pc:spChg>
        <pc:picChg chg="mod">
          <ac:chgData name="Jacqueline Estefane Torralba" userId="8300b005-80b0-48a3-84d4-f3df0629fee7" providerId="ADAL" clId="{615A92B3-D590-4C1E-81AE-9EDEA0D2946E}" dt="2022-04-18T21:17:45.196" v="1353" actId="1076"/>
          <ac:picMkLst>
            <pc:docMk/>
            <pc:sldMk cId="1907596739" sldId="295"/>
            <ac:picMk id="5" creationId="{3EE4BBC4-F788-F676-CC0A-877A291C63B9}"/>
          </ac:picMkLst>
        </pc:picChg>
      </pc:sldChg>
      <pc:sldChg chg="modSp mod ord addCm modCm">
        <pc:chgData name="Jacqueline Estefane Torralba" userId="8300b005-80b0-48a3-84d4-f3df0629fee7" providerId="ADAL" clId="{615A92B3-D590-4C1E-81AE-9EDEA0D2946E}" dt="2022-04-18T21:10:00.990" v="1220"/>
        <pc:sldMkLst>
          <pc:docMk/>
          <pc:sldMk cId="916435489" sldId="296"/>
        </pc:sldMkLst>
        <pc:spChg chg="mod">
          <ac:chgData name="Jacqueline Estefane Torralba" userId="8300b005-80b0-48a3-84d4-f3df0629fee7" providerId="ADAL" clId="{615A92B3-D590-4C1E-81AE-9EDEA0D2946E}" dt="2022-04-18T21:09:47.535" v="1218" actId="20577"/>
          <ac:spMkLst>
            <pc:docMk/>
            <pc:sldMk cId="916435489" sldId="296"/>
            <ac:spMk id="4" creationId="{689DB7ED-E62B-5768-1A07-9419B5A6FCF7}"/>
          </ac:spMkLst>
        </pc:spChg>
      </pc:sldChg>
      <pc:sldChg chg="del ord">
        <pc:chgData name="Jacqueline Estefane Torralba" userId="8300b005-80b0-48a3-84d4-f3df0629fee7" providerId="ADAL" clId="{615A92B3-D590-4C1E-81AE-9EDEA0D2946E}" dt="2022-04-18T21:21:03.969" v="1377" actId="47"/>
        <pc:sldMkLst>
          <pc:docMk/>
          <pc:sldMk cId="366457932" sldId="299"/>
        </pc:sldMkLst>
      </pc:sldChg>
      <pc:sldChg chg="modSp mod">
        <pc:chgData name="Jacqueline Estefane Torralba" userId="8300b005-80b0-48a3-84d4-f3df0629fee7" providerId="ADAL" clId="{615A92B3-D590-4C1E-81AE-9EDEA0D2946E}" dt="2022-04-18T21:38:08.666" v="1731" actId="20577"/>
        <pc:sldMkLst>
          <pc:docMk/>
          <pc:sldMk cId="2335684009" sldId="300"/>
        </pc:sldMkLst>
        <pc:spChg chg="mod">
          <ac:chgData name="Jacqueline Estefane Torralba" userId="8300b005-80b0-48a3-84d4-f3df0629fee7" providerId="ADAL" clId="{615A92B3-D590-4C1E-81AE-9EDEA0D2946E}" dt="2022-04-18T21:38:08.666" v="1731" actId="20577"/>
          <ac:spMkLst>
            <pc:docMk/>
            <pc:sldMk cId="2335684009" sldId="300"/>
            <ac:spMk id="3" creationId="{5E52FA5C-59A1-4B1E-B9D4-E8528904F4E9}"/>
          </ac:spMkLst>
        </pc:spChg>
        <pc:spChg chg="mod">
          <ac:chgData name="Jacqueline Estefane Torralba" userId="8300b005-80b0-48a3-84d4-f3df0629fee7" providerId="ADAL" clId="{615A92B3-D590-4C1E-81AE-9EDEA0D2946E}" dt="2022-04-17T22:13:33.628" v="23" actId="1076"/>
          <ac:spMkLst>
            <pc:docMk/>
            <pc:sldMk cId="2335684009" sldId="300"/>
            <ac:spMk id="74" creationId="{E3787A45-D60E-4CD1-A262-BD83A4CCF70B}"/>
          </ac:spMkLst>
        </pc:spChg>
      </pc:sldChg>
      <pc:sldChg chg="modSp mod">
        <pc:chgData name="Jacqueline Estefane Torralba" userId="8300b005-80b0-48a3-84d4-f3df0629fee7" providerId="ADAL" clId="{615A92B3-D590-4C1E-81AE-9EDEA0D2946E}" dt="2022-04-17T22:19:09.579" v="48" actId="122"/>
        <pc:sldMkLst>
          <pc:docMk/>
          <pc:sldMk cId="708358041" sldId="301"/>
        </pc:sldMkLst>
        <pc:spChg chg="mod">
          <ac:chgData name="Jacqueline Estefane Torralba" userId="8300b005-80b0-48a3-84d4-f3df0629fee7" providerId="ADAL" clId="{615A92B3-D590-4C1E-81AE-9EDEA0D2946E}" dt="2022-04-17T22:19:09.579" v="48" actId="122"/>
          <ac:spMkLst>
            <pc:docMk/>
            <pc:sldMk cId="708358041" sldId="301"/>
            <ac:spMk id="2" creationId="{6FF26949-444C-4E45-820B-2427AB8B82EA}"/>
          </ac:spMkLst>
        </pc:spChg>
        <pc:spChg chg="mod">
          <ac:chgData name="Jacqueline Estefane Torralba" userId="8300b005-80b0-48a3-84d4-f3df0629fee7" providerId="ADAL" clId="{615A92B3-D590-4C1E-81AE-9EDEA0D2946E}" dt="2022-04-17T22:19:01.331" v="47" actId="255"/>
          <ac:spMkLst>
            <pc:docMk/>
            <pc:sldMk cId="708358041" sldId="301"/>
            <ac:spMk id="3" creationId="{7AFB8A87-8231-44C9-B854-E3213850731B}"/>
          </ac:spMkLst>
        </pc:spChg>
      </pc:sldChg>
      <pc:sldChg chg="modSp mod">
        <pc:chgData name="Jacqueline Estefane Torralba" userId="8300b005-80b0-48a3-84d4-f3df0629fee7" providerId="ADAL" clId="{615A92B3-D590-4C1E-81AE-9EDEA0D2946E}" dt="2022-04-17T22:16:44.914" v="35" actId="2711"/>
        <pc:sldMkLst>
          <pc:docMk/>
          <pc:sldMk cId="3862877776" sldId="302"/>
        </pc:sldMkLst>
        <pc:spChg chg="mod">
          <ac:chgData name="Jacqueline Estefane Torralba" userId="8300b005-80b0-48a3-84d4-f3df0629fee7" providerId="ADAL" clId="{615A92B3-D590-4C1E-81AE-9EDEA0D2946E}" dt="2022-04-17T22:16:44.914" v="35" actId="2711"/>
          <ac:spMkLst>
            <pc:docMk/>
            <pc:sldMk cId="3862877776" sldId="302"/>
            <ac:spMk id="2" creationId="{2A9DDA6F-C0C5-437D-ABF6-F82135971EAB}"/>
          </ac:spMkLst>
        </pc:spChg>
        <pc:spChg chg="mod">
          <ac:chgData name="Jacqueline Estefane Torralba" userId="8300b005-80b0-48a3-84d4-f3df0629fee7" providerId="ADAL" clId="{615A92B3-D590-4C1E-81AE-9EDEA0D2946E}" dt="2022-04-17T22:15:12.879" v="34" actId="255"/>
          <ac:spMkLst>
            <pc:docMk/>
            <pc:sldMk cId="3862877776" sldId="302"/>
            <ac:spMk id="45" creationId="{E5215785-D43D-43A6-AE30-FA5304CE8BCE}"/>
          </ac:spMkLst>
        </pc:spChg>
      </pc:sldChg>
      <pc:sldChg chg="modSp mod addCm modCm">
        <pc:chgData name="Jacqueline Estefane Torralba" userId="8300b005-80b0-48a3-84d4-f3df0629fee7" providerId="ADAL" clId="{615A92B3-D590-4C1E-81AE-9EDEA0D2946E}" dt="2022-04-18T21:38:29.463" v="1739" actId="20577"/>
        <pc:sldMkLst>
          <pc:docMk/>
          <pc:sldMk cId="1784199820" sldId="303"/>
        </pc:sldMkLst>
        <pc:spChg chg="mod">
          <ac:chgData name="Jacqueline Estefane Torralba" userId="8300b005-80b0-48a3-84d4-f3df0629fee7" providerId="ADAL" clId="{615A92B3-D590-4C1E-81AE-9EDEA0D2946E}" dt="2022-04-18T21:38:29.463" v="1739" actId="20577"/>
          <ac:spMkLst>
            <pc:docMk/>
            <pc:sldMk cId="1784199820" sldId="303"/>
            <ac:spMk id="7" creationId="{8EBDA149-9238-CA92-C72D-21E19A4E2C1B}"/>
          </ac:spMkLst>
        </pc:spChg>
      </pc:sldChg>
      <pc:sldChg chg="addCm modCm">
        <pc:chgData name="Jacqueline Estefane Torralba" userId="8300b005-80b0-48a3-84d4-f3df0629fee7" providerId="ADAL" clId="{615A92B3-D590-4C1E-81AE-9EDEA0D2946E}" dt="2022-04-18T15:51:33.837" v="929"/>
        <pc:sldMkLst>
          <pc:docMk/>
          <pc:sldMk cId="1688741112" sldId="304"/>
        </pc:sldMkLst>
      </pc:sldChg>
      <pc:sldChg chg="modSp mod addCm modCm">
        <pc:chgData name="Jacqueline Estefane Torralba" userId="8300b005-80b0-48a3-84d4-f3df0629fee7" providerId="ADAL" clId="{615A92B3-D590-4C1E-81AE-9EDEA0D2946E}" dt="2022-04-18T21:17:14.107" v="1327" actId="20577"/>
        <pc:sldMkLst>
          <pc:docMk/>
          <pc:sldMk cId="212578183" sldId="305"/>
        </pc:sldMkLst>
        <pc:spChg chg="mod">
          <ac:chgData name="Jacqueline Estefane Torralba" userId="8300b005-80b0-48a3-84d4-f3df0629fee7" providerId="ADAL" clId="{615A92B3-D590-4C1E-81AE-9EDEA0D2946E}" dt="2022-04-18T21:17:14.107" v="1327" actId="20577"/>
          <ac:spMkLst>
            <pc:docMk/>
            <pc:sldMk cId="212578183" sldId="305"/>
            <ac:spMk id="7" creationId="{8680B4B4-C012-11AA-2F13-7BE93284D933}"/>
          </ac:spMkLst>
        </pc:spChg>
      </pc:sldChg>
      <pc:sldChg chg="modSp del mod addCm modCm">
        <pc:chgData name="Jacqueline Estefane Torralba" userId="8300b005-80b0-48a3-84d4-f3df0629fee7" providerId="ADAL" clId="{615A92B3-D590-4C1E-81AE-9EDEA0D2946E}" dt="2022-04-18T19:53:16.701" v="949" actId="47"/>
        <pc:sldMkLst>
          <pc:docMk/>
          <pc:sldMk cId="514616021" sldId="306"/>
        </pc:sldMkLst>
        <pc:spChg chg="mod">
          <ac:chgData name="Jacqueline Estefane Torralba" userId="8300b005-80b0-48a3-84d4-f3df0629fee7" providerId="ADAL" clId="{615A92B3-D590-4C1E-81AE-9EDEA0D2946E}" dt="2022-04-18T01:21:06.151" v="832" actId="20577"/>
          <ac:spMkLst>
            <pc:docMk/>
            <pc:sldMk cId="514616021" sldId="306"/>
            <ac:spMk id="2" creationId="{76E12813-A4D8-AA7A-B722-3F9A78A8F78F}"/>
          </ac:spMkLst>
        </pc:spChg>
      </pc:sldChg>
      <pc:sldChg chg="del">
        <pc:chgData name="Jacqueline Estefane Torralba" userId="8300b005-80b0-48a3-84d4-f3df0629fee7" providerId="ADAL" clId="{615A92B3-D590-4C1E-81AE-9EDEA0D2946E}" dt="2022-04-17T22:17:46.227" v="43" actId="2696"/>
        <pc:sldMkLst>
          <pc:docMk/>
          <pc:sldMk cId="3836289055" sldId="307"/>
        </pc:sldMkLst>
      </pc:sldChg>
      <pc:sldChg chg="del">
        <pc:chgData name="Jacqueline Estefane Torralba" userId="8300b005-80b0-48a3-84d4-f3df0629fee7" providerId="ADAL" clId="{615A92B3-D590-4C1E-81AE-9EDEA0D2946E}" dt="2022-04-17T22:25:10.323" v="71" actId="47"/>
        <pc:sldMkLst>
          <pc:docMk/>
          <pc:sldMk cId="2517943247" sldId="308"/>
        </pc:sldMkLst>
      </pc:sldChg>
      <pc:sldChg chg="modSp mod">
        <pc:chgData name="Jacqueline Estefane Torralba" userId="8300b005-80b0-48a3-84d4-f3df0629fee7" providerId="ADAL" clId="{615A92B3-D590-4C1E-81AE-9EDEA0D2946E}" dt="2022-04-17T22:19:46.237" v="54" actId="115"/>
        <pc:sldMkLst>
          <pc:docMk/>
          <pc:sldMk cId="639308180" sldId="309"/>
        </pc:sldMkLst>
        <pc:spChg chg="mod">
          <ac:chgData name="Jacqueline Estefane Torralba" userId="8300b005-80b0-48a3-84d4-f3df0629fee7" providerId="ADAL" clId="{615A92B3-D590-4C1E-81AE-9EDEA0D2946E}" dt="2022-04-17T22:19:30.857" v="51" actId="122"/>
          <ac:spMkLst>
            <pc:docMk/>
            <pc:sldMk cId="639308180" sldId="309"/>
            <ac:spMk id="2" creationId="{57160809-D463-D2A9-9A32-A05B5E2B74E0}"/>
          </ac:spMkLst>
        </pc:spChg>
        <pc:spChg chg="mod">
          <ac:chgData name="Jacqueline Estefane Torralba" userId="8300b005-80b0-48a3-84d4-f3df0629fee7" providerId="ADAL" clId="{615A92B3-D590-4C1E-81AE-9EDEA0D2946E}" dt="2022-04-17T22:19:46.237" v="54" actId="115"/>
          <ac:spMkLst>
            <pc:docMk/>
            <pc:sldMk cId="639308180" sldId="309"/>
            <ac:spMk id="3" creationId="{D2FA18C2-5BC5-EE12-BD2B-25B3F26C3D35}"/>
          </ac:spMkLst>
        </pc:spChg>
      </pc:sldChg>
      <pc:sldChg chg="delSp modSp new del mod">
        <pc:chgData name="Jacqueline Estefane Torralba" userId="8300b005-80b0-48a3-84d4-f3df0629fee7" providerId="ADAL" clId="{615A92B3-D590-4C1E-81AE-9EDEA0D2946E}" dt="2022-04-17T22:17:27.700" v="40" actId="2696"/>
        <pc:sldMkLst>
          <pc:docMk/>
          <pc:sldMk cId="588882007" sldId="310"/>
        </pc:sldMkLst>
        <pc:spChg chg="del">
          <ac:chgData name="Jacqueline Estefane Torralba" userId="8300b005-80b0-48a3-84d4-f3df0629fee7" providerId="ADAL" clId="{615A92B3-D590-4C1E-81AE-9EDEA0D2946E}" dt="2022-04-17T22:17:16.408" v="38" actId="478"/>
          <ac:spMkLst>
            <pc:docMk/>
            <pc:sldMk cId="588882007" sldId="310"/>
            <ac:spMk id="2" creationId="{E8A1D9C8-80FD-4EB6-ADEB-9E4AB7640D59}"/>
          </ac:spMkLst>
        </pc:spChg>
        <pc:spChg chg="mod">
          <ac:chgData name="Jacqueline Estefane Torralba" userId="8300b005-80b0-48a3-84d4-f3df0629fee7" providerId="ADAL" clId="{615A92B3-D590-4C1E-81AE-9EDEA0D2946E}" dt="2022-04-17T22:17:19.197" v="39" actId="14100"/>
          <ac:spMkLst>
            <pc:docMk/>
            <pc:sldMk cId="588882007" sldId="310"/>
            <ac:spMk id="3" creationId="{944AA072-711E-4A3C-BC01-17B4951FDA86}"/>
          </ac:spMkLst>
        </pc:spChg>
      </pc:sldChg>
      <pc:sldChg chg="addSp delSp modSp new mod ord addCm modCm">
        <pc:chgData name="Jacqueline Estefane Torralba" userId="8300b005-80b0-48a3-84d4-f3df0629fee7" providerId="ADAL" clId="{615A92B3-D590-4C1E-81AE-9EDEA0D2946E}" dt="2022-04-18T21:15:42.324" v="1314" actId="14100"/>
        <pc:sldMkLst>
          <pc:docMk/>
          <pc:sldMk cId="968761647" sldId="310"/>
        </pc:sldMkLst>
        <pc:spChg chg="add del mod">
          <ac:chgData name="Jacqueline Estefane Torralba" userId="8300b005-80b0-48a3-84d4-f3df0629fee7" providerId="ADAL" clId="{615A92B3-D590-4C1E-81AE-9EDEA0D2946E}" dt="2022-04-18T21:13:15.754" v="1242" actId="478"/>
          <ac:spMkLst>
            <pc:docMk/>
            <pc:sldMk cId="968761647" sldId="310"/>
            <ac:spMk id="3" creationId="{53E9A561-98EA-4110-A2C6-37A09A160D64}"/>
          </ac:spMkLst>
        </pc:spChg>
        <pc:spChg chg="add mod">
          <ac:chgData name="Jacqueline Estefane Torralba" userId="8300b005-80b0-48a3-84d4-f3df0629fee7" providerId="ADAL" clId="{615A92B3-D590-4C1E-81AE-9EDEA0D2946E}" dt="2022-04-18T21:14:35.344" v="1302" actId="20577"/>
          <ac:spMkLst>
            <pc:docMk/>
            <pc:sldMk cId="968761647" sldId="310"/>
            <ac:spMk id="6" creationId="{B056B296-E459-4B03-91AC-4DA025ED0E30}"/>
          </ac:spMkLst>
        </pc:spChg>
        <pc:picChg chg="add mod modCrop">
          <ac:chgData name="Jacqueline Estefane Torralba" userId="8300b005-80b0-48a3-84d4-f3df0629fee7" providerId="ADAL" clId="{615A92B3-D590-4C1E-81AE-9EDEA0D2946E}" dt="2022-04-18T21:15:42.324" v="1314" actId="14100"/>
          <ac:picMkLst>
            <pc:docMk/>
            <pc:sldMk cId="968761647" sldId="310"/>
            <ac:picMk id="5" creationId="{28FD191C-05CF-4F01-9302-51D303AEB552}"/>
          </ac:picMkLst>
        </pc:picChg>
        <pc:picChg chg="add mod modCrop">
          <ac:chgData name="Jacqueline Estefane Torralba" userId="8300b005-80b0-48a3-84d4-f3df0629fee7" providerId="ADAL" clId="{615A92B3-D590-4C1E-81AE-9EDEA0D2946E}" dt="2022-04-18T21:15:33.646" v="1313" actId="1076"/>
          <ac:picMkLst>
            <pc:docMk/>
            <pc:sldMk cId="968761647" sldId="310"/>
            <ac:picMk id="8" creationId="{1FBB1459-271D-4B9F-AF9B-740B195C6C82}"/>
          </ac:picMkLst>
        </pc:picChg>
      </pc:sldChg>
      <pc:sldChg chg="addSp delSp modSp new mod ord">
        <pc:chgData name="Jacqueline Estefane Torralba" userId="8300b005-80b0-48a3-84d4-f3df0629fee7" providerId="ADAL" clId="{615A92B3-D590-4C1E-81AE-9EDEA0D2946E}" dt="2022-04-18T21:24:14.657" v="1400" actId="20577"/>
        <pc:sldMkLst>
          <pc:docMk/>
          <pc:sldMk cId="3519868521" sldId="311"/>
        </pc:sldMkLst>
        <pc:spChg chg="add del mod">
          <ac:chgData name="Jacqueline Estefane Torralba" userId="8300b005-80b0-48a3-84d4-f3df0629fee7" providerId="ADAL" clId="{615A92B3-D590-4C1E-81AE-9EDEA0D2946E}" dt="2022-04-18T00:09:00.930" v="245"/>
          <ac:spMkLst>
            <pc:docMk/>
            <pc:sldMk cId="3519868521" sldId="311"/>
            <ac:spMk id="3" creationId="{A69691CF-33F8-4390-85A4-F3FEC40E1E5A}"/>
          </ac:spMkLst>
        </pc:spChg>
        <pc:spChg chg="add mod">
          <ac:chgData name="Jacqueline Estefane Torralba" userId="8300b005-80b0-48a3-84d4-f3df0629fee7" providerId="ADAL" clId="{615A92B3-D590-4C1E-81AE-9EDEA0D2946E}" dt="2022-04-18T21:24:01.221" v="1394" actId="1076"/>
          <ac:spMkLst>
            <pc:docMk/>
            <pc:sldMk cId="3519868521" sldId="311"/>
            <ac:spMk id="4" creationId="{6B48CC3C-9116-4F78-8704-B7D2F3ACD526}"/>
          </ac:spMkLst>
        </pc:spChg>
        <pc:spChg chg="add mod">
          <ac:chgData name="Jacqueline Estefane Torralba" userId="8300b005-80b0-48a3-84d4-f3df0629fee7" providerId="ADAL" clId="{615A92B3-D590-4C1E-81AE-9EDEA0D2946E}" dt="2022-04-18T21:24:14.657" v="1400" actId="20577"/>
          <ac:spMkLst>
            <pc:docMk/>
            <pc:sldMk cId="3519868521" sldId="311"/>
            <ac:spMk id="5" creationId="{C28E1842-725C-4D50-9A16-D62E91256398}"/>
          </ac:spMkLst>
        </pc:spChg>
        <pc:picChg chg="add mod">
          <ac:chgData name="Jacqueline Estefane Torralba" userId="8300b005-80b0-48a3-84d4-f3df0629fee7" providerId="ADAL" clId="{615A92B3-D590-4C1E-81AE-9EDEA0D2946E}" dt="2022-04-18T21:24:05.897" v="1397" actId="1076"/>
          <ac:picMkLst>
            <pc:docMk/>
            <pc:sldMk cId="3519868521" sldId="311"/>
            <ac:picMk id="3" creationId="{BD7ED324-2E28-4EC8-A94A-E964FC575165}"/>
          </ac:picMkLst>
        </pc:picChg>
      </pc:sldChg>
      <pc:sldChg chg="addSp modSp new mod addCm modCm">
        <pc:chgData name="Jacqueline Estefane Torralba" userId="8300b005-80b0-48a3-84d4-f3df0629fee7" providerId="ADAL" clId="{615A92B3-D590-4C1E-81AE-9EDEA0D2946E}" dt="2022-04-18T21:19:39.459" v="1373" actId="14100"/>
        <pc:sldMkLst>
          <pc:docMk/>
          <pc:sldMk cId="4263303867" sldId="312"/>
        </pc:sldMkLst>
        <pc:spChg chg="add mod">
          <ac:chgData name="Jacqueline Estefane Torralba" userId="8300b005-80b0-48a3-84d4-f3df0629fee7" providerId="ADAL" clId="{615A92B3-D590-4C1E-81AE-9EDEA0D2946E}" dt="2022-04-18T21:19:39.459" v="1373" actId="14100"/>
          <ac:spMkLst>
            <pc:docMk/>
            <pc:sldMk cId="4263303867" sldId="312"/>
            <ac:spMk id="3" creationId="{D6064C6F-E6F2-4B66-8CEF-902ED99AC6C7}"/>
          </ac:spMkLst>
        </pc:spChg>
        <pc:picChg chg="mod">
          <ac:chgData name="Jacqueline Estefane Torralba" userId="8300b005-80b0-48a3-84d4-f3df0629fee7" providerId="ADAL" clId="{615A92B3-D590-4C1E-81AE-9EDEA0D2946E}" dt="2022-04-18T21:19:30.612" v="1371" actId="1076"/>
          <ac:picMkLst>
            <pc:docMk/>
            <pc:sldMk cId="4263303867" sldId="312"/>
            <ac:picMk id="4" creationId="{B4950D24-B1DD-A88E-8149-975FC1DED276}"/>
          </ac:picMkLst>
        </pc:picChg>
      </pc:sldChg>
    </pc:docChg>
  </pc:docChgLst>
  <pc:docChgLst>
    <pc:chgData name="Guest User" userId="S::urn:spo:anon#b6eb0e86748ff4400048e454ae14a6d33a1220510ae52a80b019a40afa0fad82::" providerId="AD" clId="Web-{B1F57110-30D0-1FCF-66FE-3F5EF4382B63}"/>
    <pc:docChg chg="modSld">
      <pc:chgData name="Guest User" userId="S::urn:spo:anon#b6eb0e86748ff4400048e454ae14a6d33a1220510ae52a80b019a40afa0fad82::" providerId="AD" clId="Web-{B1F57110-30D0-1FCF-66FE-3F5EF4382B63}" dt="2022-03-24T17:26:56.182" v="23" actId="1076"/>
      <pc:docMkLst>
        <pc:docMk/>
      </pc:docMkLst>
      <pc:sldChg chg="addSp">
        <pc:chgData name="Guest User" userId="S::urn:spo:anon#b6eb0e86748ff4400048e454ae14a6d33a1220510ae52a80b019a40afa0fad82::" providerId="AD" clId="Web-{B1F57110-30D0-1FCF-66FE-3F5EF4382B63}" dt="2022-03-24T16:57:18.783" v="19"/>
        <pc:sldMkLst>
          <pc:docMk/>
          <pc:sldMk cId="0" sldId="261"/>
        </pc:sldMkLst>
        <pc:spChg chg="add">
          <ac:chgData name="Guest User" userId="S::urn:spo:anon#b6eb0e86748ff4400048e454ae14a6d33a1220510ae52a80b019a40afa0fad82::" providerId="AD" clId="Web-{B1F57110-30D0-1FCF-66FE-3F5EF4382B63}" dt="2022-03-24T16:57:18.783" v="19"/>
          <ac:spMkLst>
            <pc:docMk/>
            <pc:sldMk cId="0" sldId="261"/>
            <ac:spMk id="4" creationId="{ACA8556C-A9C3-79CD-AE11-15DEAF69AA52}"/>
          </ac:spMkLst>
        </pc:spChg>
      </pc:sldChg>
      <pc:sldChg chg="addSp modSp addCm">
        <pc:chgData name="Guest User" userId="S::urn:spo:anon#b6eb0e86748ff4400048e454ae14a6d33a1220510ae52a80b019a40afa0fad82::" providerId="AD" clId="Web-{B1F57110-30D0-1FCF-66FE-3F5EF4382B63}" dt="2022-03-24T17:26:56.182" v="23" actId="1076"/>
        <pc:sldMkLst>
          <pc:docMk/>
          <pc:sldMk cId="1348522788" sldId="272"/>
        </pc:sldMkLst>
        <pc:spChg chg="add mod">
          <ac:chgData name="Guest User" userId="S::urn:spo:anon#b6eb0e86748ff4400048e454ae14a6d33a1220510ae52a80b019a40afa0fad82::" providerId="AD" clId="Web-{B1F57110-30D0-1FCF-66FE-3F5EF4382B63}" dt="2022-03-24T17:26:56.182" v="23" actId="1076"/>
          <ac:spMkLst>
            <pc:docMk/>
            <pc:sldMk cId="1348522788" sldId="272"/>
            <ac:spMk id="7" creationId="{47CE1B7E-EF7A-F1FC-F018-AA2D6287A505}"/>
          </ac:spMkLst>
        </pc:spChg>
      </pc:sldChg>
      <pc:sldChg chg="modSp">
        <pc:chgData name="Guest User" userId="S::urn:spo:anon#b6eb0e86748ff4400048e454ae14a6d33a1220510ae52a80b019a40afa0fad82::" providerId="AD" clId="Web-{B1F57110-30D0-1FCF-66FE-3F5EF4382B63}" dt="2022-03-24T16:36:40.808" v="18"/>
        <pc:sldMkLst>
          <pc:docMk/>
          <pc:sldMk cId="3722233" sldId="276"/>
        </pc:sldMkLst>
        <pc:graphicFrameChg chg="mod modGraphic">
          <ac:chgData name="Guest User" userId="S::urn:spo:anon#b6eb0e86748ff4400048e454ae14a6d33a1220510ae52a80b019a40afa0fad82::" providerId="AD" clId="Web-{B1F57110-30D0-1FCF-66FE-3F5EF4382B63}" dt="2022-03-24T16:36:40.808" v="18"/>
          <ac:graphicFrameMkLst>
            <pc:docMk/>
            <pc:sldMk cId="3722233" sldId="276"/>
            <ac:graphicFrameMk id="3" creationId="{68D9C116-EB36-4BC9-BBA4-C4033867863D}"/>
          </ac:graphicFrameMkLst>
        </pc:graphicFrameChg>
      </pc:sldChg>
    </pc:docChg>
  </pc:docChgLst>
  <pc:docChgLst>
    <pc:chgData name="Eulises Garcia Benito" userId="S::egarciabenito@pvamu.edu::65dd7cf4-a2e3-4c0a-a2c5-46479994b3ea" providerId="AD" clId="Web-{1B24760E-3A14-C813-6993-9CB3A1703E68}"/>
    <pc:docChg chg="modSld">
      <pc:chgData name="Eulises Garcia Benito" userId="S::egarciabenito@pvamu.edu::65dd7cf4-a2e3-4c0a-a2c5-46479994b3ea" providerId="AD" clId="Web-{1B24760E-3A14-C813-6993-9CB3A1703E68}" dt="2022-04-18T17:54:37.360" v="4" actId="1076"/>
      <pc:docMkLst>
        <pc:docMk/>
      </pc:docMkLst>
      <pc:sldChg chg="addSp delSp modSp">
        <pc:chgData name="Eulises Garcia Benito" userId="S::egarciabenito@pvamu.edu::65dd7cf4-a2e3-4c0a-a2c5-46479994b3ea" providerId="AD" clId="Web-{1B24760E-3A14-C813-6993-9CB3A1703E68}" dt="2022-04-18T17:54:37.360" v="4" actId="1076"/>
        <pc:sldMkLst>
          <pc:docMk/>
          <pc:sldMk cId="1907596739" sldId="295"/>
        </pc:sldMkLst>
        <pc:picChg chg="del">
          <ac:chgData name="Eulises Garcia Benito" userId="S::egarciabenito@pvamu.edu::65dd7cf4-a2e3-4c0a-a2c5-46479994b3ea" providerId="AD" clId="Web-{1B24760E-3A14-C813-6993-9CB3A1703E68}" dt="2022-04-18T17:54:11.593" v="0"/>
          <ac:picMkLst>
            <pc:docMk/>
            <pc:sldMk cId="1907596739" sldId="295"/>
            <ac:picMk id="4" creationId="{F04A8B63-4940-FF98-5A36-EDA2E914BEE7}"/>
          </ac:picMkLst>
        </pc:picChg>
        <pc:picChg chg="add mod">
          <ac:chgData name="Eulises Garcia Benito" userId="S::egarciabenito@pvamu.edu::65dd7cf4-a2e3-4c0a-a2c5-46479994b3ea" providerId="AD" clId="Web-{1B24760E-3A14-C813-6993-9CB3A1703E68}" dt="2022-04-18T17:54:37.360" v="4" actId="1076"/>
          <ac:picMkLst>
            <pc:docMk/>
            <pc:sldMk cId="1907596739" sldId="295"/>
            <ac:picMk id="5" creationId="{3EE4BBC4-F788-F676-CC0A-877A291C63B9}"/>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1-10-03T18:41:12.409" idx="2">
    <p:pos x="10" y="10"/>
    <p:text>jacqueline</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10-03T18:41:18.003" idx="3">
    <p:pos x="10" y="10"/>
    <p:text>Jacqueline
</p:text>
    <p:extLst>
      <p:ext uri="{C676402C-5697-4E1C-873F-D02D1690AC5C}">
        <p15:threadingInfo xmlns:p15="http://schemas.microsoft.com/office/powerpoint/2012/main" timeZoneBias="4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1-10-03T18:40:45.611" idx="1">
    <p:pos x="10" y="10"/>
    <p:text>Jacqueline</p:text>
    <p:extLst>
      <p:ext uri="{C676402C-5697-4E1C-873F-D02D1690AC5C}">
        <p15:threadingInfo xmlns:p15="http://schemas.microsoft.com/office/powerpoint/2012/main" timeZoneBias="4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3" dt="2022-04-18T10:35:05.930" idx="1">
    <p:pos x="10" y="10"/>
    <p:text>jacqueline</p:text>
    <p:extLst>
      <p:ext uri="{C676402C-5697-4E1C-873F-D02D1690AC5C}">
        <p15:threadingInfo xmlns:p15="http://schemas.microsoft.com/office/powerpoint/2012/main" timeZoneBias="30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3" dt="2022-04-18T10:35:27.379" idx="2">
    <p:pos x="10" y="10"/>
    <p:text>eulises</p:text>
    <p:extLst>
      <p:ext uri="{C676402C-5697-4E1C-873F-D02D1690AC5C}">
        <p15:threadingInfo xmlns:p15="http://schemas.microsoft.com/office/powerpoint/2012/main" timeZoneBias="30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1-10-03T18:44:46.126" idx="6">
    <p:pos x="10" y="10"/>
    <p:text>Eulises
</p:text>
    <p:extLst>
      <p:ext uri="{C676402C-5697-4E1C-873F-D02D1690AC5C}">
        <p15:threadingInfo xmlns:p15="http://schemas.microsoft.com/office/powerpoint/2012/main" timeZoneBias="4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3" dt="2022-04-18T16:09:57.749" idx="17">
    <p:pos x="10" y="10"/>
    <p:text>Eulises</p:text>
    <p:extLst>
      <p:ext uri="{C676402C-5697-4E1C-873F-D02D1690AC5C}">
        <p15:threadingInfo xmlns:p15="http://schemas.microsoft.com/office/powerpoint/2012/main" timeZoneBias="30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1-10-03T18:47:11.589" idx="7">
    <p:pos x="10" y="10"/>
    <p:text>Armand
</p:text>
    <p:extLst>
      <p:ext uri="{C676402C-5697-4E1C-873F-D02D1690AC5C}">
        <p15:threadingInfo xmlns:p15="http://schemas.microsoft.com/office/powerpoint/2012/main" timeZoneBias="42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1-10-03T18:47:59.826" idx="8">
    <p:pos x="10" y="10"/>
    <p:text>Armand
</p:text>
    <p:extLst>
      <p:ext uri="{C676402C-5697-4E1C-873F-D02D1690AC5C}">
        <p15:threadingInfo xmlns:p15="http://schemas.microsoft.com/office/powerpoint/2012/main" timeZoneBias="42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1-10-03T18:52:29.468" idx="11">
    <p:pos x="10" y="10"/>
    <p:text>Eulises
</p:text>
    <p:extLst>
      <p:ext uri="{C676402C-5697-4E1C-873F-D02D1690AC5C}">
        <p15:threadingInfo xmlns:p15="http://schemas.microsoft.com/office/powerpoint/2012/main" timeZoneBias="42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1-10-03T18:49:04.096" idx="18">
    <p:pos x="10" y="10"/>
    <p:text>Armand
</p:text>
    <p:extLst>
      <p:ext uri="{C676402C-5697-4E1C-873F-D02D1690AC5C}">
        <p15:threadingInfo xmlns:p15="http://schemas.microsoft.com/office/powerpoint/2012/main" timeZoneBias="42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3" dt="2022-04-18T10:41:45.421" idx="4">
    <p:pos x="10" y="10"/>
    <p:text>Francisco</p:text>
    <p:extLst>
      <p:ext uri="{C676402C-5697-4E1C-873F-D02D1690AC5C}">
        <p15:threadingInfo xmlns:p15="http://schemas.microsoft.com/office/powerpoint/2012/main" timeZoneBias="30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1-10-03T18:52:13.092" idx="10">
    <p:pos x="10" y="10"/>
    <p:text>Franky
</p:text>
    <p:extLst>
      <p:ext uri="{C676402C-5697-4E1C-873F-D02D1690AC5C}">
        <p15:threadingInfo xmlns:p15="http://schemas.microsoft.com/office/powerpoint/2012/main" timeZoneBias="42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3" dt="2022-04-18T10:44:02.853" idx="5">
    <p:pos x="10" y="10"/>
    <p:text>Franky</p:text>
    <p:extLst>
      <p:ext uri="{C676402C-5697-4E1C-873F-D02D1690AC5C}">
        <p15:threadingInfo xmlns:p15="http://schemas.microsoft.com/office/powerpoint/2012/main" timeZoneBias="30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3" dt="2022-04-18T10:49:01.306" idx="6">
    <p:pos x="10" y="10"/>
    <p:text>Franky</p:text>
    <p:extLst>
      <p:ext uri="{C676402C-5697-4E1C-873F-D02D1690AC5C}">
        <p15:threadingInfo xmlns:p15="http://schemas.microsoft.com/office/powerpoint/2012/main" timeZoneBias="30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3" dt="2022-04-18T10:49:09.856" idx="7">
    <p:pos x="10" y="10"/>
    <p:text>Franky</p:text>
    <p:extLst>
      <p:ext uri="{C676402C-5697-4E1C-873F-D02D1690AC5C}">
        <p15:threadingInfo xmlns:p15="http://schemas.microsoft.com/office/powerpoint/2012/main" timeZoneBias="30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3" dt="2022-04-18T10:49:29.386" idx="8">
    <p:pos x="10" y="10"/>
    <p:text>Franky</p:text>
    <p:extLst>
      <p:ext uri="{C676402C-5697-4E1C-873F-D02D1690AC5C}">
        <p15:threadingInfo xmlns:p15="http://schemas.microsoft.com/office/powerpoint/2012/main" timeZoneBias="300"/>
      </p:ext>
    </p:extLst>
  </p:cm>
</p:cmLst>
</file>

<file path=ppt/comments/comment18.xml><?xml version="1.0" encoding="utf-8"?>
<p:cmLst xmlns:a="http://schemas.openxmlformats.org/drawingml/2006/main" xmlns:r="http://schemas.openxmlformats.org/officeDocument/2006/relationships" xmlns:p="http://schemas.openxmlformats.org/presentationml/2006/main">
  <p:cm authorId="3" dt="2022-04-18T10:51:28.535" idx="9">
    <p:pos x="10" y="10"/>
    <p:text>Franky</p:text>
    <p:extLst>
      <p:ext uri="{C676402C-5697-4E1C-873F-D02D1690AC5C}">
        <p15:threadingInfo xmlns:p15="http://schemas.microsoft.com/office/powerpoint/2012/main" timeZoneBias="300"/>
      </p:ext>
    </p:extLst>
  </p:cm>
</p:cmLst>
</file>

<file path=ppt/comments/comment19.xml><?xml version="1.0" encoding="utf-8"?>
<p:cmLst xmlns:a="http://schemas.openxmlformats.org/drawingml/2006/main" xmlns:r="http://schemas.openxmlformats.org/officeDocument/2006/relationships" xmlns:p="http://schemas.openxmlformats.org/presentationml/2006/main">
  <p:cm authorId="3" dt="2022-04-18T10:51:36.899" idx="10">
    <p:pos x="10" y="10"/>
    <p:text>Armand</p:text>
    <p:extLst>
      <p:ext uri="{C676402C-5697-4E1C-873F-D02D1690AC5C}">
        <p15:threadingInfo xmlns:p15="http://schemas.microsoft.com/office/powerpoint/2012/main" timeZoneBias="300"/>
      </p:ext>
    </p:extLst>
  </p:cm>
</p:cmLst>
</file>

<file path=ppt/comments/comment20.xml><?xml version="1.0" encoding="utf-8"?>
<p:cmLst xmlns:a="http://schemas.openxmlformats.org/drawingml/2006/main" xmlns:r="http://schemas.openxmlformats.org/officeDocument/2006/relationships" xmlns:p="http://schemas.openxmlformats.org/presentationml/2006/main">
  <p:cm authorId="3" dt="2022-04-18T10:51:58.052" idx="12">
    <p:pos x="10" y="10"/>
    <p:text>Eulises</p:text>
    <p:extLst>
      <p:ext uri="{C676402C-5697-4E1C-873F-D02D1690AC5C}">
        <p15:threadingInfo xmlns:p15="http://schemas.microsoft.com/office/powerpoint/2012/main" timeZoneBias="300"/>
      </p:ext>
    </p:extLst>
  </p:cm>
</p:cmLst>
</file>

<file path=ppt/comments/comment21.xml><?xml version="1.0" encoding="utf-8"?>
<p:cmLst xmlns:a="http://schemas.openxmlformats.org/drawingml/2006/main" xmlns:r="http://schemas.openxmlformats.org/officeDocument/2006/relationships" xmlns:p="http://schemas.openxmlformats.org/presentationml/2006/main">
  <p:cm authorId="3" dt="2022-04-18T11:07:37.571" idx="13">
    <p:pos x="10" y="10"/>
    <p:text>Eulises</p:text>
    <p:extLst>
      <p:ext uri="{C676402C-5697-4E1C-873F-D02D1690AC5C}">
        <p15:threadingInfo xmlns:p15="http://schemas.microsoft.com/office/powerpoint/2012/main" timeZoneBias="300"/>
      </p:ext>
    </p:extLst>
  </p:cm>
</p:cmLst>
</file>

<file path=ppt/comments/comment22.xml><?xml version="1.0" encoding="utf-8"?>
<p:cmLst xmlns:a="http://schemas.openxmlformats.org/drawingml/2006/main" xmlns:r="http://schemas.openxmlformats.org/officeDocument/2006/relationships" xmlns:p="http://schemas.openxmlformats.org/presentationml/2006/main">
  <p:cm authorId="3" dt="2022-04-18T11:07:48.639" idx="14">
    <p:pos x="10" y="10"/>
    <p:text>Francisco</p:text>
    <p:extLst>
      <p:ext uri="{C676402C-5697-4E1C-873F-D02D1690AC5C}">
        <p15:threadingInfo xmlns:p15="http://schemas.microsoft.com/office/powerpoint/2012/main" timeZoneBias="300"/>
      </p:ext>
    </p:extLst>
  </p:cm>
</p:cmLst>
</file>

<file path=ppt/comments/comment23.xml><?xml version="1.0" encoding="utf-8"?>
<p:cmLst xmlns:a="http://schemas.openxmlformats.org/drawingml/2006/main" xmlns:r="http://schemas.openxmlformats.org/officeDocument/2006/relationships" xmlns:p="http://schemas.openxmlformats.org/presentationml/2006/main">
  <p:cm authorId="3" dt="2022-04-18T11:08:24.017" idx="15">
    <p:pos x="10" y="10"/>
    <p:text>Francisco</p:text>
    <p:extLst>
      <p:ext uri="{C676402C-5697-4E1C-873F-D02D1690AC5C}">
        <p15:threadingInfo xmlns:p15="http://schemas.microsoft.com/office/powerpoint/2012/main" timeZoneBias="300"/>
      </p:ext>
    </p:extLst>
  </p:cm>
</p:cmLst>
</file>

<file path=ppt/comments/comment24.xml><?xml version="1.0" encoding="utf-8"?>
<p:cmLst xmlns:a="http://schemas.openxmlformats.org/drawingml/2006/main" xmlns:r="http://schemas.openxmlformats.org/officeDocument/2006/relationships" xmlns:p="http://schemas.openxmlformats.org/presentationml/2006/main">
  <p:cm authorId="1" dt="2021-10-03T18:56:24.577" idx="15">
    <p:pos x="5575" y="108"/>
    <p:text>Francisco
</p:text>
    <p:extLst>
      <p:ext uri="{C676402C-5697-4E1C-873F-D02D1690AC5C}">
        <p15:threadingInfo xmlns:p15="http://schemas.microsoft.com/office/powerpoint/2012/main" timeZoneBias="420"/>
      </p:ext>
    </p:extLst>
  </p:cm>
</p:cmLst>
</file>

<file path=ppt/comments/comment25.xml><?xml version="1.0" encoding="utf-8"?>
<p:cmLst xmlns:a="http://schemas.openxmlformats.org/drawingml/2006/main" xmlns:r="http://schemas.openxmlformats.org/officeDocument/2006/relationships" xmlns:p="http://schemas.openxmlformats.org/presentationml/2006/main">
  <p:cm authorId="3" dt="2022-04-18T11:08:52.216" idx="16">
    <p:pos x="5242" y="277"/>
    <p:text>Francisco</p:text>
    <p:extLst>
      <p:ext uri="{C676402C-5697-4E1C-873F-D02D1690AC5C}">
        <p15:threadingInfo xmlns:p15="http://schemas.microsoft.com/office/powerpoint/2012/main" timeZoneBias="300"/>
      </p:ext>
    </p:extLst>
  </p:cm>
</p:cmLst>
</file>

<file path=ppt/comments/comment26.xml><?xml version="1.0" encoding="utf-8"?>
<p:cmLst xmlns:a="http://schemas.openxmlformats.org/drawingml/2006/main" xmlns:r="http://schemas.openxmlformats.org/officeDocument/2006/relationships" xmlns:p="http://schemas.openxmlformats.org/presentationml/2006/main">
  <p:cm authorId="3" dt="2022-04-18T10:37:47.901" idx="3">
    <p:pos x="10" y="10"/>
    <p:text>eulises</p:text>
    <p:extLst>
      <p:ext uri="{C676402C-5697-4E1C-873F-D02D1690AC5C}">
        <p15:threadingInfo xmlns:p15="http://schemas.microsoft.com/office/powerpoint/2012/main" timeZoneBias="300"/>
      </p:ext>
    </p:extLst>
  </p:cm>
</p:cmLst>
</file>

<file path=ppt/comments/comment27.xml><?xml version="1.0" encoding="utf-8"?>
<p:cmLst xmlns:a="http://schemas.openxmlformats.org/drawingml/2006/main" xmlns:r="http://schemas.openxmlformats.org/officeDocument/2006/relationships" xmlns:p="http://schemas.openxmlformats.org/presentationml/2006/main">
  <p:cm authorId="1" dt="2021-10-03T18:54:11.881" idx="13">
    <p:pos x="10" y="10"/>
    <p:text>Francisco
</p:text>
    <p:extLst>
      <p:ext uri="{C676402C-5697-4E1C-873F-D02D1690AC5C}">
        <p15:threadingInfo xmlns:p15="http://schemas.microsoft.com/office/powerpoint/2012/main" timeZoneBias="420"/>
      </p:ext>
    </p:extLst>
  </p:cm>
</p:cmLst>
</file>

<file path=ppt/comments/comment28.xml><?xml version="1.0" encoding="utf-8"?>
<p:cmLst xmlns:a="http://schemas.openxmlformats.org/drawingml/2006/main" xmlns:r="http://schemas.openxmlformats.org/officeDocument/2006/relationships" xmlns:p="http://schemas.openxmlformats.org/presentationml/2006/main">
  <p:cm authorId="1" dt="2021-10-03T18:44:32.922" idx="5">
    <p:pos x="10" y="10"/>
    <p:text>Franky
</p:text>
    <p:extLst>
      <p:ext uri="{C676402C-5697-4E1C-873F-D02D1690AC5C}">
        <p15:threadingInfo xmlns:p15="http://schemas.microsoft.com/office/powerpoint/2012/main" timeZoneBias="420"/>
      </p:ext>
    </p:extLst>
  </p:cm>
</p:cmLst>
</file>

<file path=ppt/comments/comment29.xml><?xml version="1.0" encoding="utf-8"?>
<p:cmLst xmlns:a="http://schemas.openxmlformats.org/drawingml/2006/main" xmlns:r="http://schemas.openxmlformats.org/officeDocument/2006/relationships" xmlns:p="http://schemas.openxmlformats.org/presentationml/2006/main">
  <p:cm authorId="1" dt="2021-10-03T18:52:36.344" idx="12">
    <p:pos x="10" y="10"/>
    <p:text>Francisco
</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FED2AB-EDB8-413F-8E71-94E4442F3A01}"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3CF7E465-B568-4315-B229-77E472A68468}">
      <dgm:prSet phldrT="[Text]" phldr="0"/>
      <dgm:spPr/>
      <dgm:t>
        <a:bodyPr/>
        <a:lstStyle/>
        <a:p>
          <a:pPr rtl="0"/>
          <a:r>
            <a:rPr lang="en-US" b="1"/>
            <a:t>IEEE/ISO/IEC 24748-3-2020</a:t>
          </a:r>
          <a:r>
            <a:rPr lang="en-US" b="1">
              <a:latin typeface="Calibri Light" panose="020F0302020204030204"/>
            </a:rPr>
            <a:t> </a:t>
          </a:r>
          <a:endParaRPr lang="en-US" b="1"/>
        </a:p>
      </dgm:t>
    </dgm:pt>
    <dgm:pt modelId="{E1895A9A-D255-4FEC-B848-F0168DA44F80}" type="parTrans" cxnId="{7FE616DE-AEBE-4C94-A868-AA4ED1E4FC19}">
      <dgm:prSet/>
      <dgm:spPr/>
      <dgm:t>
        <a:bodyPr/>
        <a:lstStyle/>
        <a:p>
          <a:endParaRPr lang="en-US"/>
        </a:p>
      </dgm:t>
    </dgm:pt>
    <dgm:pt modelId="{B3B77E78-3D8A-462D-8C3D-E1D9B80721A9}" type="sibTrans" cxnId="{7FE616DE-AEBE-4C94-A868-AA4ED1E4FC19}">
      <dgm:prSet/>
      <dgm:spPr/>
      <dgm:t>
        <a:bodyPr/>
        <a:lstStyle/>
        <a:p>
          <a:endParaRPr lang="en-US"/>
        </a:p>
      </dgm:t>
    </dgm:pt>
    <dgm:pt modelId="{FD945A33-E6CB-48CE-8CD6-A2009BA3C651}">
      <dgm:prSet phldrT="[Text]" phldr="0"/>
      <dgm:spPr/>
      <dgm:t>
        <a:bodyPr/>
        <a:lstStyle/>
        <a:p>
          <a:pPr rtl="0"/>
          <a:r>
            <a:rPr lang="en-US"/>
            <a:t> Life cycle management provides guidance on the application of the software life cycle processes standard. </a:t>
          </a:r>
          <a:r>
            <a:rPr lang="en-US">
              <a:latin typeface="Calibri Light" panose="020F0302020204030204"/>
            </a:rPr>
            <a:t> </a:t>
          </a:r>
          <a:endParaRPr lang="en-US"/>
        </a:p>
      </dgm:t>
    </dgm:pt>
    <dgm:pt modelId="{43A263E9-F613-42D1-80AC-C7E17AF70D2F}" type="parTrans" cxnId="{68F8E6EA-BAC2-426E-9B57-6F6CFBEBB68A}">
      <dgm:prSet/>
      <dgm:spPr/>
      <dgm:t>
        <a:bodyPr/>
        <a:lstStyle/>
        <a:p>
          <a:endParaRPr lang="en-US"/>
        </a:p>
      </dgm:t>
    </dgm:pt>
    <dgm:pt modelId="{0CADA300-30F0-4FD4-ABBA-01A83FAA516F}" type="sibTrans" cxnId="{68F8E6EA-BAC2-426E-9B57-6F6CFBEBB68A}">
      <dgm:prSet/>
      <dgm:spPr/>
      <dgm:t>
        <a:bodyPr/>
        <a:lstStyle/>
        <a:p>
          <a:endParaRPr lang="en-US"/>
        </a:p>
      </dgm:t>
    </dgm:pt>
    <dgm:pt modelId="{4A5E8DAF-A557-4F04-97A9-5C3C2220CFFF}">
      <dgm:prSet phldrT="[Text]" phldr="0"/>
      <dgm:spPr/>
      <dgm:t>
        <a:bodyPr/>
        <a:lstStyle/>
        <a:p>
          <a:pPr rtl="0"/>
          <a:r>
            <a:rPr lang="en-US"/>
            <a:t>Establishes guidance to implement a common framework for software life cycle processes, with well-defined terminology.</a:t>
          </a:r>
        </a:p>
      </dgm:t>
    </dgm:pt>
    <dgm:pt modelId="{D81D0318-B10E-470E-8CBC-947E640B2AA3}" type="parTrans" cxnId="{4B97B4C7-8D37-428A-987E-636AA7058981}">
      <dgm:prSet/>
      <dgm:spPr/>
      <dgm:t>
        <a:bodyPr/>
        <a:lstStyle/>
        <a:p>
          <a:endParaRPr lang="en-US"/>
        </a:p>
      </dgm:t>
    </dgm:pt>
    <dgm:pt modelId="{9F43C2BD-3E7B-44CF-955C-64FEB1CEFF8A}" type="sibTrans" cxnId="{4B97B4C7-8D37-428A-987E-636AA7058981}">
      <dgm:prSet/>
      <dgm:spPr/>
      <dgm:t>
        <a:bodyPr/>
        <a:lstStyle/>
        <a:p>
          <a:endParaRPr lang="en-US"/>
        </a:p>
      </dgm:t>
    </dgm:pt>
    <dgm:pt modelId="{0BED292A-8A4A-431C-9567-14DDD7B6AB25}">
      <dgm:prSet phldrT="[Text]" phldr="0"/>
      <dgm:spPr/>
      <dgm:t>
        <a:bodyPr/>
        <a:lstStyle/>
        <a:p>
          <a:pPr rtl="0"/>
          <a:r>
            <a:rPr lang="en-US" b="1"/>
            <a:t>IEEE 2755.2-2020</a:t>
          </a:r>
          <a:r>
            <a:rPr lang="en-US" b="1">
              <a:latin typeface="Calibri Light" panose="020F0302020204030204"/>
            </a:rPr>
            <a:t> </a:t>
          </a:r>
          <a:endParaRPr lang="en-US" b="1"/>
        </a:p>
      </dgm:t>
    </dgm:pt>
    <dgm:pt modelId="{909A3B0D-353D-4D24-A186-6D92E4251323}" type="parTrans" cxnId="{79530F45-260B-44BE-AE87-0D2B4776557D}">
      <dgm:prSet/>
      <dgm:spPr/>
      <dgm:t>
        <a:bodyPr/>
        <a:lstStyle/>
        <a:p>
          <a:endParaRPr lang="en-US"/>
        </a:p>
      </dgm:t>
    </dgm:pt>
    <dgm:pt modelId="{1BC6E049-BA63-4CB6-8BA3-FC0F2F2224DB}" type="sibTrans" cxnId="{79530F45-260B-44BE-AE87-0D2B4776557D}">
      <dgm:prSet/>
      <dgm:spPr/>
      <dgm:t>
        <a:bodyPr/>
        <a:lstStyle/>
        <a:p>
          <a:endParaRPr lang="en-US"/>
        </a:p>
      </dgm:t>
    </dgm:pt>
    <dgm:pt modelId="{7BD4A2D0-12EB-4AA5-AD13-92D786191CDC}">
      <dgm:prSet phldrT="[Text]" phldr="0"/>
      <dgm:spPr/>
      <dgm:t>
        <a:bodyPr/>
        <a:lstStyle/>
        <a:p>
          <a:pPr rtl="0"/>
          <a:r>
            <a:rPr lang="en-US"/>
            <a:t>Recommended Practice for Implementation and Management Methodology for Software-Based Intelligent Process </a:t>
          </a:r>
          <a:r>
            <a:rPr lang="en-US" b="1"/>
            <a:t>A</a:t>
          </a:r>
          <a:r>
            <a:rPr lang="en-US" b="0"/>
            <a:t>utomation</a:t>
          </a:r>
          <a:r>
            <a:rPr lang="en-US" b="0">
              <a:latin typeface="Calibri Light" panose="020F0302020204030204"/>
            </a:rPr>
            <a:t> </a:t>
          </a:r>
          <a:endParaRPr lang="en-US" b="0"/>
        </a:p>
      </dgm:t>
    </dgm:pt>
    <dgm:pt modelId="{5A7C9AF1-CA2D-4335-98AA-8B873E93E93D}" type="parTrans" cxnId="{1374BE44-C16F-495B-912E-198236B3FFE9}">
      <dgm:prSet/>
      <dgm:spPr/>
      <dgm:t>
        <a:bodyPr/>
        <a:lstStyle/>
        <a:p>
          <a:endParaRPr lang="en-US"/>
        </a:p>
      </dgm:t>
    </dgm:pt>
    <dgm:pt modelId="{4DFE06BC-E049-4448-AF75-F03F0F5C18BF}" type="sibTrans" cxnId="{1374BE44-C16F-495B-912E-198236B3FFE9}">
      <dgm:prSet/>
      <dgm:spPr/>
      <dgm:t>
        <a:bodyPr/>
        <a:lstStyle/>
        <a:p>
          <a:endParaRPr lang="en-US"/>
        </a:p>
      </dgm:t>
    </dgm:pt>
    <dgm:pt modelId="{DB9059CF-2DBE-4B9B-A62F-2704482EF2A0}">
      <dgm:prSet phldrT="[Text]" phldr="0"/>
      <dgm:spPr/>
      <dgm:t>
        <a:bodyPr/>
        <a:lstStyle/>
        <a:p>
          <a:pPr rtl="0"/>
          <a:r>
            <a:rPr lang="en-US" b="1"/>
            <a:t>IEEE 113-1985</a:t>
          </a:r>
        </a:p>
      </dgm:t>
    </dgm:pt>
    <dgm:pt modelId="{8C92D457-3054-413B-AE92-E35B3B9B9635}" type="parTrans" cxnId="{16813E2A-91B3-4911-AFB3-07022B5BA0C2}">
      <dgm:prSet/>
      <dgm:spPr/>
      <dgm:t>
        <a:bodyPr/>
        <a:lstStyle/>
        <a:p>
          <a:endParaRPr lang="en-US"/>
        </a:p>
      </dgm:t>
    </dgm:pt>
    <dgm:pt modelId="{53528C78-C0EE-4A57-A37C-387238F4E644}" type="sibTrans" cxnId="{16813E2A-91B3-4911-AFB3-07022B5BA0C2}">
      <dgm:prSet/>
      <dgm:spPr/>
      <dgm:t>
        <a:bodyPr/>
        <a:lstStyle/>
        <a:p>
          <a:endParaRPr lang="en-US"/>
        </a:p>
      </dgm:t>
    </dgm:pt>
    <dgm:pt modelId="{4AA7F140-9923-463B-962D-75A41BDB8718}">
      <dgm:prSet phldrT="[Text]" phldr="0"/>
      <dgm:spPr/>
      <dgm:t>
        <a:bodyPr/>
        <a:lstStyle/>
        <a:p>
          <a:pPr rtl="0"/>
          <a:r>
            <a:rPr lang="en-US"/>
            <a:t>Procedures for Direct-Current Machines</a:t>
          </a:r>
        </a:p>
      </dgm:t>
    </dgm:pt>
    <dgm:pt modelId="{8231CADC-7742-41A9-970B-33C53A739CCC}" type="parTrans" cxnId="{D62B0A67-EDC2-415C-BA4E-820D3F289D3C}">
      <dgm:prSet/>
      <dgm:spPr/>
      <dgm:t>
        <a:bodyPr/>
        <a:lstStyle/>
        <a:p>
          <a:endParaRPr lang="en-US"/>
        </a:p>
      </dgm:t>
    </dgm:pt>
    <dgm:pt modelId="{EA4FF2E2-2A4E-472F-8DA7-68ABFC7088FC}" type="sibTrans" cxnId="{D62B0A67-EDC2-415C-BA4E-820D3F289D3C}">
      <dgm:prSet/>
      <dgm:spPr/>
      <dgm:t>
        <a:bodyPr/>
        <a:lstStyle/>
        <a:p>
          <a:endParaRPr lang="en-US"/>
        </a:p>
      </dgm:t>
    </dgm:pt>
    <dgm:pt modelId="{1B27FA4D-58AF-41CD-A598-2EFFE69A47D6}">
      <dgm:prSet phldrT="[Text]" phldr="0"/>
      <dgm:spPr/>
      <dgm:t>
        <a:bodyPr/>
        <a:lstStyle/>
        <a:p>
          <a:pPr rtl="0"/>
          <a:r>
            <a:rPr lang="en-US"/>
            <a:t>Recommendations are made for conducting and reporting generally </a:t>
          </a:r>
          <a:r>
            <a:rPr lang="en-US">
              <a:latin typeface="Calibri Light" panose="020F0302020204030204"/>
            </a:rPr>
            <a:t>acceptable</a:t>
          </a:r>
          <a:r>
            <a:rPr lang="en-US"/>
            <a:t> tests to determine the performance characteristics of conventional DC machines.</a:t>
          </a:r>
          <a:r>
            <a:rPr lang="en-US">
              <a:latin typeface="Calibri Light" panose="020F0302020204030204"/>
            </a:rPr>
            <a:t> </a:t>
          </a:r>
        </a:p>
      </dgm:t>
    </dgm:pt>
    <dgm:pt modelId="{81B12E87-6245-4715-B195-A0FCC24B8E38}" type="parTrans" cxnId="{F1E64035-00EE-4A97-8040-B8503E3B93B3}">
      <dgm:prSet/>
      <dgm:spPr/>
      <dgm:t>
        <a:bodyPr/>
        <a:lstStyle/>
        <a:p>
          <a:endParaRPr lang="en-US"/>
        </a:p>
      </dgm:t>
    </dgm:pt>
    <dgm:pt modelId="{E4B2D137-AD49-40CD-BC97-E34B9D56A63E}" type="sibTrans" cxnId="{F1E64035-00EE-4A97-8040-B8503E3B93B3}">
      <dgm:prSet/>
      <dgm:spPr/>
      <dgm:t>
        <a:bodyPr/>
        <a:lstStyle/>
        <a:p>
          <a:endParaRPr lang="en-US"/>
        </a:p>
      </dgm:t>
    </dgm:pt>
    <dgm:pt modelId="{50A5A4C7-9A21-41D2-A270-6A8565C256FB}">
      <dgm:prSet phldr="0"/>
      <dgm:spPr/>
      <dgm:t>
        <a:bodyPr/>
        <a:lstStyle/>
        <a:p>
          <a:r>
            <a:rPr lang="en-US"/>
            <a:t>NESC</a:t>
          </a:r>
          <a:endParaRPr lang="en-US">
            <a:latin typeface="Calibri Light" panose="020F0302020204030204"/>
          </a:endParaRPr>
        </a:p>
      </dgm:t>
    </dgm:pt>
    <dgm:pt modelId="{8A2075A4-C7B9-451C-9DED-3E669224CC8B}" type="parTrans" cxnId="{05F93682-CA4E-4437-A58B-A1948D6F60F5}">
      <dgm:prSet/>
      <dgm:spPr/>
    </dgm:pt>
    <dgm:pt modelId="{57BC3BBC-646A-4C6D-9DD0-76FDAFA23D2B}" type="sibTrans" cxnId="{05F93682-CA4E-4437-A58B-A1948D6F60F5}">
      <dgm:prSet/>
      <dgm:spPr/>
    </dgm:pt>
    <dgm:pt modelId="{EDDB0FF3-22FE-4193-B51F-885A21C37B5F}">
      <dgm:prSet phldr="0"/>
      <dgm:spPr/>
      <dgm:t>
        <a:bodyPr/>
        <a:lstStyle/>
        <a:p>
          <a:pPr rtl="0"/>
          <a:r>
            <a:rPr lang="en-US"/>
            <a:t>National Electrical Safety Code</a:t>
          </a:r>
          <a:endParaRPr lang="en-US">
            <a:latin typeface="Calibri Light" panose="020F0302020204030204"/>
          </a:endParaRPr>
        </a:p>
      </dgm:t>
    </dgm:pt>
    <dgm:pt modelId="{17DAA4C6-B262-4F52-932B-1A82E29A7B5E}" type="parTrans" cxnId="{CF09090B-3F79-47A0-A7DC-330FC7B2A3E3}">
      <dgm:prSet/>
      <dgm:spPr/>
    </dgm:pt>
    <dgm:pt modelId="{BCEFA830-ED6B-43AA-9643-D95B1581D050}" type="sibTrans" cxnId="{CF09090B-3F79-47A0-A7DC-330FC7B2A3E3}">
      <dgm:prSet/>
      <dgm:spPr/>
    </dgm:pt>
    <dgm:pt modelId="{D0977370-3F20-4F93-9A79-958299F56698}">
      <dgm:prSet phldr="0"/>
      <dgm:spPr/>
      <dgm:t>
        <a:bodyPr/>
        <a:lstStyle/>
        <a:p>
          <a:pPr rtl="0"/>
          <a:r>
            <a:rPr lang="en-US"/>
            <a:t>Implemented to regulate and maintain electrical components used during the creation of this project. </a:t>
          </a:r>
          <a:endParaRPr lang="en-US">
            <a:latin typeface="Calibri Light" panose="020F0302020204030204"/>
          </a:endParaRPr>
        </a:p>
      </dgm:t>
    </dgm:pt>
    <dgm:pt modelId="{04116BDE-37CA-4C24-86B5-6A1D4855A2F6}" type="parTrans" cxnId="{7338C0A2-AD7C-4FD1-BFC5-CC6DC2FA29B8}">
      <dgm:prSet/>
      <dgm:spPr/>
    </dgm:pt>
    <dgm:pt modelId="{5E711E73-411D-453B-B876-701F1583C125}" type="sibTrans" cxnId="{7338C0A2-AD7C-4FD1-BFC5-CC6DC2FA29B8}">
      <dgm:prSet/>
      <dgm:spPr/>
    </dgm:pt>
    <dgm:pt modelId="{56179A50-7FA1-4ADA-A4AC-EC3929FD49FC}">
      <dgm:prSet phldr="0"/>
      <dgm:spPr/>
      <dgm:t>
        <a:bodyPr/>
        <a:lstStyle/>
        <a:p>
          <a:pPr rtl="0"/>
          <a:r>
            <a:rPr lang="en-US"/>
            <a:t>IEEE 7010-2020</a:t>
          </a:r>
          <a:endParaRPr lang="en-US">
            <a:latin typeface="Calibri Light" panose="020F0302020204030204"/>
          </a:endParaRPr>
        </a:p>
      </dgm:t>
    </dgm:pt>
    <dgm:pt modelId="{18E86F0F-2147-4F40-8B50-3186FB5C49A5}" type="parTrans" cxnId="{091188DB-CDB6-4F85-A173-BA5F4A02EF9C}">
      <dgm:prSet/>
      <dgm:spPr/>
    </dgm:pt>
    <dgm:pt modelId="{792A2821-9C0E-4081-B633-2FA145FDD3AA}" type="sibTrans" cxnId="{091188DB-CDB6-4F85-A173-BA5F4A02EF9C}">
      <dgm:prSet/>
      <dgm:spPr/>
    </dgm:pt>
    <dgm:pt modelId="{E97CBDF4-8DC0-43E6-BAE0-D231BE840425}">
      <dgm:prSet phldr="0"/>
      <dgm:spPr/>
      <dgm:t>
        <a:bodyPr/>
        <a:lstStyle/>
        <a:p>
          <a:pPr rtl="0"/>
          <a:r>
            <a:rPr lang="en-US"/>
            <a:t>Recommended Practice for Assessing the Impact of Autonomous and Intelligent Systems on Human Well-Being</a:t>
          </a:r>
          <a:endParaRPr lang="en-US">
            <a:latin typeface="Calibri Light" panose="020F0302020204030204"/>
          </a:endParaRPr>
        </a:p>
      </dgm:t>
    </dgm:pt>
    <dgm:pt modelId="{164B3D55-E1AA-4DBE-AFFD-E291970D20D2}" type="parTrans" cxnId="{89664867-A9C4-4910-9631-417A05E175BA}">
      <dgm:prSet/>
      <dgm:spPr/>
    </dgm:pt>
    <dgm:pt modelId="{A832E47A-A770-4B06-9251-43CCC8592280}" type="sibTrans" cxnId="{89664867-A9C4-4910-9631-417A05E175BA}">
      <dgm:prSet/>
      <dgm:spPr/>
    </dgm:pt>
    <dgm:pt modelId="{D8A0CD19-E77C-4ACA-8905-427135F60729}">
      <dgm:prSet phldr="0"/>
      <dgm:spPr/>
      <dgm:t>
        <a:bodyPr/>
        <a:lstStyle/>
        <a:p>
          <a:pPr rtl="0"/>
          <a:r>
            <a:rPr lang="en-US"/>
            <a:t>IEEE 485-1997 </a:t>
          </a:r>
          <a:endParaRPr lang="en-US">
            <a:latin typeface="Calibri Light" panose="020F0302020204030204"/>
          </a:endParaRPr>
        </a:p>
      </dgm:t>
    </dgm:pt>
    <dgm:pt modelId="{FD4746A2-41C4-455B-992D-2745C945C84B}" type="parTrans" cxnId="{15603DD3-1326-46BE-98CF-24369D1BD424}">
      <dgm:prSet/>
      <dgm:spPr/>
    </dgm:pt>
    <dgm:pt modelId="{5D4664CE-EF5D-4210-BC91-1A513E2A377F}" type="sibTrans" cxnId="{15603DD3-1326-46BE-98CF-24369D1BD424}">
      <dgm:prSet/>
      <dgm:spPr/>
    </dgm:pt>
    <dgm:pt modelId="{A9A0C962-FC02-4A0D-80EB-375E83B2DB36}">
      <dgm:prSet phldr="0"/>
      <dgm:spPr/>
      <dgm:t>
        <a:bodyPr/>
        <a:lstStyle/>
        <a:p>
          <a:pPr rtl="0"/>
          <a:r>
            <a:rPr lang="en-US"/>
            <a:t>Recommended Practice for Sizing Lead-Acid Batteries. Methods for defining the dc load and for sizing a lead-acid battery to supply that load for stationary battery applications </a:t>
          </a:r>
          <a:endParaRPr lang="en-US">
            <a:latin typeface="Calibri Light" panose="020F0302020204030204"/>
          </a:endParaRPr>
        </a:p>
      </dgm:t>
    </dgm:pt>
    <dgm:pt modelId="{B4A517F1-B7C0-4D8D-AFD7-A933C26BD543}" type="parTrans" cxnId="{14257853-4230-4894-8074-CE69F31247AB}">
      <dgm:prSet/>
      <dgm:spPr/>
    </dgm:pt>
    <dgm:pt modelId="{DB026C79-096D-4BE4-98EF-878C6A5855B4}" type="sibTrans" cxnId="{14257853-4230-4894-8074-CE69F31247AB}">
      <dgm:prSet/>
      <dgm:spPr/>
    </dgm:pt>
    <dgm:pt modelId="{3DA6A5BA-AD10-4556-8FC3-704C5AB7C865}" type="pres">
      <dgm:prSet presAssocID="{DCFED2AB-EDB8-413F-8E71-94E4442F3A01}" presName="linearFlow" presStyleCnt="0">
        <dgm:presLayoutVars>
          <dgm:dir/>
          <dgm:animLvl val="lvl"/>
          <dgm:resizeHandles val="exact"/>
        </dgm:presLayoutVars>
      </dgm:prSet>
      <dgm:spPr/>
    </dgm:pt>
    <dgm:pt modelId="{205154B6-75A3-40C2-ADC0-F76C3D8661E6}" type="pres">
      <dgm:prSet presAssocID="{3CF7E465-B568-4315-B229-77E472A68468}" presName="composite" presStyleCnt="0"/>
      <dgm:spPr/>
    </dgm:pt>
    <dgm:pt modelId="{244E33E5-63A2-4999-B937-1C6C43AE2F57}" type="pres">
      <dgm:prSet presAssocID="{3CF7E465-B568-4315-B229-77E472A68468}" presName="parentText" presStyleLbl="alignNode1" presStyleIdx="0" presStyleCnt="6">
        <dgm:presLayoutVars>
          <dgm:chMax val="1"/>
          <dgm:bulletEnabled val="1"/>
        </dgm:presLayoutVars>
      </dgm:prSet>
      <dgm:spPr/>
    </dgm:pt>
    <dgm:pt modelId="{B43D3A12-23D8-4BDC-A272-E3F4B9DFA4F6}" type="pres">
      <dgm:prSet presAssocID="{3CF7E465-B568-4315-B229-77E472A68468}" presName="descendantText" presStyleLbl="alignAcc1" presStyleIdx="0" presStyleCnt="6">
        <dgm:presLayoutVars>
          <dgm:bulletEnabled val="1"/>
        </dgm:presLayoutVars>
      </dgm:prSet>
      <dgm:spPr/>
    </dgm:pt>
    <dgm:pt modelId="{65A2FA88-973D-49DB-B63E-2D8280357BDB}" type="pres">
      <dgm:prSet presAssocID="{B3B77E78-3D8A-462D-8C3D-E1D9B80721A9}" presName="sp" presStyleCnt="0"/>
      <dgm:spPr/>
    </dgm:pt>
    <dgm:pt modelId="{358E4F1D-E8C1-42BF-86D4-57CC1218610F}" type="pres">
      <dgm:prSet presAssocID="{0BED292A-8A4A-431C-9567-14DDD7B6AB25}" presName="composite" presStyleCnt="0"/>
      <dgm:spPr/>
    </dgm:pt>
    <dgm:pt modelId="{84AA9481-8800-4F67-9A5E-7A1658F1DBE6}" type="pres">
      <dgm:prSet presAssocID="{0BED292A-8A4A-431C-9567-14DDD7B6AB25}" presName="parentText" presStyleLbl="alignNode1" presStyleIdx="1" presStyleCnt="6">
        <dgm:presLayoutVars>
          <dgm:chMax val="1"/>
          <dgm:bulletEnabled val="1"/>
        </dgm:presLayoutVars>
      </dgm:prSet>
      <dgm:spPr/>
    </dgm:pt>
    <dgm:pt modelId="{6591055A-82E2-4C9E-A18A-033DCCBB6AD4}" type="pres">
      <dgm:prSet presAssocID="{0BED292A-8A4A-431C-9567-14DDD7B6AB25}" presName="descendantText" presStyleLbl="alignAcc1" presStyleIdx="1" presStyleCnt="6">
        <dgm:presLayoutVars>
          <dgm:bulletEnabled val="1"/>
        </dgm:presLayoutVars>
      </dgm:prSet>
      <dgm:spPr/>
    </dgm:pt>
    <dgm:pt modelId="{6AAB63D5-BCDF-43D5-ACFA-3614D2DE7574}" type="pres">
      <dgm:prSet presAssocID="{1BC6E049-BA63-4CB6-8BA3-FC0F2F2224DB}" presName="sp" presStyleCnt="0"/>
      <dgm:spPr/>
    </dgm:pt>
    <dgm:pt modelId="{045DF026-61AA-47B0-9FE8-88F4337B26C6}" type="pres">
      <dgm:prSet presAssocID="{DB9059CF-2DBE-4B9B-A62F-2704482EF2A0}" presName="composite" presStyleCnt="0"/>
      <dgm:spPr/>
    </dgm:pt>
    <dgm:pt modelId="{710F1A3C-B27E-4EB4-BF6F-1EB29ACA832A}" type="pres">
      <dgm:prSet presAssocID="{DB9059CF-2DBE-4B9B-A62F-2704482EF2A0}" presName="parentText" presStyleLbl="alignNode1" presStyleIdx="2" presStyleCnt="6">
        <dgm:presLayoutVars>
          <dgm:chMax val="1"/>
          <dgm:bulletEnabled val="1"/>
        </dgm:presLayoutVars>
      </dgm:prSet>
      <dgm:spPr/>
    </dgm:pt>
    <dgm:pt modelId="{CBF31A8A-A0A3-4990-B53E-D8B5B32A9661}" type="pres">
      <dgm:prSet presAssocID="{DB9059CF-2DBE-4B9B-A62F-2704482EF2A0}" presName="descendantText" presStyleLbl="alignAcc1" presStyleIdx="2" presStyleCnt="6">
        <dgm:presLayoutVars>
          <dgm:bulletEnabled val="1"/>
        </dgm:presLayoutVars>
      </dgm:prSet>
      <dgm:spPr/>
    </dgm:pt>
    <dgm:pt modelId="{4CAF63D8-BA53-4DBF-A25A-AECA8C5D542F}" type="pres">
      <dgm:prSet presAssocID="{53528C78-C0EE-4A57-A37C-387238F4E644}" presName="sp" presStyleCnt="0"/>
      <dgm:spPr/>
    </dgm:pt>
    <dgm:pt modelId="{C5E06764-626D-49F7-A9BE-07210045ACAD}" type="pres">
      <dgm:prSet presAssocID="{50A5A4C7-9A21-41D2-A270-6A8565C256FB}" presName="composite" presStyleCnt="0"/>
      <dgm:spPr/>
    </dgm:pt>
    <dgm:pt modelId="{3E160424-69AF-485A-8B79-C6437E9C8227}" type="pres">
      <dgm:prSet presAssocID="{50A5A4C7-9A21-41D2-A270-6A8565C256FB}" presName="parentText" presStyleLbl="alignNode1" presStyleIdx="3" presStyleCnt="6">
        <dgm:presLayoutVars>
          <dgm:chMax val="1"/>
          <dgm:bulletEnabled val="1"/>
        </dgm:presLayoutVars>
      </dgm:prSet>
      <dgm:spPr/>
    </dgm:pt>
    <dgm:pt modelId="{853273BB-4CDC-49A7-94BB-E55718537987}" type="pres">
      <dgm:prSet presAssocID="{50A5A4C7-9A21-41D2-A270-6A8565C256FB}" presName="descendantText" presStyleLbl="alignAcc1" presStyleIdx="3" presStyleCnt="6">
        <dgm:presLayoutVars>
          <dgm:bulletEnabled val="1"/>
        </dgm:presLayoutVars>
      </dgm:prSet>
      <dgm:spPr/>
    </dgm:pt>
    <dgm:pt modelId="{B284A152-BADE-4C31-A187-CCA60A9BA1D0}" type="pres">
      <dgm:prSet presAssocID="{57BC3BBC-646A-4C6D-9DD0-76FDAFA23D2B}" presName="sp" presStyleCnt="0"/>
      <dgm:spPr/>
    </dgm:pt>
    <dgm:pt modelId="{32E42296-A4CD-439A-A78E-DA1C854F6CB7}" type="pres">
      <dgm:prSet presAssocID="{56179A50-7FA1-4ADA-A4AC-EC3929FD49FC}" presName="composite" presStyleCnt="0"/>
      <dgm:spPr/>
    </dgm:pt>
    <dgm:pt modelId="{74D3FBFC-8AA6-417B-9C13-B722606B9E37}" type="pres">
      <dgm:prSet presAssocID="{56179A50-7FA1-4ADA-A4AC-EC3929FD49FC}" presName="parentText" presStyleLbl="alignNode1" presStyleIdx="4" presStyleCnt="6">
        <dgm:presLayoutVars>
          <dgm:chMax val="1"/>
          <dgm:bulletEnabled val="1"/>
        </dgm:presLayoutVars>
      </dgm:prSet>
      <dgm:spPr/>
    </dgm:pt>
    <dgm:pt modelId="{5C0352DD-7BFE-4A70-93B9-5AA383106EA4}" type="pres">
      <dgm:prSet presAssocID="{56179A50-7FA1-4ADA-A4AC-EC3929FD49FC}" presName="descendantText" presStyleLbl="alignAcc1" presStyleIdx="4" presStyleCnt="6">
        <dgm:presLayoutVars>
          <dgm:bulletEnabled val="1"/>
        </dgm:presLayoutVars>
      </dgm:prSet>
      <dgm:spPr/>
    </dgm:pt>
    <dgm:pt modelId="{9272860B-A8C6-4951-86FA-83482E133BC3}" type="pres">
      <dgm:prSet presAssocID="{792A2821-9C0E-4081-B633-2FA145FDD3AA}" presName="sp" presStyleCnt="0"/>
      <dgm:spPr/>
    </dgm:pt>
    <dgm:pt modelId="{F2C0A056-0FB7-418C-AC04-EB21E2043112}" type="pres">
      <dgm:prSet presAssocID="{D8A0CD19-E77C-4ACA-8905-427135F60729}" presName="composite" presStyleCnt="0"/>
      <dgm:spPr/>
    </dgm:pt>
    <dgm:pt modelId="{5910D33F-D6A7-4AC6-88FC-D4229C28D645}" type="pres">
      <dgm:prSet presAssocID="{D8A0CD19-E77C-4ACA-8905-427135F60729}" presName="parentText" presStyleLbl="alignNode1" presStyleIdx="5" presStyleCnt="6">
        <dgm:presLayoutVars>
          <dgm:chMax val="1"/>
          <dgm:bulletEnabled val="1"/>
        </dgm:presLayoutVars>
      </dgm:prSet>
      <dgm:spPr/>
    </dgm:pt>
    <dgm:pt modelId="{D7C8C3F9-1652-4F6E-80FA-FF04B3131DBF}" type="pres">
      <dgm:prSet presAssocID="{D8A0CD19-E77C-4ACA-8905-427135F60729}" presName="descendantText" presStyleLbl="alignAcc1" presStyleIdx="5" presStyleCnt="6">
        <dgm:presLayoutVars>
          <dgm:bulletEnabled val="1"/>
        </dgm:presLayoutVars>
      </dgm:prSet>
      <dgm:spPr/>
    </dgm:pt>
  </dgm:ptLst>
  <dgm:cxnLst>
    <dgm:cxn modelId="{47D81501-778A-4299-A7EE-E70F067DF27D}" type="presOf" srcId="{D0977370-3F20-4F93-9A79-958299F56698}" destId="{853273BB-4CDC-49A7-94BB-E55718537987}" srcOrd="0" destOrd="1" presId="urn:microsoft.com/office/officeart/2005/8/layout/chevron2"/>
    <dgm:cxn modelId="{CF09090B-3F79-47A0-A7DC-330FC7B2A3E3}" srcId="{50A5A4C7-9A21-41D2-A270-6A8565C256FB}" destId="{EDDB0FF3-22FE-4193-B51F-885A21C37B5F}" srcOrd="0" destOrd="0" parTransId="{17DAA4C6-B262-4F52-932B-1A82E29A7B5E}" sibTransId="{BCEFA830-ED6B-43AA-9643-D95B1581D050}"/>
    <dgm:cxn modelId="{42F26514-E780-4B0D-92DD-05A101047765}" type="presOf" srcId="{1B27FA4D-58AF-41CD-A598-2EFFE69A47D6}" destId="{CBF31A8A-A0A3-4990-B53E-D8B5B32A9661}" srcOrd="0" destOrd="1" presId="urn:microsoft.com/office/officeart/2005/8/layout/chevron2"/>
    <dgm:cxn modelId="{2B4DDE19-944D-4253-AEC7-172F91E3816A}" type="presOf" srcId="{4AA7F140-9923-463B-962D-75A41BDB8718}" destId="{CBF31A8A-A0A3-4990-B53E-D8B5B32A9661}" srcOrd="0" destOrd="0" presId="urn:microsoft.com/office/officeart/2005/8/layout/chevron2"/>
    <dgm:cxn modelId="{6AF1FE20-45D9-4E8D-83B1-BFA8C7286DB1}" type="presOf" srcId="{EDDB0FF3-22FE-4193-B51F-885A21C37B5F}" destId="{853273BB-4CDC-49A7-94BB-E55718537987}" srcOrd="0" destOrd="0" presId="urn:microsoft.com/office/officeart/2005/8/layout/chevron2"/>
    <dgm:cxn modelId="{16813E2A-91B3-4911-AFB3-07022B5BA0C2}" srcId="{DCFED2AB-EDB8-413F-8E71-94E4442F3A01}" destId="{DB9059CF-2DBE-4B9B-A62F-2704482EF2A0}" srcOrd="2" destOrd="0" parTransId="{8C92D457-3054-413B-AE92-E35B3B9B9635}" sibTransId="{53528C78-C0EE-4A57-A37C-387238F4E644}"/>
    <dgm:cxn modelId="{F1E64035-00EE-4A97-8040-B8503E3B93B3}" srcId="{DB9059CF-2DBE-4B9B-A62F-2704482EF2A0}" destId="{1B27FA4D-58AF-41CD-A598-2EFFE69A47D6}" srcOrd="1" destOrd="0" parTransId="{81B12E87-6245-4715-B195-A0FCC24B8E38}" sibTransId="{E4B2D137-AD49-40CD-BC97-E34B9D56A63E}"/>
    <dgm:cxn modelId="{44C06C5C-8CC9-4651-83C7-1BE8AC56DB3D}" type="presOf" srcId="{DCFED2AB-EDB8-413F-8E71-94E4442F3A01}" destId="{3DA6A5BA-AD10-4556-8FC3-704C5AB7C865}" srcOrd="0" destOrd="0" presId="urn:microsoft.com/office/officeart/2005/8/layout/chevron2"/>
    <dgm:cxn modelId="{1374BE44-C16F-495B-912E-198236B3FFE9}" srcId="{0BED292A-8A4A-431C-9567-14DDD7B6AB25}" destId="{7BD4A2D0-12EB-4AA5-AD13-92D786191CDC}" srcOrd="0" destOrd="0" parTransId="{5A7C9AF1-CA2D-4335-98AA-8B873E93E93D}" sibTransId="{4DFE06BC-E049-4448-AF75-F03F0F5C18BF}"/>
    <dgm:cxn modelId="{79530F45-260B-44BE-AE87-0D2B4776557D}" srcId="{DCFED2AB-EDB8-413F-8E71-94E4442F3A01}" destId="{0BED292A-8A4A-431C-9567-14DDD7B6AB25}" srcOrd="1" destOrd="0" parTransId="{909A3B0D-353D-4D24-A186-6D92E4251323}" sibTransId="{1BC6E049-BA63-4CB6-8BA3-FC0F2F2224DB}"/>
    <dgm:cxn modelId="{D62B0A67-EDC2-415C-BA4E-820D3F289D3C}" srcId="{DB9059CF-2DBE-4B9B-A62F-2704482EF2A0}" destId="{4AA7F140-9923-463B-962D-75A41BDB8718}" srcOrd="0" destOrd="0" parTransId="{8231CADC-7742-41A9-970B-33C53A739CCC}" sibTransId="{EA4FF2E2-2A4E-472F-8DA7-68ABFC7088FC}"/>
    <dgm:cxn modelId="{89664867-A9C4-4910-9631-417A05E175BA}" srcId="{56179A50-7FA1-4ADA-A4AC-EC3929FD49FC}" destId="{E97CBDF4-8DC0-43E6-BAE0-D231BE840425}" srcOrd="0" destOrd="0" parTransId="{164B3D55-E1AA-4DBE-AFFD-E291970D20D2}" sibTransId="{A832E47A-A770-4B06-9251-43CCC8592280}"/>
    <dgm:cxn modelId="{14257853-4230-4894-8074-CE69F31247AB}" srcId="{D8A0CD19-E77C-4ACA-8905-427135F60729}" destId="{A9A0C962-FC02-4A0D-80EB-375E83B2DB36}" srcOrd="0" destOrd="0" parTransId="{B4A517F1-B7C0-4D8D-AFD7-A933C26BD543}" sibTransId="{DB026C79-096D-4BE4-98EF-878C6A5855B4}"/>
    <dgm:cxn modelId="{2392B956-CFA8-45FB-B2AE-F852AA385E7A}" type="presOf" srcId="{4A5E8DAF-A557-4F04-97A9-5C3C2220CFFF}" destId="{B43D3A12-23D8-4BDC-A272-E3F4B9DFA4F6}" srcOrd="0" destOrd="1" presId="urn:microsoft.com/office/officeart/2005/8/layout/chevron2"/>
    <dgm:cxn modelId="{C3E3A677-3F08-4AD1-BCEE-51E5DA74A1EE}" type="presOf" srcId="{A9A0C962-FC02-4A0D-80EB-375E83B2DB36}" destId="{D7C8C3F9-1652-4F6E-80FA-FF04B3131DBF}" srcOrd="0" destOrd="0" presId="urn:microsoft.com/office/officeart/2005/8/layout/chevron2"/>
    <dgm:cxn modelId="{9921EA59-DCCF-49A9-8E82-D07A13530A07}" type="presOf" srcId="{7BD4A2D0-12EB-4AA5-AD13-92D786191CDC}" destId="{6591055A-82E2-4C9E-A18A-033DCCBB6AD4}" srcOrd="0" destOrd="0" presId="urn:microsoft.com/office/officeart/2005/8/layout/chevron2"/>
    <dgm:cxn modelId="{07F4CE7A-02F5-4ABC-8A58-444A4125A5D5}" type="presOf" srcId="{56179A50-7FA1-4ADA-A4AC-EC3929FD49FC}" destId="{74D3FBFC-8AA6-417B-9C13-B722606B9E37}" srcOrd="0" destOrd="0" presId="urn:microsoft.com/office/officeart/2005/8/layout/chevron2"/>
    <dgm:cxn modelId="{05F93682-CA4E-4437-A58B-A1948D6F60F5}" srcId="{DCFED2AB-EDB8-413F-8E71-94E4442F3A01}" destId="{50A5A4C7-9A21-41D2-A270-6A8565C256FB}" srcOrd="3" destOrd="0" parTransId="{8A2075A4-C7B9-451C-9DED-3E669224CC8B}" sibTransId="{57BC3BBC-646A-4C6D-9DD0-76FDAFA23D2B}"/>
    <dgm:cxn modelId="{BA343D9C-78CA-41AE-A6FC-6AF04AFFAF51}" type="presOf" srcId="{D8A0CD19-E77C-4ACA-8905-427135F60729}" destId="{5910D33F-D6A7-4AC6-88FC-D4229C28D645}" srcOrd="0" destOrd="0" presId="urn:microsoft.com/office/officeart/2005/8/layout/chevron2"/>
    <dgm:cxn modelId="{7338C0A2-AD7C-4FD1-BFC5-CC6DC2FA29B8}" srcId="{50A5A4C7-9A21-41D2-A270-6A8565C256FB}" destId="{D0977370-3F20-4F93-9A79-958299F56698}" srcOrd="1" destOrd="0" parTransId="{04116BDE-37CA-4C24-86B5-6A1D4855A2F6}" sibTransId="{5E711E73-411D-453B-B876-701F1583C125}"/>
    <dgm:cxn modelId="{B4CE3BA5-C2A8-4E75-9885-E25D9895E886}" type="presOf" srcId="{FD945A33-E6CB-48CE-8CD6-A2009BA3C651}" destId="{B43D3A12-23D8-4BDC-A272-E3F4B9DFA4F6}" srcOrd="0" destOrd="0" presId="urn:microsoft.com/office/officeart/2005/8/layout/chevron2"/>
    <dgm:cxn modelId="{4E94D0B4-5DE1-4957-A578-E87DF97F158E}" type="presOf" srcId="{DB9059CF-2DBE-4B9B-A62F-2704482EF2A0}" destId="{710F1A3C-B27E-4EB4-BF6F-1EB29ACA832A}" srcOrd="0" destOrd="0" presId="urn:microsoft.com/office/officeart/2005/8/layout/chevron2"/>
    <dgm:cxn modelId="{B761C8B5-85D7-4C5C-83C4-63C8623DDBAA}" type="presOf" srcId="{E97CBDF4-8DC0-43E6-BAE0-D231BE840425}" destId="{5C0352DD-7BFE-4A70-93B9-5AA383106EA4}" srcOrd="0" destOrd="0" presId="urn:microsoft.com/office/officeart/2005/8/layout/chevron2"/>
    <dgm:cxn modelId="{4B97B4C7-8D37-428A-987E-636AA7058981}" srcId="{3CF7E465-B568-4315-B229-77E472A68468}" destId="{4A5E8DAF-A557-4F04-97A9-5C3C2220CFFF}" srcOrd="1" destOrd="0" parTransId="{D81D0318-B10E-470E-8CBC-947E640B2AA3}" sibTransId="{9F43C2BD-3E7B-44CF-955C-64FEB1CEFF8A}"/>
    <dgm:cxn modelId="{44B4A6D0-FBFC-41E4-8307-2DBBC913DA48}" type="presOf" srcId="{50A5A4C7-9A21-41D2-A270-6A8565C256FB}" destId="{3E160424-69AF-485A-8B79-C6437E9C8227}" srcOrd="0" destOrd="0" presId="urn:microsoft.com/office/officeart/2005/8/layout/chevron2"/>
    <dgm:cxn modelId="{15603DD3-1326-46BE-98CF-24369D1BD424}" srcId="{DCFED2AB-EDB8-413F-8E71-94E4442F3A01}" destId="{D8A0CD19-E77C-4ACA-8905-427135F60729}" srcOrd="5" destOrd="0" parTransId="{FD4746A2-41C4-455B-992D-2745C945C84B}" sibTransId="{5D4664CE-EF5D-4210-BC91-1A513E2A377F}"/>
    <dgm:cxn modelId="{091188DB-CDB6-4F85-A173-BA5F4A02EF9C}" srcId="{DCFED2AB-EDB8-413F-8E71-94E4442F3A01}" destId="{56179A50-7FA1-4ADA-A4AC-EC3929FD49FC}" srcOrd="4" destOrd="0" parTransId="{18E86F0F-2147-4F40-8B50-3186FB5C49A5}" sibTransId="{792A2821-9C0E-4081-B633-2FA145FDD3AA}"/>
    <dgm:cxn modelId="{7FE616DE-AEBE-4C94-A868-AA4ED1E4FC19}" srcId="{DCFED2AB-EDB8-413F-8E71-94E4442F3A01}" destId="{3CF7E465-B568-4315-B229-77E472A68468}" srcOrd="0" destOrd="0" parTransId="{E1895A9A-D255-4FEC-B848-F0168DA44F80}" sibTransId="{B3B77E78-3D8A-462D-8C3D-E1D9B80721A9}"/>
    <dgm:cxn modelId="{38643DDE-F87D-44C5-AE08-7C6247900023}" type="presOf" srcId="{3CF7E465-B568-4315-B229-77E472A68468}" destId="{244E33E5-63A2-4999-B937-1C6C43AE2F57}" srcOrd="0" destOrd="0" presId="urn:microsoft.com/office/officeart/2005/8/layout/chevron2"/>
    <dgm:cxn modelId="{59405CE5-836C-415D-8837-B8E56FC5E946}" type="presOf" srcId="{0BED292A-8A4A-431C-9567-14DDD7B6AB25}" destId="{84AA9481-8800-4F67-9A5E-7A1658F1DBE6}" srcOrd="0" destOrd="0" presId="urn:microsoft.com/office/officeart/2005/8/layout/chevron2"/>
    <dgm:cxn modelId="{68F8E6EA-BAC2-426E-9B57-6F6CFBEBB68A}" srcId="{3CF7E465-B568-4315-B229-77E472A68468}" destId="{FD945A33-E6CB-48CE-8CD6-A2009BA3C651}" srcOrd="0" destOrd="0" parTransId="{43A263E9-F613-42D1-80AC-C7E17AF70D2F}" sibTransId="{0CADA300-30F0-4FD4-ABBA-01A83FAA516F}"/>
    <dgm:cxn modelId="{8C9E0A43-9418-4DD4-8E87-853E9A63728C}" type="presParOf" srcId="{3DA6A5BA-AD10-4556-8FC3-704C5AB7C865}" destId="{205154B6-75A3-40C2-ADC0-F76C3D8661E6}" srcOrd="0" destOrd="0" presId="urn:microsoft.com/office/officeart/2005/8/layout/chevron2"/>
    <dgm:cxn modelId="{A9AF13D8-4CD2-490F-8598-09697AB4EDF9}" type="presParOf" srcId="{205154B6-75A3-40C2-ADC0-F76C3D8661E6}" destId="{244E33E5-63A2-4999-B937-1C6C43AE2F57}" srcOrd="0" destOrd="0" presId="urn:microsoft.com/office/officeart/2005/8/layout/chevron2"/>
    <dgm:cxn modelId="{92C890AD-1708-43F9-BF24-8978F9A65FEC}" type="presParOf" srcId="{205154B6-75A3-40C2-ADC0-F76C3D8661E6}" destId="{B43D3A12-23D8-4BDC-A272-E3F4B9DFA4F6}" srcOrd="1" destOrd="0" presId="urn:microsoft.com/office/officeart/2005/8/layout/chevron2"/>
    <dgm:cxn modelId="{31A5815A-60A2-4014-B299-89260ADB9AC0}" type="presParOf" srcId="{3DA6A5BA-AD10-4556-8FC3-704C5AB7C865}" destId="{65A2FA88-973D-49DB-B63E-2D8280357BDB}" srcOrd="1" destOrd="0" presId="urn:microsoft.com/office/officeart/2005/8/layout/chevron2"/>
    <dgm:cxn modelId="{6D49E410-ADFC-4C54-96A5-6F04D3AA82BD}" type="presParOf" srcId="{3DA6A5BA-AD10-4556-8FC3-704C5AB7C865}" destId="{358E4F1D-E8C1-42BF-86D4-57CC1218610F}" srcOrd="2" destOrd="0" presId="urn:microsoft.com/office/officeart/2005/8/layout/chevron2"/>
    <dgm:cxn modelId="{12091F4A-4C83-4D4E-81CC-7D28A3C30AFA}" type="presParOf" srcId="{358E4F1D-E8C1-42BF-86D4-57CC1218610F}" destId="{84AA9481-8800-4F67-9A5E-7A1658F1DBE6}" srcOrd="0" destOrd="0" presId="urn:microsoft.com/office/officeart/2005/8/layout/chevron2"/>
    <dgm:cxn modelId="{253CB681-13C9-4919-92A8-14AAA3C9C681}" type="presParOf" srcId="{358E4F1D-E8C1-42BF-86D4-57CC1218610F}" destId="{6591055A-82E2-4C9E-A18A-033DCCBB6AD4}" srcOrd="1" destOrd="0" presId="urn:microsoft.com/office/officeart/2005/8/layout/chevron2"/>
    <dgm:cxn modelId="{C433A8DB-E7D2-442A-9197-8023A3D0D291}" type="presParOf" srcId="{3DA6A5BA-AD10-4556-8FC3-704C5AB7C865}" destId="{6AAB63D5-BCDF-43D5-ACFA-3614D2DE7574}" srcOrd="3" destOrd="0" presId="urn:microsoft.com/office/officeart/2005/8/layout/chevron2"/>
    <dgm:cxn modelId="{C3CF98DD-2758-4343-9D21-033CEF4ED814}" type="presParOf" srcId="{3DA6A5BA-AD10-4556-8FC3-704C5AB7C865}" destId="{045DF026-61AA-47B0-9FE8-88F4337B26C6}" srcOrd="4" destOrd="0" presId="urn:microsoft.com/office/officeart/2005/8/layout/chevron2"/>
    <dgm:cxn modelId="{6B8C5191-41D6-4EAA-8010-FCA25336AF0A}" type="presParOf" srcId="{045DF026-61AA-47B0-9FE8-88F4337B26C6}" destId="{710F1A3C-B27E-4EB4-BF6F-1EB29ACA832A}" srcOrd="0" destOrd="0" presId="urn:microsoft.com/office/officeart/2005/8/layout/chevron2"/>
    <dgm:cxn modelId="{C094935D-F20F-411C-B718-0865C1F112E9}" type="presParOf" srcId="{045DF026-61AA-47B0-9FE8-88F4337B26C6}" destId="{CBF31A8A-A0A3-4990-B53E-D8B5B32A9661}" srcOrd="1" destOrd="0" presId="urn:microsoft.com/office/officeart/2005/8/layout/chevron2"/>
    <dgm:cxn modelId="{D583ED9B-F84F-48E2-98EC-9AE938F2BBD4}" type="presParOf" srcId="{3DA6A5BA-AD10-4556-8FC3-704C5AB7C865}" destId="{4CAF63D8-BA53-4DBF-A25A-AECA8C5D542F}" srcOrd="5" destOrd="0" presId="urn:microsoft.com/office/officeart/2005/8/layout/chevron2"/>
    <dgm:cxn modelId="{E7B5F81D-A5D1-422C-8541-E7C115671C2A}" type="presParOf" srcId="{3DA6A5BA-AD10-4556-8FC3-704C5AB7C865}" destId="{C5E06764-626D-49F7-A9BE-07210045ACAD}" srcOrd="6" destOrd="0" presId="urn:microsoft.com/office/officeart/2005/8/layout/chevron2"/>
    <dgm:cxn modelId="{0B00728B-F4D3-4DCE-80D6-ED744339335C}" type="presParOf" srcId="{C5E06764-626D-49F7-A9BE-07210045ACAD}" destId="{3E160424-69AF-485A-8B79-C6437E9C8227}" srcOrd="0" destOrd="0" presId="urn:microsoft.com/office/officeart/2005/8/layout/chevron2"/>
    <dgm:cxn modelId="{DE15F5E6-666E-41C1-BD6A-FEF464014857}" type="presParOf" srcId="{C5E06764-626D-49F7-A9BE-07210045ACAD}" destId="{853273BB-4CDC-49A7-94BB-E55718537987}" srcOrd="1" destOrd="0" presId="urn:microsoft.com/office/officeart/2005/8/layout/chevron2"/>
    <dgm:cxn modelId="{9266D3AC-076F-4F9A-AD5E-13AB81694617}" type="presParOf" srcId="{3DA6A5BA-AD10-4556-8FC3-704C5AB7C865}" destId="{B284A152-BADE-4C31-A187-CCA60A9BA1D0}" srcOrd="7" destOrd="0" presId="urn:microsoft.com/office/officeart/2005/8/layout/chevron2"/>
    <dgm:cxn modelId="{518EB2C2-0A03-43F0-BC5F-8F1CE89A7BEC}" type="presParOf" srcId="{3DA6A5BA-AD10-4556-8FC3-704C5AB7C865}" destId="{32E42296-A4CD-439A-A78E-DA1C854F6CB7}" srcOrd="8" destOrd="0" presId="urn:microsoft.com/office/officeart/2005/8/layout/chevron2"/>
    <dgm:cxn modelId="{878ECDEB-5829-40F5-9E87-02290CB319E6}" type="presParOf" srcId="{32E42296-A4CD-439A-A78E-DA1C854F6CB7}" destId="{74D3FBFC-8AA6-417B-9C13-B722606B9E37}" srcOrd="0" destOrd="0" presId="urn:microsoft.com/office/officeart/2005/8/layout/chevron2"/>
    <dgm:cxn modelId="{5129DEFE-E9DF-47B8-8B32-2232E7533D27}" type="presParOf" srcId="{32E42296-A4CD-439A-A78E-DA1C854F6CB7}" destId="{5C0352DD-7BFE-4A70-93B9-5AA383106EA4}" srcOrd="1" destOrd="0" presId="urn:microsoft.com/office/officeart/2005/8/layout/chevron2"/>
    <dgm:cxn modelId="{9B4D2980-4327-478F-8084-F88621DD3E31}" type="presParOf" srcId="{3DA6A5BA-AD10-4556-8FC3-704C5AB7C865}" destId="{9272860B-A8C6-4951-86FA-83482E133BC3}" srcOrd="9" destOrd="0" presId="urn:microsoft.com/office/officeart/2005/8/layout/chevron2"/>
    <dgm:cxn modelId="{0A922F00-EA2A-4AD5-BD21-AEB7C472111D}" type="presParOf" srcId="{3DA6A5BA-AD10-4556-8FC3-704C5AB7C865}" destId="{F2C0A056-0FB7-418C-AC04-EB21E2043112}" srcOrd="10" destOrd="0" presId="urn:microsoft.com/office/officeart/2005/8/layout/chevron2"/>
    <dgm:cxn modelId="{5149C780-EDCD-404A-9016-8A138DC962F0}" type="presParOf" srcId="{F2C0A056-0FB7-418C-AC04-EB21E2043112}" destId="{5910D33F-D6A7-4AC6-88FC-D4229C28D645}" srcOrd="0" destOrd="0" presId="urn:microsoft.com/office/officeart/2005/8/layout/chevron2"/>
    <dgm:cxn modelId="{CF893ECB-8701-4E3B-A80B-DE822FC877B9}" type="presParOf" srcId="{F2C0A056-0FB7-418C-AC04-EB21E2043112}" destId="{D7C8C3F9-1652-4F6E-80FA-FF04B3131DB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4E33E5-63A2-4999-B937-1C6C43AE2F57}">
      <dsp:nvSpPr>
        <dsp:cNvPr id="0" name=""/>
        <dsp:cNvSpPr/>
      </dsp:nvSpPr>
      <dsp:spPr>
        <a:xfrm rot="5400000">
          <a:off x="-115772" y="116690"/>
          <a:ext cx="771816" cy="54027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rtl="0">
            <a:lnSpc>
              <a:spcPct val="90000"/>
            </a:lnSpc>
            <a:spcBef>
              <a:spcPct val="0"/>
            </a:spcBef>
            <a:spcAft>
              <a:spcPct val="35000"/>
            </a:spcAft>
            <a:buNone/>
          </a:pPr>
          <a:r>
            <a:rPr lang="en-US" sz="600" b="1" kern="1200"/>
            <a:t>IEEE/ISO/IEC 24748-3-2020</a:t>
          </a:r>
          <a:r>
            <a:rPr lang="en-US" sz="600" b="1" kern="1200">
              <a:latin typeface="Calibri Light" panose="020F0302020204030204"/>
            </a:rPr>
            <a:t> </a:t>
          </a:r>
          <a:endParaRPr lang="en-US" sz="600" b="1" kern="1200"/>
        </a:p>
      </dsp:txBody>
      <dsp:txXfrm rot="-5400000">
        <a:off x="1" y="271054"/>
        <a:ext cx="540271" cy="231545"/>
      </dsp:txXfrm>
    </dsp:sp>
    <dsp:sp modelId="{B43D3A12-23D8-4BDC-A272-E3F4B9DFA4F6}">
      <dsp:nvSpPr>
        <dsp:cNvPr id="0" name=""/>
        <dsp:cNvSpPr/>
      </dsp:nvSpPr>
      <dsp:spPr>
        <a:xfrm rot="5400000">
          <a:off x="4327750" y="-3786561"/>
          <a:ext cx="501680" cy="807663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rtl="0">
            <a:lnSpc>
              <a:spcPct val="90000"/>
            </a:lnSpc>
            <a:spcBef>
              <a:spcPct val="0"/>
            </a:spcBef>
            <a:spcAft>
              <a:spcPct val="15000"/>
            </a:spcAft>
            <a:buChar char="•"/>
          </a:pPr>
          <a:r>
            <a:rPr lang="en-US" sz="1000" kern="1200"/>
            <a:t> Life cycle management provides guidance on the application of the software life cycle processes standard. </a:t>
          </a:r>
          <a:r>
            <a:rPr lang="en-US" sz="1000" kern="1200">
              <a:latin typeface="Calibri Light" panose="020F0302020204030204"/>
            </a:rPr>
            <a:t> </a:t>
          </a:r>
          <a:endParaRPr lang="en-US" sz="1000" kern="1200"/>
        </a:p>
        <a:p>
          <a:pPr marL="57150" lvl="1" indent="-57150" algn="l" defTabSz="444500" rtl="0">
            <a:lnSpc>
              <a:spcPct val="90000"/>
            </a:lnSpc>
            <a:spcBef>
              <a:spcPct val="0"/>
            </a:spcBef>
            <a:spcAft>
              <a:spcPct val="15000"/>
            </a:spcAft>
            <a:buChar char="•"/>
          </a:pPr>
          <a:r>
            <a:rPr lang="en-US" sz="1000" kern="1200"/>
            <a:t>Establishes guidance to implement a common framework for software life cycle processes, with well-defined terminology.</a:t>
          </a:r>
        </a:p>
      </dsp:txBody>
      <dsp:txXfrm rot="-5400000">
        <a:off x="540271" y="25408"/>
        <a:ext cx="8052149" cy="452700"/>
      </dsp:txXfrm>
    </dsp:sp>
    <dsp:sp modelId="{84AA9481-8800-4F67-9A5E-7A1658F1DBE6}">
      <dsp:nvSpPr>
        <dsp:cNvPr id="0" name=""/>
        <dsp:cNvSpPr/>
      </dsp:nvSpPr>
      <dsp:spPr>
        <a:xfrm rot="5400000">
          <a:off x="-115772" y="788459"/>
          <a:ext cx="771816" cy="54027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rtl="0">
            <a:lnSpc>
              <a:spcPct val="90000"/>
            </a:lnSpc>
            <a:spcBef>
              <a:spcPct val="0"/>
            </a:spcBef>
            <a:spcAft>
              <a:spcPct val="35000"/>
            </a:spcAft>
            <a:buNone/>
          </a:pPr>
          <a:r>
            <a:rPr lang="en-US" sz="600" b="1" kern="1200"/>
            <a:t>IEEE 2755.2-2020</a:t>
          </a:r>
          <a:r>
            <a:rPr lang="en-US" sz="600" b="1" kern="1200">
              <a:latin typeface="Calibri Light" panose="020F0302020204030204"/>
            </a:rPr>
            <a:t> </a:t>
          </a:r>
          <a:endParaRPr lang="en-US" sz="600" b="1" kern="1200"/>
        </a:p>
      </dsp:txBody>
      <dsp:txXfrm rot="-5400000">
        <a:off x="1" y="942823"/>
        <a:ext cx="540271" cy="231545"/>
      </dsp:txXfrm>
    </dsp:sp>
    <dsp:sp modelId="{6591055A-82E2-4C9E-A18A-033DCCBB6AD4}">
      <dsp:nvSpPr>
        <dsp:cNvPr id="0" name=""/>
        <dsp:cNvSpPr/>
      </dsp:nvSpPr>
      <dsp:spPr>
        <a:xfrm rot="5400000">
          <a:off x="4327750" y="-3114792"/>
          <a:ext cx="501680" cy="807663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rtl="0">
            <a:lnSpc>
              <a:spcPct val="90000"/>
            </a:lnSpc>
            <a:spcBef>
              <a:spcPct val="0"/>
            </a:spcBef>
            <a:spcAft>
              <a:spcPct val="15000"/>
            </a:spcAft>
            <a:buChar char="•"/>
          </a:pPr>
          <a:r>
            <a:rPr lang="en-US" sz="1000" kern="1200"/>
            <a:t>Recommended Practice for Implementation and Management Methodology for Software-Based Intelligent Process </a:t>
          </a:r>
          <a:r>
            <a:rPr lang="en-US" sz="1000" b="1" kern="1200"/>
            <a:t>A</a:t>
          </a:r>
          <a:r>
            <a:rPr lang="en-US" sz="1000" b="0" kern="1200"/>
            <a:t>utomation</a:t>
          </a:r>
          <a:r>
            <a:rPr lang="en-US" sz="1000" b="0" kern="1200">
              <a:latin typeface="Calibri Light" panose="020F0302020204030204"/>
            </a:rPr>
            <a:t> </a:t>
          </a:r>
          <a:endParaRPr lang="en-US" sz="1000" b="0" kern="1200"/>
        </a:p>
      </dsp:txBody>
      <dsp:txXfrm rot="-5400000">
        <a:off x="540271" y="697177"/>
        <a:ext cx="8052149" cy="452700"/>
      </dsp:txXfrm>
    </dsp:sp>
    <dsp:sp modelId="{710F1A3C-B27E-4EB4-BF6F-1EB29ACA832A}">
      <dsp:nvSpPr>
        <dsp:cNvPr id="0" name=""/>
        <dsp:cNvSpPr/>
      </dsp:nvSpPr>
      <dsp:spPr>
        <a:xfrm rot="5400000">
          <a:off x="-115772" y="1460227"/>
          <a:ext cx="771816" cy="54027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rtl="0">
            <a:lnSpc>
              <a:spcPct val="90000"/>
            </a:lnSpc>
            <a:spcBef>
              <a:spcPct val="0"/>
            </a:spcBef>
            <a:spcAft>
              <a:spcPct val="35000"/>
            </a:spcAft>
            <a:buNone/>
          </a:pPr>
          <a:r>
            <a:rPr lang="en-US" sz="600" b="1" kern="1200"/>
            <a:t>IEEE 113-1985</a:t>
          </a:r>
        </a:p>
      </dsp:txBody>
      <dsp:txXfrm rot="-5400000">
        <a:off x="1" y="1614591"/>
        <a:ext cx="540271" cy="231545"/>
      </dsp:txXfrm>
    </dsp:sp>
    <dsp:sp modelId="{CBF31A8A-A0A3-4990-B53E-D8B5B32A9661}">
      <dsp:nvSpPr>
        <dsp:cNvPr id="0" name=""/>
        <dsp:cNvSpPr/>
      </dsp:nvSpPr>
      <dsp:spPr>
        <a:xfrm rot="5400000">
          <a:off x="4327750" y="-2443023"/>
          <a:ext cx="501680" cy="807663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rtl="0">
            <a:lnSpc>
              <a:spcPct val="90000"/>
            </a:lnSpc>
            <a:spcBef>
              <a:spcPct val="0"/>
            </a:spcBef>
            <a:spcAft>
              <a:spcPct val="15000"/>
            </a:spcAft>
            <a:buChar char="•"/>
          </a:pPr>
          <a:r>
            <a:rPr lang="en-US" sz="1000" kern="1200"/>
            <a:t>Procedures for Direct-Current Machines</a:t>
          </a:r>
        </a:p>
        <a:p>
          <a:pPr marL="57150" lvl="1" indent="-57150" algn="l" defTabSz="444500" rtl="0">
            <a:lnSpc>
              <a:spcPct val="90000"/>
            </a:lnSpc>
            <a:spcBef>
              <a:spcPct val="0"/>
            </a:spcBef>
            <a:spcAft>
              <a:spcPct val="15000"/>
            </a:spcAft>
            <a:buChar char="•"/>
          </a:pPr>
          <a:r>
            <a:rPr lang="en-US" sz="1000" kern="1200"/>
            <a:t>Recommendations are made for conducting and reporting generally </a:t>
          </a:r>
          <a:r>
            <a:rPr lang="en-US" sz="1000" kern="1200">
              <a:latin typeface="Calibri Light" panose="020F0302020204030204"/>
            </a:rPr>
            <a:t>acceptable</a:t>
          </a:r>
          <a:r>
            <a:rPr lang="en-US" sz="1000" kern="1200"/>
            <a:t> tests to determine the performance characteristics of conventional DC machines.</a:t>
          </a:r>
          <a:r>
            <a:rPr lang="en-US" sz="1000" kern="1200">
              <a:latin typeface="Calibri Light" panose="020F0302020204030204"/>
            </a:rPr>
            <a:t> </a:t>
          </a:r>
        </a:p>
      </dsp:txBody>
      <dsp:txXfrm rot="-5400000">
        <a:off x="540271" y="1368946"/>
        <a:ext cx="8052149" cy="452700"/>
      </dsp:txXfrm>
    </dsp:sp>
    <dsp:sp modelId="{3E160424-69AF-485A-8B79-C6437E9C8227}">
      <dsp:nvSpPr>
        <dsp:cNvPr id="0" name=""/>
        <dsp:cNvSpPr/>
      </dsp:nvSpPr>
      <dsp:spPr>
        <a:xfrm rot="5400000">
          <a:off x="-115772" y="2131996"/>
          <a:ext cx="771816" cy="54027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a:t>NESC</a:t>
          </a:r>
          <a:endParaRPr lang="en-US" sz="600" kern="1200">
            <a:latin typeface="Calibri Light" panose="020F0302020204030204"/>
          </a:endParaRPr>
        </a:p>
      </dsp:txBody>
      <dsp:txXfrm rot="-5400000">
        <a:off x="1" y="2286360"/>
        <a:ext cx="540271" cy="231545"/>
      </dsp:txXfrm>
    </dsp:sp>
    <dsp:sp modelId="{853273BB-4CDC-49A7-94BB-E55718537987}">
      <dsp:nvSpPr>
        <dsp:cNvPr id="0" name=""/>
        <dsp:cNvSpPr/>
      </dsp:nvSpPr>
      <dsp:spPr>
        <a:xfrm rot="5400000">
          <a:off x="4327750" y="-1771255"/>
          <a:ext cx="501680" cy="807663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rtl="0">
            <a:lnSpc>
              <a:spcPct val="90000"/>
            </a:lnSpc>
            <a:spcBef>
              <a:spcPct val="0"/>
            </a:spcBef>
            <a:spcAft>
              <a:spcPct val="15000"/>
            </a:spcAft>
            <a:buChar char="•"/>
          </a:pPr>
          <a:r>
            <a:rPr lang="en-US" sz="1000" kern="1200"/>
            <a:t>National Electrical Safety Code</a:t>
          </a:r>
          <a:endParaRPr lang="en-US" sz="1000" kern="1200">
            <a:latin typeface="Calibri Light" panose="020F0302020204030204"/>
          </a:endParaRPr>
        </a:p>
        <a:p>
          <a:pPr marL="57150" lvl="1" indent="-57150" algn="l" defTabSz="444500" rtl="0">
            <a:lnSpc>
              <a:spcPct val="90000"/>
            </a:lnSpc>
            <a:spcBef>
              <a:spcPct val="0"/>
            </a:spcBef>
            <a:spcAft>
              <a:spcPct val="15000"/>
            </a:spcAft>
            <a:buChar char="•"/>
          </a:pPr>
          <a:r>
            <a:rPr lang="en-US" sz="1000" kern="1200"/>
            <a:t>Implemented to regulate and maintain electrical components used during the creation of this project. </a:t>
          </a:r>
          <a:endParaRPr lang="en-US" sz="1000" kern="1200">
            <a:latin typeface="Calibri Light" panose="020F0302020204030204"/>
          </a:endParaRPr>
        </a:p>
      </dsp:txBody>
      <dsp:txXfrm rot="-5400000">
        <a:off x="540271" y="2040714"/>
        <a:ext cx="8052149" cy="452700"/>
      </dsp:txXfrm>
    </dsp:sp>
    <dsp:sp modelId="{74D3FBFC-8AA6-417B-9C13-B722606B9E37}">
      <dsp:nvSpPr>
        <dsp:cNvPr id="0" name=""/>
        <dsp:cNvSpPr/>
      </dsp:nvSpPr>
      <dsp:spPr>
        <a:xfrm rot="5400000">
          <a:off x="-115772" y="2803765"/>
          <a:ext cx="771816" cy="54027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rtl="0">
            <a:lnSpc>
              <a:spcPct val="90000"/>
            </a:lnSpc>
            <a:spcBef>
              <a:spcPct val="0"/>
            </a:spcBef>
            <a:spcAft>
              <a:spcPct val="35000"/>
            </a:spcAft>
            <a:buNone/>
          </a:pPr>
          <a:r>
            <a:rPr lang="en-US" sz="600" kern="1200"/>
            <a:t>IEEE 7010-2020</a:t>
          </a:r>
          <a:endParaRPr lang="en-US" sz="600" kern="1200">
            <a:latin typeface="Calibri Light" panose="020F0302020204030204"/>
          </a:endParaRPr>
        </a:p>
      </dsp:txBody>
      <dsp:txXfrm rot="-5400000">
        <a:off x="1" y="2958129"/>
        <a:ext cx="540271" cy="231545"/>
      </dsp:txXfrm>
    </dsp:sp>
    <dsp:sp modelId="{5C0352DD-7BFE-4A70-93B9-5AA383106EA4}">
      <dsp:nvSpPr>
        <dsp:cNvPr id="0" name=""/>
        <dsp:cNvSpPr/>
      </dsp:nvSpPr>
      <dsp:spPr>
        <a:xfrm rot="5400000">
          <a:off x="4327750" y="-1099486"/>
          <a:ext cx="501680" cy="807663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rtl="0">
            <a:lnSpc>
              <a:spcPct val="90000"/>
            </a:lnSpc>
            <a:spcBef>
              <a:spcPct val="0"/>
            </a:spcBef>
            <a:spcAft>
              <a:spcPct val="15000"/>
            </a:spcAft>
            <a:buChar char="•"/>
          </a:pPr>
          <a:r>
            <a:rPr lang="en-US" sz="1000" kern="1200"/>
            <a:t>Recommended Practice for Assessing the Impact of Autonomous and Intelligent Systems on Human Well-Being</a:t>
          </a:r>
          <a:endParaRPr lang="en-US" sz="1000" kern="1200">
            <a:latin typeface="Calibri Light" panose="020F0302020204030204"/>
          </a:endParaRPr>
        </a:p>
      </dsp:txBody>
      <dsp:txXfrm rot="-5400000">
        <a:off x="540271" y="2712483"/>
        <a:ext cx="8052149" cy="452700"/>
      </dsp:txXfrm>
    </dsp:sp>
    <dsp:sp modelId="{5910D33F-D6A7-4AC6-88FC-D4229C28D645}">
      <dsp:nvSpPr>
        <dsp:cNvPr id="0" name=""/>
        <dsp:cNvSpPr/>
      </dsp:nvSpPr>
      <dsp:spPr>
        <a:xfrm rot="5400000">
          <a:off x="-115772" y="3475533"/>
          <a:ext cx="771816" cy="54027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rtl="0">
            <a:lnSpc>
              <a:spcPct val="90000"/>
            </a:lnSpc>
            <a:spcBef>
              <a:spcPct val="0"/>
            </a:spcBef>
            <a:spcAft>
              <a:spcPct val="35000"/>
            </a:spcAft>
            <a:buNone/>
          </a:pPr>
          <a:r>
            <a:rPr lang="en-US" sz="600" kern="1200"/>
            <a:t>IEEE 485-1997 </a:t>
          </a:r>
          <a:endParaRPr lang="en-US" sz="600" kern="1200">
            <a:latin typeface="Calibri Light" panose="020F0302020204030204"/>
          </a:endParaRPr>
        </a:p>
      </dsp:txBody>
      <dsp:txXfrm rot="-5400000">
        <a:off x="1" y="3629897"/>
        <a:ext cx="540271" cy="231545"/>
      </dsp:txXfrm>
    </dsp:sp>
    <dsp:sp modelId="{D7C8C3F9-1652-4F6E-80FA-FF04B3131DBF}">
      <dsp:nvSpPr>
        <dsp:cNvPr id="0" name=""/>
        <dsp:cNvSpPr/>
      </dsp:nvSpPr>
      <dsp:spPr>
        <a:xfrm rot="5400000">
          <a:off x="4327750" y="-427718"/>
          <a:ext cx="501680" cy="807663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rtl="0">
            <a:lnSpc>
              <a:spcPct val="90000"/>
            </a:lnSpc>
            <a:spcBef>
              <a:spcPct val="0"/>
            </a:spcBef>
            <a:spcAft>
              <a:spcPct val="15000"/>
            </a:spcAft>
            <a:buChar char="•"/>
          </a:pPr>
          <a:r>
            <a:rPr lang="en-US" sz="1000" kern="1200"/>
            <a:t>Recommended Practice for Sizing Lead-Acid Batteries. Methods for defining the dc load and for sizing a lead-acid battery to supply that load for stationary battery applications </a:t>
          </a:r>
          <a:endParaRPr lang="en-US" sz="1000" kern="1200">
            <a:latin typeface="Calibri Light" panose="020F0302020204030204"/>
          </a:endParaRPr>
        </a:p>
      </dsp:txBody>
      <dsp:txXfrm rot="-5400000">
        <a:off x="540271" y="3384251"/>
        <a:ext cx="8052149" cy="45270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villages-news.com/wp-content/uploads/2014/10/Golf-Cart-Accident.jp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ee33259da9_2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ee33259da9_2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ee33259da9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ee33259da9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Projects Part Summary?</a:t>
            </a:r>
          </a:p>
        </p:txBody>
      </p:sp>
    </p:spTree>
    <p:extLst>
      <p:ext uri="{BB962C8B-B14F-4D97-AF65-F5344CB8AC3E}">
        <p14:creationId xmlns:p14="http://schemas.microsoft.com/office/powerpoint/2010/main" val="3896929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ee33259da9_2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ee33259da9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eda1cb9ff3_5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eda1cb9ff3_5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eda1cb9ff3_5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eda1cb9ff3_5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US">
                <a:hlinkClick r:id="rId3"/>
              </a:rPr>
              <a:t>https://www.villages-news.com/wp-content/uploads/2014/10/Golf-Cart-Accident.jpg</a:t>
            </a:r>
            <a:endParaRPr lang="en-US"/>
          </a:p>
          <a:p>
            <a:pPr marL="0" indent="0">
              <a:buNone/>
            </a:pPr>
            <a:endParaRPr lang="en-US"/>
          </a:p>
          <a:p>
            <a:pPr marL="0" indent="0">
              <a:buNone/>
            </a:pP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eda1cb9ff3_5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eda1cb9ff3_5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eda1cb9ff3_5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eda1cb9ff3_5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US"/>
              <a:t>https://www.energy.gov/eere/vehicles/articles/fotw-1190-june-14-2021-battery-electric-vehicles-have-lower-scheduled</a:t>
            </a:r>
          </a:p>
        </p:txBody>
      </p:sp>
    </p:spTree>
    <p:extLst>
      <p:ext uri="{BB962C8B-B14F-4D97-AF65-F5344CB8AC3E}">
        <p14:creationId xmlns:p14="http://schemas.microsoft.com/office/powerpoint/2010/main" val="1820130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eda1cb9ff3_5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eda1cb9ff3_5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eda1cb9ff3_5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eda1cb9ff3_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Show math???</a:t>
            </a:r>
          </a:p>
        </p:txBody>
      </p:sp>
    </p:spTree>
    <p:extLst>
      <p:ext uri="{BB962C8B-B14F-4D97-AF65-F5344CB8AC3E}">
        <p14:creationId xmlns:p14="http://schemas.microsoft.com/office/powerpoint/2010/main" val="2764300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name="adj" fmla="val 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7" name="Google Shape;17;p2"/>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7" name="Google Shape;4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3" name="Google Shape;53;p5"/>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4" name="Google Shape;54;p5"/>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60;p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 name="Google Shape;6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7"/>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7" name="Google Shape;67;p7"/>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8" name="Google Shape;6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8"/>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 name="Google Shape;89;p8"/>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Google Shape;9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9"/>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6" name="Google Shape;96;p9"/>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97" name="Google Shape;97;p9"/>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8" name="Google Shape;9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10"/>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300"/>
              <a:buNone/>
              <a:defRPr/>
            </a:lvl1pPr>
          </a:lstStyle>
          <a:p>
            <a:endParaRPr/>
          </a:p>
        </p:txBody>
      </p:sp>
      <p:sp>
        <p:nvSpPr>
          <p:cNvPr id="104" name="Google Shape;10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1"/>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1"/>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1"/>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1"/>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1"/>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1"/>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1"/>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1"/>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1"/>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1"/>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1"/>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11"/>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27" name="Google Shape;12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3679204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comments" Target="../comments/comment2.xml"/><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comments" Target="../comments/comment5.xml"/><Relationship Id="rId4" Type="http://schemas.openxmlformats.org/officeDocument/2006/relationships/image" Target="../media/image9.jpe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comments" Target="../comments/comment8.xml"/><Relationship Id="rId4" Type="http://schemas.openxmlformats.org/officeDocument/2006/relationships/image" Target="../media/image16.sv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comments" Target="../comments/comment9.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comments" Target="../comments/commen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comments" Target="../comments/commen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9.xml"/><Relationship Id="rId6" Type="http://schemas.openxmlformats.org/officeDocument/2006/relationships/comments" Target="../comments/comment12.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comments" Target="../comments/comment13.xml"/><Relationship Id="rId5" Type="http://schemas.openxmlformats.org/officeDocument/2006/relationships/image" Target="../media/image25.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1.xml"/><Relationship Id="rId4" Type="http://schemas.openxmlformats.org/officeDocument/2006/relationships/comments" Target="../comments/commen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4" Type="http://schemas.openxmlformats.org/officeDocument/2006/relationships/comments" Target="../comments/comment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11.xml"/><Relationship Id="rId1" Type="http://schemas.openxmlformats.org/officeDocument/2006/relationships/video" Target="https://www.youtube.com/embed/VbH9v-kbm8E?feature=oembed" TargetMode="External"/><Relationship Id="rId4" Type="http://schemas.openxmlformats.org/officeDocument/2006/relationships/comments" Target="../comments/comment16.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17.xml"/><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18.xml"/><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 Id="rId4" Type="http://schemas.openxmlformats.org/officeDocument/2006/relationships/comments" Target="../comments/comment19.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20.xml"/><Relationship Id="rId2" Type="http://schemas.openxmlformats.org/officeDocument/2006/relationships/image" Target="../media/image36.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11.xml"/><Relationship Id="rId1" Type="http://schemas.openxmlformats.org/officeDocument/2006/relationships/video" Target="https://www.youtube.com/embed/CYsENM2RqSw?feature=oembed" TargetMode="External"/><Relationship Id="rId4" Type="http://schemas.openxmlformats.org/officeDocument/2006/relationships/comments" Target="../comments/comment21.xml"/></Relationships>
</file>

<file path=ppt/slides/_rels/slide23.xml.rels><?xml version="1.0" encoding="UTF-8" standalone="yes"?>
<Relationships xmlns="http://schemas.openxmlformats.org/package/2006/relationships"><Relationship Id="rId2" Type="http://schemas.openxmlformats.org/officeDocument/2006/relationships/comments" Target="../comments/comment22.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comments" Target="../comments/comment23.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8" Type="http://schemas.openxmlformats.org/officeDocument/2006/relationships/hyperlink" Target="https://www.nytimes.com/2017/03/04/business/retirement/the-mostly-safe-golf-cart.html" TargetMode="External"/><Relationship Id="rId3" Type="http://schemas.openxmlformats.org/officeDocument/2006/relationships/hyperlink" Target="https://store.arduino.cc/products/arduino-nano" TargetMode="External"/><Relationship Id="rId7" Type="http://schemas.openxmlformats.org/officeDocument/2006/relationships/hyperlink" Target="https://robu.in/5-pros-and-5-cons-of-raspberry-pi/" TargetMode="External"/><Relationship Id="rId2" Type="http://schemas.openxmlformats.org/officeDocument/2006/relationships/hyperlink" Target="https://store.arduino.cc/products/arduino-mega-2560-rev3" TargetMode="External"/><Relationship Id="rId1" Type="http://schemas.openxmlformats.org/officeDocument/2006/relationships/slideLayout" Target="../slideLayouts/slideLayout9.xml"/><Relationship Id="rId6" Type="http://schemas.openxmlformats.org/officeDocument/2006/relationships/hyperlink" Target="https://www.sciencedirect.com/science/article/abs/pii/S0022437520301237?via%3Dihub" TargetMode="External"/><Relationship Id="rId5" Type="http://schemas.openxmlformats.org/officeDocument/2006/relationships/hyperlink" Target="https://www.brighthubengineering.com/commercial-electrical-applications/53898-pneumatic-vs-electronic-control-mechanisms/" TargetMode="External"/><Relationship Id="rId4" Type="http://schemas.openxmlformats.org/officeDocument/2006/relationships/hyperlink" Target="https://store.arduino.cc/products/arduino-uno-rev3" TargetMode="External"/><Relationship Id="rId9" Type="http://schemas.openxmlformats.org/officeDocument/2006/relationships/comments" Target="../comments/comment24.xml"/></Relationships>
</file>

<file path=ppt/slides/_rels/slide26.xml.rels><?xml version="1.0" encoding="UTF-8" standalone="yes"?>
<Relationships xmlns="http://schemas.openxmlformats.org/package/2006/relationships"><Relationship Id="rId3" Type="http://schemas.openxmlformats.org/officeDocument/2006/relationships/comments" Target="../comments/comment25.xml"/><Relationship Id="rId2" Type="http://schemas.openxmlformats.org/officeDocument/2006/relationships/image" Target="../media/image38.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comments" Target="../comments/comment26.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comments" Target="../comments/comment27.xml"/><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comments" Target="../comments/comment28.xml"/><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comments" Target="../comments/comment29.xm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Google Shape;134;p13"/>
          <p:cNvPicPr preferRelativeResize="0"/>
          <p:nvPr/>
        </p:nvPicPr>
        <p:blipFill>
          <a:blip r:embed="rId3">
            <a:alphaModFix/>
          </a:blip>
          <a:stretch>
            <a:fillRect/>
          </a:stretch>
        </p:blipFill>
        <p:spPr>
          <a:xfrm>
            <a:off x="0" y="-89941"/>
            <a:ext cx="9144001" cy="5143500"/>
          </a:xfrm>
          <a:prstGeom prst="rect">
            <a:avLst/>
          </a:prstGeom>
          <a:noFill/>
          <a:ln>
            <a:noFill/>
          </a:ln>
        </p:spPr>
      </p:pic>
      <p:sp>
        <p:nvSpPr>
          <p:cNvPr id="135" name="Google Shape;135;p13"/>
          <p:cNvSpPr txBox="1">
            <a:spLocks noGrp="1"/>
          </p:cNvSpPr>
          <p:nvPr>
            <p:ph type="ctrTitle"/>
          </p:nvPr>
        </p:nvSpPr>
        <p:spPr>
          <a:xfrm>
            <a:off x="208958" y="659550"/>
            <a:ext cx="8520600" cy="20526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Clr>
                <a:schemeClr val="dk1"/>
              </a:buClr>
              <a:buSzPct val="28571"/>
              <a:buFont typeface="Arial"/>
              <a:buNone/>
            </a:pPr>
            <a:r>
              <a:rPr lang="en" sz="3850">
                <a:solidFill>
                  <a:schemeClr val="lt1"/>
                </a:solidFill>
              </a:rPr>
              <a:t>Converting a Mechanical Operated System to an Electronic Operated System</a:t>
            </a:r>
            <a:endParaRPr sz="3850">
              <a:solidFill>
                <a:schemeClr val="lt1"/>
              </a:solidFill>
            </a:endParaRPr>
          </a:p>
          <a:p>
            <a:pPr marL="0" lvl="0" indent="0" algn="l" rtl="0">
              <a:spcBef>
                <a:spcPts val="1000"/>
              </a:spcBef>
              <a:spcAft>
                <a:spcPts val="0"/>
              </a:spcAft>
              <a:buNone/>
            </a:pPr>
            <a:endParaRPr/>
          </a:p>
        </p:txBody>
      </p:sp>
      <p:sp>
        <p:nvSpPr>
          <p:cNvPr id="136" name="Google Shape;136;p13"/>
          <p:cNvSpPr txBox="1">
            <a:spLocks noGrp="1"/>
          </p:cNvSpPr>
          <p:nvPr>
            <p:ph type="subTitle" idx="1"/>
          </p:nvPr>
        </p:nvSpPr>
        <p:spPr>
          <a:xfrm>
            <a:off x="340950" y="2648475"/>
            <a:ext cx="3511200" cy="1844400"/>
          </a:xfrm>
          <a:prstGeom prst="rect">
            <a:avLst/>
          </a:prstGeom>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1600">
                <a:solidFill>
                  <a:schemeClr val="lt1"/>
                </a:solidFill>
              </a:rPr>
              <a:t>Team #4</a:t>
            </a:r>
            <a:endParaRPr sz="1600">
              <a:solidFill>
                <a:schemeClr val="lt1"/>
              </a:solidFill>
            </a:endParaRPr>
          </a:p>
          <a:p>
            <a:pPr marL="0" lvl="0" indent="0" algn="l" rtl="0">
              <a:spcBef>
                <a:spcPts val="0"/>
              </a:spcBef>
              <a:spcAft>
                <a:spcPts val="0"/>
              </a:spcAft>
              <a:buClr>
                <a:schemeClr val="dk1"/>
              </a:buClr>
              <a:buSzPts val="1100"/>
              <a:buFont typeface="Arial"/>
              <a:buNone/>
            </a:pPr>
            <a:r>
              <a:rPr lang="en" sz="1600">
                <a:solidFill>
                  <a:schemeClr val="lt1"/>
                </a:solidFill>
              </a:rPr>
              <a:t>Armand </a:t>
            </a:r>
            <a:r>
              <a:rPr lang="en" sz="1600" err="1">
                <a:solidFill>
                  <a:schemeClr val="lt1"/>
                </a:solidFill>
              </a:rPr>
              <a:t>Feuba</a:t>
            </a:r>
            <a:r>
              <a:rPr lang="en" sz="1600">
                <a:solidFill>
                  <a:schemeClr val="lt1"/>
                </a:solidFill>
              </a:rPr>
              <a:t> </a:t>
            </a:r>
            <a:r>
              <a:rPr lang="en" sz="1600" err="1">
                <a:solidFill>
                  <a:schemeClr val="lt1"/>
                </a:solidFill>
              </a:rPr>
              <a:t>Baweu</a:t>
            </a:r>
            <a:r>
              <a:rPr lang="en" sz="1600">
                <a:solidFill>
                  <a:schemeClr val="lt1"/>
                </a:solidFill>
              </a:rPr>
              <a:t>              </a:t>
            </a:r>
            <a:endParaRPr sz="1600">
              <a:solidFill>
                <a:schemeClr val="lt1"/>
              </a:solidFill>
            </a:endParaRPr>
          </a:p>
          <a:p>
            <a:pPr marL="0" lvl="0" indent="0" algn="l" rtl="0">
              <a:spcBef>
                <a:spcPts val="0"/>
              </a:spcBef>
              <a:spcAft>
                <a:spcPts val="0"/>
              </a:spcAft>
              <a:buNone/>
            </a:pPr>
            <a:r>
              <a:rPr lang="en" sz="1600">
                <a:solidFill>
                  <a:schemeClr val="lt1"/>
                </a:solidFill>
              </a:rPr>
              <a:t>Eulises Garcia Benito</a:t>
            </a:r>
            <a:endParaRPr sz="1600">
              <a:solidFill>
                <a:schemeClr val="lt1"/>
              </a:solidFill>
            </a:endParaRPr>
          </a:p>
          <a:p>
            <a:pPr marL="0" lvl="0" indent="0" algn="l" rtl="0">
              <a:spcBef>
                <a:spcPts val="0"/>
              </a:spcBef>
              <a:spcAft>
                <a:spcPts val="0"/>
              </a:spcAft>
              <a:buClr>
                <a:schemeClr val="dk1"/>
              </a:buClr>
              <a:buSzPts val="1100"/>
              <a:buFont typeface="Arial"/>
              <a:buNone/>
            </a:pPr>
            <a:r>
              <a:rPr lang="en" sz="1600">
                <a:solidFill>
                  <a:schemeClr val="lt1"/>
                </a:solidFill>
              </a:rPr>
              <a:t>Francisco Hernandez</a:t>
            </a:r>
            <a:endParaRPr sz="1600">
              <a:solidFill>
                <a:schemeClr val="lt1"/>
              </a:solidFill>
            </a:endParaRPr>
          </a:p>
          <a:p>
            <a:pPr marL="0" lvl="0" indent="0" algn="l" rtl="0">
              <a:spcBef>
                <a:spcPts val="0"/>
              </a:spcBef>
              <a:spcAft>
                <a:spcPts val="0"/>
              </a:spcAft>
              <a:buClr>
                <a:schemeClr val="dk1"/>
              </a:buClr>
              <a:buSzPts val="1100"/>
              <a:buFont typeface="Arial"/>
              <a:buNone/>
            </a:pPr>
            <a:r>
              <a:rPr lang="en" sz="1600">
                <a:solidFill>
                  <a:schemeClr val="lt1"/>
                </a:solidFill>
              </a:rPr>
              <a:t>Franky Williams Lonfo </a:t>
            </a:r>
            <a:endParaRPr sz="1600">
              <a:solidFill>
                <a:schemeClr val="lt1"/>
              </a:solidFill>
            </a:endParaRPr>
          </a:p>
          <a:p>
            <a:pPr marL="0" lvl="0" indent="0" algn="l" rtl="0">
              <a:spcBef>
                <a:spcPts val="0"/>
              </a:spcBef>
              <a:spcAft>
                <a:spcPts val="0"/>
              </a:spcAft>
              <a:buClr>
                <a:schemeClr val="dk1"/>
              </a:buClr>
              <a:buSzPts val="1100"/>
              <a:buFont typeface="Arial"/>
              <a:buNone/>
            </a:pPr>
            <a:r>
              <a:rPr lang="en" sz="1600">
                <a:solidFill>
                  <a:schemeClr val="lt1"/>
                </a:solidFill>
              </a:rPr>
              <a:t>Jacqueline Torralba</a:t>
            </a:r>
            <a:endParaRPr sz="1600">
              <a:solidFill>
                <a:schemeClr val="lt1"/>
              </a:solidFill>
            </a:endParaRPr>
          </a:p>
          <a:p>
            <a:pPr marL="0" lvl="0" indent="0" algn="l" rtl="0">
              <a:spcBef>
                <a:spcPts val="0"/>
              </a:spcBef>
              <a:spcAft>
                <a:spcPts val="0"/>
              </a:spcAft>
              <a:buNone/>
            </a:pPr>
            <a:endParaRPr/>
          </a:p>
        </p:txBody>
      </p:sp>
      <p:sp>
        <p:nvSpPr>
          <p:cNvPr id="137" name="Google Shape;137;p13"/>
          <p:cNvSpPr txBox="1"/>
          <p:nvPr/>
        </p:nvSpPr>
        <p:spPr>
          <a:xfrm>
            <a:off x="3359050" y="3361575"/>
            <a:ext cx="36498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solidFill>
                  <a:schemeClr val="lt1"/>
                </a:solidFill>
              </a:rPr>
              <a:t>Instructor: Professor Turner</a:t>
            </a:r>
            <a:endParaRPr sz="1600">
              <a:solidFill>
                <a:schemeClr val="lt1"/>
              </a:solidFill>
            </a:endParaRPr>
          </a:p>
          <a:p>
            <a:pPr marL="0" lvl="0" indent="0" algn="l" rtl="0">
              <a:spcBef>
                <a:spcPts val="0"/>
              </a:spcBef>
              <a:spcAft>
                <a:spcPts val="0"/>
              </a:spcAft>
              <a:buNone/>
            </a:pPr>
            <a:r>
              <a:rPr lang="en" sz="1600">
                <a:solidFill>
                  <a:schemeClr val="lt1"/>
                </a:solidFill>
              </a:rPr>
              <a:t>Team Sponsor: Professor Fuller</a:t>
            </a:r>
            <a:endParaRPr sz="1600">
              <a:solidFill>
                <a:schemeClr val="lt1"/>
              </a:solidFill>
            </a:endParaRPr>
          </a:p>
          <a:p>
            <a:pPr marL="0" lvl="0" indent="0" algn="l" rtl="0">
              <a:spcBef>
                <a:spcPts val="0"/>
              </a:spcBef>
              <a:spcAft>
                <a:spcPts val="0"/>
              </a:spcAft>
              <a:buNone/>
            </a:pPr>
            <a:r>
              <a:rPr lang="en" sz="1600">
                <a:solidFill>
                  <a:schemeClr val="lt1"/>
                </a:solidFill>
              </a:rPr>
              <a:t>Team Facilitator: Professor Musa</a:t>
            </a:r>
            <a:endParaRPr sz="1600">
              <a:solidFill>
                <a:schemeClr val="lt1"/>
              </a:solidFill>
            </a:endParaRPr>
          </a:p>
        </p:txBody>
      </p:sp>
      <p:pic>
        <p:nvPicPr>
          <p:cNvPr id="138" name="Google Shape;138;p13"/>
          <p:cNvPicPr preferRelativeResize="0"/>
          <p:nvPr/>
        </p:nvPicPr>
        <p:blipFill>
          <a:blip r:embed="rId4">
            <a:alphaModFix/>
          </a:blip>
          <a:stretch>
            <a:fillRect/>
          </a:stretch>
        </p:blipFill>
        <p:spPr>
          <a:xfrm>
            <a:off x="7821675" y="3821150"/>
            <a:ext cx="1322325" cy="1322350"/>
          </a:xfrm>
          <a:prstGeom prst="rect">
            <a:avLst/>
          </a:prstGeom>
          <a:noFill/>
          <a:ln>
            <a:noFill/>
          </a:ln>
        </p:spPr>
      </p:pic>
      <p:sp>
        <p:nvSpPr>
          <p:cNvPr id="2" name="Slide Number Placeholder 1">
            <a:extLst>
              <a:ext uri="{FF2B5EF4-FFF2-40B4-BE49-F238E27FC236}">
                <a16:creationId xmlns:a16="http://schemas.microsoft.com/office/drawing/2014/main" id="{0C67E6A0-7938-4154-B990-B6AB637D88A8}"/>
              </a:ext>
            </a:extLst>
          </p:cNvPr>
          <p:cNvSpPr>
            <a:spLocks noGrp="1"/>
          </p:cNvSpPr>
          <p:nvPr>
            <p:ph type="sldNum" idx="12"/>
          </p:nvPr>
        </p:nvSpPr>
        <p:spPr>
          <a:xfrm>
            <a:off x="8595300" y="4749900"/>
            <a:ext cx="548700" cy="393600"/>
          </a:xfrm>
        </p:spPr>
        <p:txBody>
          <a:bodyPr/>
          <a:lstStyle/>
          <a:p>
            <a:fld id="{00000000-1234-1234-1234-123412341234}" type="slidenum">
              <a:rPr lang="en">
                <a:solidFill>
                  <a:schemeClr val="tx1"/>
                </a:solidFill>
              </a:rPr>
              <a:t>1</a:t>
            </a:fld>
            <a:endParaRPr lang="en-US">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4"/>
          <p:cNvSpPr txBox="1">
            <a:spLocks noGrp="1"/>
          </p:cNvSpPr>
          <p:nvPr>
            <p:ph type="body" idx="1"/>
          </p:nvPr>
        </p:nvSpPr>
        <p:spPr>
          <a:xfrm>
            <a:off x="273088" y="1403750"/>
            <a:ext cx="8803593" cy="3539896"/>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sp>
        <p:nvSpPr>
          <p:cNvPr id="144" name="Google Shape;144;p14"/>
          <p:cNvSpPr txBox="1"/>
          <p:nvPr/>
        </p:nvSpPr>
        <p:spPr>
          <a:xfrm>
            <a:off x="5073700" y="3986225"/>
            <a:ext cx="1960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145" name="Google Shape;145;p14"/>
          <p:cNvPicPr preferRelativeResize="0"/>
          <p:nvPr/>
        </p:nvPicPr>
        <p:blipFill>
          <a:blip r:embed="rId3">
            <a:alphaModFix/>
          </a:blip>
          <a:stretch>
            <a:fillRect/>
          </a:stretch>
        </p:blipFill>
        <p:spPr>
          <a:xfrm>
            <a:off x="236900" y="1507675"/>
            <a:ext cx="1443748" cy="1605652"/>
          </a:xfrm>
          <a:prstGeom prst="rect">
            <a:avLst/>
          </a:prstGeom>
          <a:noFill/>
          <a:ln>
            <a:noFill/>
          </a:ln>
        </p:spPr>
      </p:pic>
      <p:pic>
        <p:nvPicPr>
          <p:cNvPr id="146" name="Google Shape;146;p14"/>
          <p:cNvPicPr preferRelativeResize="0"/>
          <p:nvPr/>
        </p:nvPicPr>
        <p:blipFill rotWithShape="1">
          <a:blip r:embed="rId4">
            <a:alphaModFix/>
          </a:blip>
          <a:srcRect l="5819" r="9218"/>
          <a:stretch/>
        </p:blipFill>
        <p:spPr>
          <a:xfrm>
            <a:off x="2081138" y="1507675"/>
            <a:ext cx="1392299" cy="1605650"/>
          </a:xfrm>
          <a:prstGeom prst="rect">
            <a:avLst/>
          </a:prstGeom>
          <a:noFill/>
          <a:ln>
            <a:noFill/>
          </a:ln>
        </p:spPr>
      </p:pic>
      <p:pic>
        <p:nvPicPr>
          <p:cNvPr id="147" name="Google Shape;147;p14"/>
          <p:cNvPicPr preferRelativeResize="0"/>
          <p:nvPr/>
        </p:nvPicPr>
        <p:blipFill rotWithShape="1">
          <a:blip r:embed="rId5">
            <a:alphaModFix/>
          </a:blip>
          <a:srcRect l="23004" r="14549"/>
          <a:stretch/>
        </p:blipFill>
        <p:spPr>
          <a:xfrm>
            <a:off x="3917188" y="1507675"/>
            <a:ext cx="1336776" cy="1605650"/>
          </a:xfrm>
          <a:prstGeom prst="rect">
            <a:avLst/>
          </a:prstGeom>
          <a:noFill/>
          <a:ln>
            <a:noFill/>
          </a:ln>
        </p:spPr>
      </p:pic>
      <p:pic>
        <p:nvPicPr>
          <p:cNvPr id="149" name="Google Shape;149;p14"/>
          <p:cNvPicPr preferRelativeResize="0"/>
          <p:nvPr/>
        </p:nvPicPr>
        <p:blipFill>
          <a:blip r:embed="rId6">
            <a:alphaModFix/>
          </a:blip>
          <a:stretch>
            <a:fillRect/>
          </a:stretch>
        </p:blipFill>
        <p:spPr>
          <a:xfrm>
            <a:off x="7115552" y="1510734"/>
            <a:ext cx="1336773" cy="1635251"/>
          </a:xfrm>
          <a:prstGeom prst="rect">
            <a:avLst/>
          </a:prstGeom>
          <a:noFill/>
          <a:ln>
            <a:noFill/>
          </a:ln>
        </p:spPr>
      </p:pic>
      <p:sp>
        <p:nvSpPr>
          <p:cNvPr id="150" name="Google Shape;150;p14"/>
          <p:cNvSpPr txBox="1"/>
          <p:nvPr/>
        </p:nvSpPr>
        <p:spPr>
          <a:xfrm>
            <a:off x="-86175" y="3260475"/>
            <a:ext cx="1960800" cy="110796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a:solidFill>
                  <a:schemeClr val="lt1"/>
                </a:solidFill>
                <a:latin typeface="Lato"/>
                <a:ea typeface="Lato"/>
                <a:cs typeface="Lato"/>
                <a:sym typeface="Lato"/>
              </a:rPr>
              <a:t>Scribe</a:t>
            </a:r>
            <a:endParaRPr sz="1600" b="1">
              <a:solidFill>
                <a:schemeClr val="lt1"/>
              </a:solidFill>
              <a:latin typeface="Lato"/>
              <a:ea typeface="Lato"/>
              <a:cs typeface="Lato"/>
              <a:sym typeface="Lato"/>
            </a:endParaRPr>
          </a:p>
          <a:p>
            <a:pPr algn="ctr"/>
            <a:r>
              <a:rPr lang="en" sz="1600">
                <a:solidFill>
                  <a:schemeClr val="lt1"/>
                </a:solidFill>
                <a:latin typeface="Lato"/>
                <a:ea typeface="Lato"/>
                <a:cs typeface="Lato"/>
                <a:sym typeface="Lato"/>
              </a:rPr>
              <a:t>Eulises Garcia</a:t>
            </a:r>
            <a:r>
              <a:rPr lang="en">
                <a:solidFill>
                  <a:schemeClr val="lt1"/>
                </a:solidFill>
                <a:latin typeface="Lato"/>
                <a:ea typeface="Lato"/>
                <a:cs typeface="Lato"/>
                <a:sym typeface="Lato"/>
              </a:rPr>
              <a:t> </a:t>
            </a:r>
          </a:p>
          <a:p>
            <a:pPr marL="0" lvl="0" indent="0" algn="ctr">
              <a:spcBef>
                <a:spcPts val="0"/>
              </a:spcBef>
              <a:spcAft>
                <a:spcPts val="0"/>
              </a:spcAft>
              <a:buNone/>
            </a:pPr>
            <a:r>
              <a:rPr lang="en">
                <a:solidFill>
                  <a:schemeClr val="lt1"/>
                </a:solidFill>
                <a:latin typeface="Lato"/>
                <a:ea typeface="Lato"/>
                <a:cs typeface="Lato"/>
                <a:sym typeface="Lato"/>
              </a:rPr>
              <a:t>E.E.</a:t>
            </a:r>
            <a:endParaRPr>
              <a:solidFill>
                <a:schemeClr val="lt1"/>
              </a:solidFill>
              <a:latin typeface="Lato"/>
              <a:ea typeface="Lato"/>
              <a:cs typeface="Lato"/>
            </a:endParaRPr>
          </a:p>
          <a:p>
            <a:pPr marL="0" lvl="0" indent="0" algn="l" rtl="0">
              <a:spcBef>
                <a:spcPts val="0"/>
              </a:spcBef>
              <a:spcAft>
                <a:spcPts val="0"/>
              </a:spcAft>
              <a:buNone/>
            </a:pPr>
            <a:endParaRPr>
              <a:solidFill>
                <a:schemeClr val="lt1"/>
              </a:solidFill>
              <a:latin typeface="Lato"/>
              <a:ea typeface="Lato"/>
              <a:cs typeface="Lato"/>
              <a:sym typeface="Lato"/>
            </a:endParaRPr>
          </a:p>
        </p:txBody>
      </p:sp>
      <p:sp>
        <p:nvSpPr>
          <p:cNvPr id="151" name="Google Shape;151;p14"/>
          <p:cNvSpPr txBox="1"/>
          <p:nvPr/>
        </p:nvSpPr>
        <p:spPr>
          <a:xfrm>
            <a:off x="1840537" y="3277575"/>
            <a:ext cx="1873500" cy="1107965"/>
          </a:xfrm>
          <a:prstGeom prst="rect">
            <a:avLst/>
          </a:prstGeom>
          <a:noFill/>
          <a:ln>
            <a:noFill/>
          </a:ln>
        </p:spPr>
        <p:txBody>
          <a:bodyPr spcFirstLastPara="1" wrap="square" lIns="91425" tIns="91425" rIns="91425" bIns="91425" anchor="t" anchorCtr="0">
            <a:spAutoFit/>
          </a:bodyPr>
          <a:lstStyle/>
          <a:p>
            <a:pPr algn="ctr"/>
            <a:r>
              <a:rPr lang="en" sz="1500" b="1">
                <a:solidFill>
                  <a:schemeClr val="lt1"/>
                </a:solidFill>
                <a:latin typeface="Lato"/>
                <a:ea typeface="Lato"/>
                <a:cs typeface="Lato"/>
                <a:sym typeface="Lato"/>
              </a:rPr>
              <a:t>Data Analyst </a:t>
            </a:r>
            <a:endParaRPr lang="en-US" sz="1500" b="1">
              <a:solidFill>
                <a:schemeClr val="lt1"/>
              </a:solidFill>
              <a:latin typeface="Lato"/>
              <a:ea typeface="Lato"/>
              <a:cs typeface="Lato"/>
            </a:endParaRPr>
          </a:p>
          <a:p>
            <a:pPr algn="ctr"/>
            <a:r>
              <a:rPr lang="en" sz="1500">
                <a:solidFill>
                  <a:schemeClr val="lt1"/>
                </a:solidFill>
                <a:latin typeface="Lato"/>
                <a:ea typeface="Lato"/>
                <a:cs typeface="Lato"/>
                <a:sym typeface="Lato"/>
              </a:rPr>
              <a:t>Francisco Hernandez</a:t>
            </a:r>
            <a:endParaRPr lang="en" sz="1500">
              <a:solidFill>
                <a:schemeClr val="lt1"/>
              </a:solidFill>
              <a:latin typeface="Lato"/>
              <a:ea typeface="Lato"/>
              <a:cs typeface="Lato"/>
            </a:endParaRPr>
          </a:p>
          <a:p>
            <a:pPr marL="0" lvl="0" indent="0" algn="ctr">
              <a:spcBef>
                <a:spcPts val="0"/>
              </a:spcBef>
              <a:spcAft>
                <a:spcPts val="0"/>
              </a:spcAft>
              <a:buNone/>
            </a:pPr>
            <a:r>
              <a:rPr lang="en" sz="1500">
                <a:solidFill>
                  <a:schemeClr val="lt1"/>
                </a:solidFill>
                <a:latin typeface="Lato"/>
                <a:ea typeface="Lato"/>
                <a:cs typeface="Lato"/>
                <a:sym typeface="Lato"/>
              </a:rPr>
              <a:t>E.E.</a:t>
            </a:r>
            <a:endParaRPr sz="1500">
              <a:solidFill>
                <a:schemeClr val="lt1"/>
              </a:solidFill>
              <a:latin typeface="Lato"/>
              <a:ea typeface="Lato"/>
              <a:cs typeface="Lato"/>
            </a:endParaRPr>
          </a:p>
        </p:txBody>
      </p:sp>
      <p:sp>
        <p:nvSpPr>
          <p:cNvPr id="152" name="Google Shape;152;p14"/>
          <p:cNvSpPr txBox="1"/>
          <p:nvPr/>
        </p:nvSpPr>
        <p:spPr>
          <a:xfrm>
            <a:off x="3862613" y="3298891"/>
            <a:ext cx="1392300" cy="110796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b="1">
                <a:solidFill>
                  <a:schemeClr val="lt1"/>
                </a:solidFill>
                <a:latin typeface="Lato"/>
                <a:ea typeface="Lato"/>
                <a:cs typeface="Lato"/>
                <a:sym typeface="Lato"/>
              </a:rPr>
              <a:t>Team Lead</a:t>
            </a:r>
            <a:endParaRPr sz="1500" b="1">
              <a:solidFill>
                <a:schemeClr val="lt1"/>
              </a:solidFill>
              <a:latin typeface="Lato"/>
              <a:ea typeface="Lato"/>
              <a:cs typeface="Lato"/>
              <a:sym typeface="Lato"/>
            </a:endParaRPr>
          </a:p>
          <a:p>
            <a:pPr algn="ctr"/>
            <a:r>
              <a:rPr lang="en" sz="1500">
                <a:solidFill>
                  <a:schemeClr val="lt1"/>
                </a:solidFill>
                <a:latin typeface="Lato"/>
                <a:ea typeface="Lato"/>
                <a:cs typeface="Lato"/>
                <a:sym typeface="Lato"/>
              </a:rPr>
              <a:t>Jacqueline Torralba</a:t>
            </a:r>
            <a:endParaRPr lang="en" sz="1500">
              <a:solidFill>
                <a:schemeClr val="lt1"/>
              </a:solidFill>
              <a:latin typeface="Lato"/>
              <a:ea typeface="Lato"/>
              <a:cs typeface="Lato"/>
            </a:endParaRPr>
          </a:p>
          <a:p>
            <a:pPr algn="ctr"/>
            <a:r>
              <a:rPr lang="en" sz="1500">
                <a:solidFill>
                  <a:schemeClr val="lt1"/>
                </a:solidFill>
                <a:latin typeface="Lato"/>
                <a:ea typeface="Lato"/>
                <a:cs typeface="Lato"/>
                <a:sym typeface="Lato"/>
              </a:rPr>
              <a:t>E.E </a:t>
            </a:r>
            <a:endParaRPr sz="1500">
              <a:solidFill>
                <a:schemeClr val="lt1"/>
              </a:solidFill>
              <a:latin typeface="Lato"/>
              <a:ea typeface="Lato"/>
              <a:cs typeface="Lato"/>
            </a:endParaRPr>
          </a:p>
        </p:txBody>
      </p:sp>
      <p:sp>
        <p:nvSpPr>
          <p:cNvPr id="153" name="Google Shape;153;p14"/>
          <p:cNvSpPr txBox="1"/>
          <p:nvPr/>
        </p:nvSpPr>
        <p:spPr>
          <a:xfrm>
            <a:off x="5590900" y="3300425"/>
            <a:ext cx="1443600" cy="1569630"/>
          </a:xfrm>
          <a:prstGeom prst="rect">
            <a:avLst/>
          </a:prstGeom>
          <a:noFill/>
          <a:ln>
            <a:noFill/>
          </a:ln>
        </p:spPr>
        <p:txBody>
          <a:bodyPr spcFirstLastPara="1" wrap="square" lIns="91425" tIns="91425" rIns="91425" bIns="91425" anchor="t" anchorCtr="0">
            <a:spAutoFit/>
          </a:bodyPr>
          <a:lstStyle/>
          <a:p>
            <a:pPr algn="ctr"/>
            <a:r>
              <a:rPr lang="en" sz="1500" b="1">
                <a:solidFill>
                  <a:schemeClr val="lt1"/>
                </a:solidFill>
                <a:latin typeface="Lato"/>
                <a:ea typeface="Lato"/>
                <a:cs typeface="Lato"/>
                <a:sym typeface="Lato"/>
              </a:rPr>
              <a:t>Test Lead</a:t>
            </a:r>
            <a:r>
              <a:rPr lang="en" sz="1500" b="1">
                <a:solidFill>
                  <a:schemeClr val="lt1"/>
                </a:solidFill>
                <a:latin typeface="Lato"/>
                <a:ea typeface="Lato"/>
                <a:cs typeface="Lato"/>
              </a:rPr>
              <a:t> &amp; Product Specialist</a:t>
            </a:r>
            <a:r>
              <a:rPr lang="en" sz="1500">
                <a:solidFill>
                  <a:schemeClr val="lt1"/>
                </a:solidFill>
                <a:latin typeface="Lato"/>
                <a:ea typeface="Lato"/>
                <a:cs typeface="Lato"/>
              </a:rPr>
              <a:t> Franky</a:t>
            </a:r>
            <a:r>
              <a:rPr lang="en" sz="1500">
                <a:solidFill>
                  <a:schemeClr val="lt1"/>
                </a:solidFill>
                <a:latin typeface="Lato"/>
                <a:ea typeface="Lato"/>
                <a:cs typeface="Lato"/>
                <a:sym typeface="Lato"/>
              </a:rPr>
              <a:t> Williams</a:t>
            </a:r>
            <a:endParaRPr lang="en-US" sz="1500">
              <a:solidFill>
                <a:schemeClr val="lt1"/>
              </a:solidFill>
              <a:latin typeface="Lato"/>
              <a:ea typeface="Lato"/>
              <a:cs typeface="Lato"/>
              <a:sym typeface="Lato"/>
            </a:endParaRPr>
          </a:p>
          <a:p>
            <a:pPr algn="ctr"/>
            <a:r>
              <a:rPr lang="en" sz="1500">
                <a:solidFill>
                  <a:schemeClr val="lt1"/>
                </a:solidFill>
                <a:latin typeface="Lato"/>
                <a:ea typeface="Lato"/>
                <a:cs typeface="Lato"/>
                <a:sym typeface="Lato"/>
              </a:rPr>
              <a:t>E.E.</a:t>
            </a:r>
            <a:endParaRPr lang="en-US" sz="1500">
              <a:solidFill>
                <a:schemeClr val="lt1"/>
              </a:solidFill>
              <a:latin typeface="Lato"/>
              <a:ea typeface="Lato"/>
              <a:cs typeface="Lato"/>
            </a:endParaRPr>
          </a:p>
        </p:txBody>
      </p:sp>
      <p:sp>
        <p:nvSpPr>
          <p:cNvPr id="154" name="Google Shape;154;p14"/>
          <p:cNvSpPr txBox="1"/>
          <p:nvPr/>
        </p:nvSpPr>
        <p:spPr>
          <a:xfrm>
            <a:off x="7191875" y="3300425"/>
            <a:ext cx="1873500" cy="830966"/>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chemeClr val="lt1"/>
                </a:solidFill>
                <a:latin typeface="Lato"/>
                <a:ea typeface="Lato"/>
                <a:cs typeface="Lato"/>
                <a:sym typeface="Lato"/>
              </a:rPr>
              <a:t>Software Developer</a:t>
            </a:r>
            <a:endParaRPr lang="en-US" b="1">
              <a:solidFill>
                <a:schemeClr val="lt1"/>
              </a:solidFill>
              <a:latin typeface="Lato"/>
              <a:ea typeface="Lato"/>
              <a:cs typeface="Lato"/>
            </a:endParaRPr>
          </a:p>
          <a:p>
            <a:pPr algn="ctr"/>
            <a:r>
              <a:rPr lang="en">
                <a:solidFill>
                  <a:schemeClr val="lt1"/>
                </a:solidFill>
                <a:latin typeface="Lato"/>
                <a:ea typeface="Lato"/>
                <a:cs typeface="Lato"/>
                <a:sym typeface="Lato"/>
              </a:rPr>
              <a:t>Armand </a:t>
            </a:r>
            <a:r>
              <a:rPr lang="en" err="1">
                <a:solidFill>
                  <a:schemeClr val="lt1"/>
                </a:solidFill>
                <a:latin typeface="Lato"/>
                <a:ea typeface="Lato"/>
                <a:cs typeface="Lato"/>
                <a:sym typeface="Lato"/>
              </a:rPr>
              <a:t>Feuba</a:t>
            </a:r>
            <a:endParaRPr lang="en" err="1">
              <a:solidFill>
                <a:schemeClr val="lt1"/>
              </a:solidFill>
              <a:latin typeface="Lato"/>
              <a:ea typeface="Lato"/>
              <a:cs typeface="Lato"/>
            </a:endParaRPr>
          </a:p>
          <a:p>
            <a:pPr marL="0" lvl="0" indent="0" algn="ctr">
              <a:spcBef>
                <a:spcPts val="0"/>
              </a:spcBef>
              <a:spcAft>
                <a:spcPts val="0"/>
              </a:spcAft>
              <a:buNone/>
            </a:pPr>
            <a:r>
              <a:rPr lang="en">
                <a:solidFill>
                  <a:schemeClr val="lt1"/>
                </a:solidFill>
                <a:latin typeface="Lato"/>
                <a:ea typeface="Lato"/>
                <a:cs typeface="Lato"/>
                <a:sym typeface="Lato"/>
              </a:rPr>
              <a:t>C.E.</a:t>
            </a:r>
            <a:endParaRPr>
              <a:solidFill>
                <a:schemeClr val="lt1"/>
              </a:solidFill>
              <a:latin typeface="Lato"/>
              <a:ea typeface="Lato"/>
              <a:cs typeface="Lato"/>
            </a:endParaRPr>
          </a:p>
        </p:txBody>
      </p:sp>
      <p:sp>
        <p:nvSpPr>
          <p:cNvPr id="155" name="Google Shape;155;p14"/>
          <p:cNvSpPr txBox="1"/>
          <p:nvPr/>
        </p:nvSpPr>
        <p:spPr>
          <a:xfrm>
            <a:off x="2163750" y="820225"/>
            <a:ext cx="4816500" cy="55396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a:solidFill>
                  <a:schemeClr val="lt1"/>
                </a:solidFill>
                <a:latin typeface="Lato"/>
                <a:ea typeface="Lato"/>
                <a:cs typeface="Lato"/>
                <a:sym typeface="Lato"/>
              </a:rPr>
              <a:t>Team #4</a:t>
            </a:r>
            <a:endParaRPr lang="en-US" sz="2400">
              <a:solidFill>
                <a:schemeClr val="lt1"/>
              </a:solidFill>
              <a:latin typeface="Lato"/>
              <a:ea typeface="Lato"/>
              <a:cs typeface="Lato"/>
            </a:endParaRPr>
          </a:p>
        </p:txBody>
      </p:sp>
      <p:pic>
        <p:nvPicPr>
          <p:cNvPr id="3" name="Picture 3">
            <a:extLst>
              <a:ext uri="{FF2B5EF4-FFF2-40B4-BE49-F238E27FC236}">
                <a16:creationId xmlns:a16="http://schemas.microsoft.com/office/drawing/2014/main" id="{2325D757-F931-4D05-A8AB-F88CD92C90D0}"/>
              </a:ext>
            </a:extLst>
          </p:cNvPr>
          <p:cNvPicPr>
            <a:picLocks noChangeAspect="1"/>
          </p:cNvPicPr>
          <p:nvPr/>
        </p:nvPicPr>
        <p:blipFill>
          <a:blip r:embed="rId7"/>
          <a:stretch>
            <a:fillRect/>
          </a:stretch>
        </p:blipFill>
        <p:spPr>
          <a:xfrm>
            <a:off x="5718571" y="1505542"/>
            <a:ext cx="894759" cy="1614491"/>
          </a:xfrm>
          <a:prstGeom prst="rect">
            <a:avLst/>
          </a:prstGeom>
        </p:spPr>
      </p:pic>
      <p:sp>
        <p:nvSpPr>
          <p:cNvPr id="2" name="Slide Number Placeholder 1">
            <a:extLst>
              <a:ext uri="{FF2B5EF4-FFF2-40B4-BE49-F238E27FC236}">
                <a16:creationId xmlns:a16="http://schemas.microsoft.com/office/drawing/2014/main" id="{A7EE9B97-F491-4E70-9DDB-29C18C811FDA}"/>
              </a:ext>
            </a:extLst>
          </p:cNvPr>
          <p:cNvSpPr>
            <a:spLocks noGrp="1"/>
          </p:cNvSpPr>
          <p:nvPr>
            <p:ph type="sldNum" idx="12"/>
          </p:nvPr>
        </p:nvSpPr>
        <p:spPr/>
        <p:txBody>
          <a:bodyPr/>
          <a:lstStyle/>
          <a:p>
            <a:fld id="{00000000-1234-1234-1234-123412341234}" type="slidenum">
              <a:rPr lang="en"/>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5"/>
          <p:cNvSpPr txBox="1">
            <a:spLocks noGrp="1"/>
          </p:cNvSpPr>
          <p:nvPr>
            <p:ph type="title"/>
          </p:nvPr>
        </p:nvSpPr>
        <p:spPr>
          <a:xfrm>
            <a:off x="311700" y="33097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3000"/>
              <a:t>Introduction</a:t>
            </a:r>
            <a:endParaRPr sz="3000"/>
          </a:p>
        </p:txBody>
      </p:sp>
      <p:sp>
        <p:nvSpPr>
          <p:cNvPr id="161" name="Google Shape;161;p15"/>
          <p:cNvSpPr txBox="1">
            <a:spLocks noGrp="1"/>
          </p:cNvSpPr>
          <p:nvPr>
            <p:ph type="body" idx="1"/>
          </p:nvPr>
        </p:nvSpPr>
        <p:spPr>
          <a:xfrm>
            <a:off x="311700" y="1253725"/>
            <a:ext cx="8520600" cy="36861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sz="2850"/>
              <a:t>Problem Statement</a:t>
            </a:r>
            <a:endParaRPr sz="2850"/>
          </a:p>
          <a:p>
            <a:pPr marL="0" indent="0">
              <a:spcBef>
                <a:spcPts val="1200"/>
              </a:spcBef>
              <a:buNone/>
            </a:pPr>
            <a:r>
              <a:rPr lang="en" sz="2100">
                <a:latin typeface="Calibri"/>
                <a:ea typeface="Calibri"/>
                <a:cs typeface="Calibri"/>
                <a:sym typeface="Calibri"/>
              </a:rPr>
              <a:t>Golf carts are used in many everyday settings, due to their compact size, and ease of use. Mechanical operated systems such as the mechanical shifter handles are prone to breaking. This issue leads an owner to additional cost for maintenance and potential unsafe situations. </a:t>
            </a:r>
            <a:endParaRPr lang="en" sz="2100" b="1">
              <a:sym typeface="Calibri"/>
            </a:endParaRPr>
          </a:p>
          <a:p>
            <a:pPr marL="0" lvl="0" indent="0" algn="l" rtl="0">
              <a:spcBef>
                <a:spcPts val="1200"/>
              </a:spcBef>
              <a:spcAft>
                <a:spcPts val="0"/>
              </a:spcAft>
              <a:buNone/>
            </a:pPr>
            <a:r>
              <a:rPr lang="en" sz="2850"/>
              <a:t>Objective</a:t>
            </a:r>
            <a:r>
              <a:rPr lang="en" sz="2400"/>
              <a:t>:</a:t>
            </a:r>
            <a:endParaRPr sz="2400"/>
          </a:p>
          <a:p>
            <a:pPr marL="0" indent="0">
              <a:spcBef>
                <a:spcPts val="1200"/>
              </a:spcBef>
              <a:buNone/>
            </a:pPr>
            <a:r>
              <a:rPr lang="en" sz="2000">
                <a:latin typeface="Calibri"/>
                <a:ea typeface="Calibri"/>
                <a:cs typeface="Calibri"/>
                <a:sym typeface="Calibri"/>
              </a:rPr>
              <a:t>The goal of this project is to change the mechanical operated system switch of a golf cart, and design an electric operated system switch. This will reduce maintenance required and help golfers conveniently and safely use the golf cart. </a:t>
            </a:r>
            <a:endParaRPr sz="2029">
              <a:latin typeface="Calibri"/>
              <a:ea typeface="Calibri"/>
              <a:cs typeface="Calibri"/>
              <a:sym typeface="Calibri"/>
            </a:endParaRPr>
          </a:p>
          <a:p>
            <a:pPr marL="0" lvl="0" indent="0" algn="l" rtl="0">
              <a:spcBef>
                <a:spcPts val="1200"/>
              </a:spcBef>
              <a:spcAft>
                <a:spcPts val="1200"/>
              </a:spcAft>
              <a:buNone/>
            </a:pPr>
            <a:endParaRPr b="1">
              <a:solidFill>
                <a:schemeClr val="dk1"/>
              </a:solidFill>
            </a:endParaRPr>
          </a:p>
        </p:txBody>
      </p:sp>
      <p:sp>
        <p:nvSpPr>
          <p:cNvPr id="2" name="Slide Number Placeholder 1">
            <a:extLst>
              <a:ext uri="{FF2B5EF4-FFF2-40B4-BE49-F238E27FC236}">
                <a16:creationId xmlns:a16="http://schemas.microsoft.com/office/drawing/2014/main" id="{F257E2C8-639C-4F1A-84EA-0DEE9A321030}"/>
              </a:ext>
            </a:extLst>
          </p:cNvPr>
          <p:cNvSpPr>
            <a:spLocks noGrp="1"/>
          </p:cNvSpPr>
          <p:nvPr>
            <p:ph type="sldNum" idx="12"/>
          </p:nvPr>
        </p:nvSpPr>
        <p:spPr/>
        <p:txBody>
          <a:bodyPr/>
          <a:lstStyle/>
          <a:p>
            <a:fld id="{00000000-1234-1234-1234-123412341234}" type="slidenum">
              <a:rPr lang="en"/>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A32D37E-1E26-6E4D-7493-A9CCD1268E45}"/>
              </a:ext>
            </a:extLst>
          </p:cNvPr>
          <p:cNvSpPr>
            <a:spLocks noGrp="1"/>
          </p:cNvSpPr>
          <p:nvPr>
            <p:ph type="body" idx="1"/>
          </p:nvPr>
        </p:nvSpPr>
        <p:spPr>
          <a:xfrm>
            <a:off x="1137079" y="404498"/>
            <a:ext cx="7038900" cy="4054200"/>
          </a:xfrm>
        </p:spPr>
        <p:txBody>
          <a:bodyPr>
            <a:normAutofit lnSpcReduction="10000"/>
          </a:bodyPr>
          <a:lstStyle/>
          <a:p>
            <a:pPr marL="146050" indent="0">
              <a:buNone/>
            </a:pPr>
            <a:r>
              <a:rPr lang="en-US" sz="2400" u="sng" dirty="0"/>
              <a:t>Proposed Deliverable</a:t>
            </a:r>
            <a:endParaRPr lang="en-US" sz="2400" dirty="0"/>
          </a:p>
          <a:p>
            <a:pPr>
              <a:lnSpc>
                <a:spcPct val="114999"/>
              </a:lnSpc>
              <a:buFont typeface="Wingdings"/>
              <a:buChar char="§"/>
            </a:pPr>
            <a:endParaRPr lang="en-US" sz="2000" u="sng" dirty="0"/>
          </a:p>
          <a:p>
            <a:pPr lvl="1">
              <a:lnSpc>
                <a:spcPct val="114999"/>
              </a:lnSpc>
              <a:buFont typeface="Wingdings"/>
              <a:buChar char="§"/>
            </a:pPr>
            <a:r>
              <a:rPr lang="en-US" sz="2000" dirty="0"/>
              <a:t>Creation of user-friendly electrical switch to control forward and reverse movement of golfcart</a:t>
            </a:r>
          </a:p>
          <a:p>
            <a:pPr lvl="1">
              <a:lnSpc>
                <a:spcPct val="114999"/>
              </a:lnSpc>
              <a:buSzPts val="1300"/>
              <a:buFont typeface="Wingdings"/>
              <a:buChar char="§"/>
            </a:pPr>
            <a:r>
              <a:rPr lang="en-US" sz="2000" dirty="0"/>
              <a:t>Use same voltage source to power the new introduced electrical system</a:t>
            </a:r>
          </a:p>
          <a:p>
            <a:pPr lvl="1">
              <a:lnSpc>
                <a:spcPct val="114999"/>
              </a:lnSpc>
            </a:pPr>
            <a:endParaRPr lang="en-US" sz="1600" dirty="0"/>
          </a:p>
          <a:p>
            <a:pPr lvl="1">
              <a:lnSpc>
                <a:spcPct val="114999"/>
              </a:lnSpc>
            </a:pPr>
            <a:endParaRPr lang="en-US" sz="1600" dirty="0"/>
          </a:p>
          <a:p>
            <a:pPr marL="146050" indent="0">
              <a:lnSpc>
                <a:spcPct val="114999"/>
              </a:lnSpc>
              <a:buNone/>
            </a:pPr>
            <a:r>
              <a:rPr lang="en-US" sz="2200" u="sng" dirty="0"/>
              <a:t>Target Audience</a:t>
            </a:r>
            <a:endParaRPr lang="en-US" sz="2200" dirty="0"/>
          </a:p>
          <a:p>
            <a:pPr marL="146050" indent="0">
              <a:lnSpc>
                <a:spcPct val="114999"/>
              </a:lnSpc>
              <a:buNone/>
            </a:pPr>
            <a:endParaRPr lang="en-US" sz="2200" u="sng" dirty="0"/>
          </a:p>
          <a:p>
            <a:pPr lvl="1">
              <a:lnSpc>
                <a:spcPct val="114999"/>
              </a:lnSpc>
              <a:buFont typeface="Wingdings"/>
              <a:buChar char="§"/>
            </a:pPr>
            <a:r>
              <a:rPr lang="en-US" sz="2000" dirty="0"/>
              <a:t>Golf cart users</a:t>
            </a:r>
          </a:p>
          <a:p>
            <a:pPr lvl="1">
              <a:lnSpc>
                <a:spcPct val="114999"/>
              </a:lnSpc>
              <a:buFont typeface="Wingdings"/>
              <a:buChar char="§"/>
            </a:pPr>
            <a:r>
              <a:rPr lang="en-US" sz="2000" dirty="0"/>
              <a:t>Elderly People</a:t>
            </a:r>
          </a:p>
          <a:p>
            <a:pPr>
              <a:lnSpc>
                <a:spcPct val="114999"/>
              </a:lnSpc>
              <a:buFont typeface="Wingdings"/>
              <a:buChar char="§"/>
            </a:pPr>
            <a:endParaRPr lang="en-US" dirty="0"/>
          </a:p>
          <a:p>
            <a:pPr>
              <a:lnSpc>
                <a:spcPct val="114999"/>
              </a:lnSpc>
            </a:pPr>
            <a:endParaRPr lang="en-US" dirty="0"/>
          </a:p>
        </p:txBody>
      </p:sp>
      <p:sp>
        <p:nvSpPr>
          <p:cNvPr id="4" name="Slide Number Placeholder 3">
            <a:extLst>
              <a:ext uri="{FF2B5EF4-FFF2-40B4-BE49-F238E27FC236}">
                <a16:creationId xmlns:a16="http://schemas.microsoft.com/office/drawing/2014/main" id="{145B3237-26B4-8146-44A1-50CAEBEDB26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4</a:t>
            </a:fld>
            <a:endParaRPr lang="en"/>
          </a:p>
        </p:txBody>
      </p:sp>
    </p:spTree>
    <p:extLst>
      <p:ext uri="{BB962C8B-B14F-4D97-AF65-F5344CB8AC3E}">
        <p14:creationId xmlns:p14="http://schemas.microsoft.com/office/powerpoint/2010/main" val="418529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90D2-BDA5-4757-A4D5-949F0CA2A3DA}"/>
              </a:ext>
            </a:extLst>
          </p:cNvPr>
          <p:cNvSpPr>
            <a:spLocks noGrp="1"/>
          </p:cNvSpPr>
          <p:nvPr>
            <p:ph type="title"/>
          </p:nvPr>
        </p:nvSpPr>
        <p:spPr>
          <a:xfrm>
            <a:off x="1429166" y="259077"/>
            <a:ext cx="7038900" cy="914100"/>
          </a:xfrm>
        </p:spPr>
        <p:txBody>
          <a:bodyPr>
            <a:normAutofit/>
          </a:bodyPr>
          <a:lstStyle/>
          <a:p>
            <a:r>
              <a:rPr lang="en-US" sz="3000"/>
              <a:t>Design Concept</a:t>
            </a:r>
            <a:endParaRPr lang="en-US" sz="2000"/>
          </a:p>
        </p:txBody>
      </p:sp>
      <p:pic>
        <p:nvPicPr>
          <p:cNvPr id="8" name="Picture 8">
            <a:extLst>
              <a:ext uri="{FF2B5EF4-FFF2-40B4-BE49-F238E27FC236}">
                <a16:creationId xmlns:a16="http://schemas.microsoft.com/office/drawing/2014/main" id="{C32FD21E-FBDF-4EA8-A664-2C0EE9781A10}"/>
              </a:ext>
            </a:extLst>
          </p:cNvPr>
          <p:cNvPicPr>
            <a:picLocks noChangeAspect="1"/>
          </p:cNvPicPr>
          <p:nvPr/>
        </p:nvPicPr>
        <p:blipFill>
          <a:blip r:embed="rId3"/>
          <a:stretch>
            <a:fillRect/>
          </a:stretch>
        </p:blipFill>
        <p:spPr>
          <a:xfrm>
            <a:off x="3848268" y="3698626"/>
            <a:ext cx="1088858" cy="611265"/>
          </a:xfrm>
          <a:prstGeom prst="rect">
            <a:avLst/>
          </a:prstGeom>
        </p:spPr>
      </p:pic>
      <p:sp>
        <p:nvSpPr>
          <p:cNvPr id="11" name="TextBox 10">
            <a:extLst>
              <a:ext uri="{FF2B5EF4-FFF2-40B4-BE49-F238E27FC236}">
                <a16:creationId xmlns:a16="http://schemas.microsoft.com/office/drawing/2014/main" id="{0A91C9EE-2750-4DCB-9DE4-81AF3D5B021C}"/>
              </a:ext>
            </a:extLst>
          </p:cNvPr>
          <p:cNvSpPr txBox="1"/>
          <p:nvPr/>
        </p:nvSpPr>
        <p:spPr>
          <a:xfrm>
            <a:off x="4995158" y="2181558"/>
            <a:ext cx="1528346"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24V Battery</a:t>
            </a:r>
          </a:p>
          <a:p>
            <a:r>
              <a:rPr lang="en-US" sz="1100">
                <a:solidFill>
                  <a:schemeClr val="bg1"/>
                </a:solidFill>
              </a:rPr>
              <a:t>Supply sufficient voltage and amperage for system to run.</a:t>
            </a:r>
          </a:p>
          <a:p>
            <a:endParaRPr lang="en-US"/>
          </a:p>
          <a:p>
            <a:endParaRPr lang="en-US"/>
          </a:p>
          <a:p>
            <a:endParaRPr lang="en-US"/>
          </a:p>
          <a:p>
            <a:endParaRPr lang="en-US"/>
          </a:p>
        </p:txBody>
      </p:sp>
      <p:sp>
        <p:nvSpPr>
          <p:cNvPr id="3" name="TextBox 2">
            <a:extLst>
              <a:ext uri="{FF2B5EF4-FFF2-40B4-BE49-F238E27FC236}">
                <a16:creationId xmlns:a16="http://schemas.microsoft.com/office/drawing/2014/main" id="{D53ADE45-326A-4EA9-AB11-CD4DE304BC5E}"/>
              </a:ext>
            </a:extLst>
          </p:cNvPr>
          <p:cNvSpPr txBox="1"/>
          <p:nvPr/>
        </p:nvSpPr>
        <p:spPr>
          <a:xfrm>
            <a:off x="6638518" y="780880"/>
            <a:ext cx="194264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bg1"/>
                </a:solidFill>
              </a:rPr>
              <a:t>This is where all the electrical components will be connected. Ex: H-Bridge, Power Switch, Resistors, Forward/ Reverse Switch, etc.</a:t>
            </a:r>
          </a:p>
        </p:txBody>
      </p:sp>
      <p:sp>
        <p:nvSpPr>
          <p:cNvPr id="4" name="TextBox 3">
            <a:extLst>
              <a:ext uri="{FF2B5EF4-FFF2-40B4-BE49-F238E27FC236}">
                <a16:creationId xmlns:a16="http://schemas.microsoft.com/office/drawing/2014/main" id="{78039F7E-BA5E-40F1-8318-C143073564D9}"/>
              </a:ext>
            </a:extLst>
          </p:cNvPr>
          <p:cNvSpPr txBox="1"/>
          <p:nvPr/>
        </p:nvSpPr>
        <p:spPr>
          <a:xfrm>
            <a:off x="109487" y="1372751"/>
            <a:ext cx="1622758" cy="18004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DC Permanent Magnet Motor</a:t>
            </a:r>
          </a:p>
          <a:p>
            <a:r>
              <a:rPr lang="en-US" sz="1100">
                <a:solidFill>
                  <a:schemeClr val="bg1"/>
                </a:solidFill>
              </a:rPr>
              <a:t> Electrical energy will be converted to mechanical energy and make golf cart go forward and reverse.</a:t>
            </a:r>
          </a:p>
          <a:p>
            <a:r>
              <a:rPr lang="en-US">
                <a:solidFill>
                  <a:schemeClr val="bg1"/>
                </a:solidFill>
              </a:rPr>
              <a:t>(24V, 6000RPM)</a:t>
            </a:r>
          </a:p>
          <a:p>
            <a:endParaRPr lang="en-US">
              <a:solidFill>
                <a:schemeClr val="bg1"/>
              </a:solidFill>
            </a:endParaRPr>
          </a:p>
        </p:txBody>
      </p:sp>
      <p:sp>
        <p:nvSpPr>
          <p:cNvPr id="15" name="TextBox 14">
            <a:extLst>
              <a:ext uri="{FF2B5EF4-FFF2-40B4-BE49-F238E27FC236}">
                <a16:creationId xmlns:a16="http://schemas.microsoft.com/office/drawing/2014/main" id="{B9CDEA7E-AC74-4AFF-9924-638089DFB639}"/>
              </a:ext>
            </a:extLst>
          </p:cNvPr>
          <p:cNvSpPr txBox="1"/>
          <p:nvPr/>
        </p:nvSpPr>
        <p:spPr>
          <a:xfrm>
            <a:off x="4899779" y="3496078"/>
            <a:ext cx="1201653"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Arduino Uno</a:t>
            </a:r>
          </a:p>
          <a:p>
            <a:r>
              <a:rPr lang="en-US" sz="1100">
                <a:solidFill>
                  <a:schemeClr val="bg1"/>
                </a:solidFill>
              </a:rPr>
              <a:t>Will run software and make thyristors act as switches.</a:t>
            </a:r>
          </a:p>
        </p:txBody>
      </p:sp>
      <p:sp>
        <p:nvSpPr>
          <p:cNvPr id="16" name="TextBox 15">
            <a:extLst>
              <a:ext uri="{FF2B5EF4-FFF2-40B4-BE49-F238E27FC236}">
                <a16:creationId xmlns:a16="http://schemas.microsoft.com/office/drawing/2014/main" id="{80049AE4-2AB2-4082-AFC6-25EDFCA02568}"/>
              </a:ext>
            </a:extLst>
          </p:cNvPr>
          <p:cNvSpPr txBox="1"/>
          <p:nvPr/>
        </p:nvSpPr>
        <p:spPr>
          <a:xfrm>
            <a:off x="7337803" y="3493602"/>
            <a:ext cx="162176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Software (C++)</a:t>
            </a:r>
          </a:p>
          <a:p>
            <a:r>
              <a:rPr lang="en-US" sz="1100">
                <a:solidFill>
                  <a:schemeClr val="bg1"/>
                </a:solidFill>
              </a:rPr>
              <a:t>Software will be used to communicate between hardware and Arduino</a:t>
            </a:r>
          </a:p>
          <a:p>
            <a:endParaRPr lang="en-US">
              <a:solidFill>
                <a:schemeClr val="bg1"/>
              </a:solidFill>
            </a:endParaRPr>
          </a:p>
        </p:txBody>
      </p:sp>
      <p:cxnSp>
        <p:nvCxnSpPr>
          <p:cNvPr id="18" name="Straight Arrow Connector 17">
            <a:extLst>
              <a:ext uri="{FF2B5EF4-FFF2-40B4-BE49-F238E27FC236}">
                <a16:creationId xmlns:a16="http://schemas.microsoft.com/office/drawing/2014/main" id="{BE047CD0-F4EF-4939-916C-31CAD96CD194}"/>
              </a:ext>
            </a:extLst>
          </p:cNvPr>
          <p:cNvCxnSpPr/>
          <p:nvPr/>
        </p:nvCxnSpPr>
        <p:spPr>
          <a:xfrm flipH="1">
            <a:off x="2109950" y="2829064"/>
            <a:ext cx="1718412" cy="653356"/>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EE150B8-B567-45DC-B20C-1B058CD442C1}"/>
              </a:ext>
            </a:extLst>
          </p:cNvPr>
          <p:cNvCxnSpPr/>
          <p:nvPr/>
        </p:nvCxnSpPr>
        <p:spPr>
          <a:xfrm flipH="1" flipV="1">
            <a:off x="6364205" y="980892"/>
            <a:ext cx="8940" cy="27956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50D8E7E-254B-4DD2-B210-41ACDE157515}"/>
              </a:ext>
            </a:extLst>
          </p:cNvPr>
          <p:cNvCxnSpPr/>
          <p:nvPr/>
        </p:nvCxnSpPr>
        <p:spPr>
          <a:xfrm flipV="1">
            <a:off x="4626774" y="1534874"/>
            <a:ext cx="670362" cy="57717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9" descr="A picture containing indoor, black&#10;&#10;Description automatically generated">
            <a:extLst>
              <a:ext uri="{FF2B5EF4-FFF2-40B4-BE49-F238E27FC236}">
                <a16:creationId xmlns:a16="http://schemas.microsoft.com/office/drawing/2014/main" id="{9FEC48FB-72AF-4412-9E85-66D1880F554A}"/>
              </a:ext>
            </a:extLst>
          </p:cNvPr>
          <p:cNvPicPr>
            <a:picLocks noChangeAspect="1"/>
          </p:cNvPicPr>
          <p:nvPr/>
        </p:nvPicPr>
        <p:blipFill rotWithShape="1">
          <a:blip r:embed="rId4"/>
          <a:srcRect l="32877" r="274" b="1205"/>
          <a:stretch/>
        </p:blipFill>
        <p:spPr>
          <a:xfrm>
            <a:off x="1690821" y="1577336"/>
            <a:ext cx="660736" cy="1130909"/>
          </a:xfrm>
          <a:prstGeom prst="rect">
            <a:avLst/>
          </a:prstGeom>
        </p:spPr>
      </p:pic>
      <p:pic>
        <p:nvPicPr>
          <p:cNvPr id="10" name="Picture 16">
            <a:extLst>
              <a:ext uri="{FF2B5EF4-FFF2-40B4-BE49-F238E27FC236}">
                <a16:creationId xmlns:a16="http://schemas.microsoft.com/office/drawing/2014/main" id="{AE957A9F-710D-49F7-96E5-480D1C1D4767}"/>
              </a:ext>
            </a:extLst>
          </p:cNvPr>
          <p:cNvPicPr>
            <a:picLocks noChangeAspect="1"/>
          </p:cNvPicPr>
          <p:nvPr/>
        </p:nvPicPr>
        <p:blipFill>
          <a:blip r:embed="rId5"/>
          <a:stretch>
            <a:fillRect/>
          </a:stretch>
        </p:blipFill>
        <p:spPr>
          <a:xfrm>
            <a:off x="3922375" y="2186312"/>
            <a:ext cx="998622" cy="932448"/>
          </a:xfrm>
          <a:prstGeom prst="rect">
            <a:avLst/>
          </a:prstGeom>
        </p:spPr>
      </p:pic>
      <p:sp>
        <p:nvSpPr>
          <p:cNvPr id="22" name="TextBox 21">
            <a:extLst>
              <a:ext uri="{FF2B5EF4-FFF2-40B4-BE49-F238E27FC236}">
                <a16:creationId xmlns:a16="http://schemas.microsoft.com/office/drawing/2014/main" id="{2D8D9538-0719-4BD0-991E-A2CADE9A62C2}"/>
              </a:ext>
            </a:extLst>
          </p:cNvPr>
          <p:cNvSpPr txBox="1"/>
          <p:nvPr/>
        </p:nvSpPr>
        <p:spPr>
          <a:xfrm>
            <a:off x="714422" y="4026969"/>
            <a:ext cx="1869462" cy="14619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rPr>
              <a:t>Step Down Transformer</a:t>
            </a:r>
          </a:p>
          <a:p>
            <a:r>
              <a:rPr lang="en-US" sz="1100" dirty="0">
                <a:solidFill>
                  <a:schemeClr val="bg1"/>
                </a:solidFill>
              </a:rPr>
              <a:t>Reduces 24 DC Volt to 5 DC Volts. This will power the Arduino</a:t>
            </a:r>
          </a:p>
          <a:p>
            <a:endParaRPr lang="en-US" dirty="0">
              <a:solidFill>
                <a:srgbClr val="FFFFFF"/>
              </a:solidFill>
            </a:endParaRPr>
          </a:p>
          <a:p>
            <a:endParaRPr lang="en-US" dirty="0"/>
          </a:p>
        </p:txBody>
      </p:sp>
      <p:pic>
        <p:nvPicPr>
          <p:cNvPr id="23" name="Picture 23" descr="A picture containing text&#10;&#10;Description automatically generated">
            <a:extLst>
              <a:ext uri="{FF2B5EF4-FFF2-40B4-BE49-F238E27FC236}">
                <a16:creationId xmlns:a16="http://schemas.microsoft.com/office/drawing/2014/main" id="{96C935BC-EE0D-4C06-AE98-A72D2A5F0148}"/>
              </a:ext>
            </a:extLst>
          </p:cNvPr>
          <p:cNvPicPr>
            <a:picLocks noChangeAspect="1"/>
          </p:cNvPicPr>
          <p:nvPr/>
        </p:nvPicPr>
        <p:blipFill rotWithShape="1">
          <a:blip r:embed="rId6"/>
          <a:srcRect t="4844" r="7671" b="-346"/>
          <a:stretch/>
        </p:blipFill>
        <p:spPr>
          <a:xfrm>
            <a:off x="5398149" y="618383"/>
            <a:ext cx="1216811" cy="994521"/>
          </a:xfrm>
          <a:prstGeom prst="rect">
            <a:avLst/>
          </a:prstGeom>
        </p:spPr>
      </p:pic>
      <p:sp>
        <p:nvSpPr>
          <p:cNvPr id="24" name="TextBox 23">
            <a:extLst>
              <a:ext uri="{FF2B5EF4-FFF2-40B4-BE49-F238E27FC236}">
                <a16:creationId xmlns:a16="http://schemas.microsoft.com/office/drawing/2014/main" id="{62DBD917-30E5-4E5A-A6B9-CBA886DDC6F7}"/>
              </a:ext>
            </a:extLst>
          </p:cNvPr>
          <p:cNvSpPr txBox="1"/>
          <p:nvPr/>
        </p:nvSpPr>
        <p:spPr>
          <a:xfrm>
            <a:off x="5362395" y="375249"/>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rPr>
              <a:t>Breadboard</a:t>
            </a:r>
          </a:p>
        </p:txBody>
      </p:sp>
      <p:cxnSp>
        <p:nvCxnSpPr>
          <p:cNvPr id="25" name="Straight Arrow Connector 24">
            <a:extLst>
              <a:ext uri="{FF2B5EF4-FFF2-40B4-BE49-F238E27FC236}">
                <a16:creationId xmlns:a16="http://schemas.microsoft.com/office/drawing/2014/main" id="{E7C7987F-3220-4F7E-BEEF-4D94854137E4}"/>
              </a:ext>
            </a:extLst>
          </p:cNvPr>
          <p:cNvCxnSpPr/>
          <p:nvPr/>
        </p:nvCxnSpPr>
        <p:spPr>
          <a:xfrm flipH="1">
            <a:off x="4336969" y="1226089"/>
            <a:ext cx="1000996" cy="17862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6C4A00F-63E5-45A8-BDFB-80AE3306972E}"/>
              </a:ext>
            </a:extLst>
          </p:cNvPr>
          <p:cNvCxnSpPr/>
          <p:nvPr/>
        </p:nvCxnSpPr>
        <p:spPr>
          <a:xfrm flipV="1">
            <a:off x="5941091" y="3933021"/>
            <a:ext cx="795787" cy="2156"/>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C316551-E122-41AF-A70E-FA072810DBBD}"/>
              </a:ext>
            </a:extLst>
          </p:cNvPr>
          <p:cNvCxnSpPr/>
          <p:nvPr/>
        </p:nvCxnSpPr>
        <p:spPr>
          <a:xfrm>
            <a:off x="4407172" y="4377950"/>
            <a:ext cx="1" cy="469725"/>
          </a:xfrm>
          <a:prstGeom prst="straightConnector1">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45E7242-7C65-4F14-80A0-3E603B00C911}"/>
              </a:ext>
            </a:extLst>
          </p:cNvPr>
          <p:cNvCxnSpPr/>
          <p:nvPr/>
        </p:nvCxnSpPr>
        <p:spPr>
          <a:xfrm>
            <a:off x="4408453" y="4840852"/>
            <a:ext cx="4553661" cy="13839"/>
          </a:xfrm>
          <a:prstGeom prst="straightConnector1">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A07BE8E-7502-460C-86D1-A0ED2720E566}"/>
              </a:ext>
            </a:extLst>
          </p:cNvPr>
          <p:cNvCxnSpPr/>
          <p:nvPr/>
        </p:nvCxnSpPr>
        <p:spPr>
          <a:xfrm>
            <a:off x="8961766" y="621103"/>
            <a:ext cx="0" cy="4248508"/>
          </a:xfrm>
          <a:prstGeom prst="straightConnector1">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449261D-527A-4B12-BEB4-356B456C0F8B}"/>
              </a:ext>
            </a:extLst>
          </p:cNvPr>
          <p:cNvCxnSpPr/>
          <p:nvPr/>
        </p:nvCxnSpPr>
        <p:spPr>
          <a:xfrm flipH="1">
            <a:off x="6697386" y="622493"/>
            <a:ext cx="2262335" cy="465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6" name="Slide Number Placeholder 35">
            <a:extLst>
              <a:ext uri="{FF2B5EF4-FFF2-40B4-BE49-F238E27FC236}">
                <a16:creationId xmlns:a16="http://schemas.microsoft.com/office/drawing/2014/main" id="{BF38FC4E-D7B7-4130-A923-0977D94E8FAC}"/>
              </a:ext>
            </a:extLst>
          </p:cNvPr>
          <p:cNvSpPr>
            <a:spLocks noGrp="1"/>
          </p:cNvSpPr>
          <p:nvPr>
            <p:ph type="sldNum" idx="12"/>
          </p:nvPr>
        </p:nvSpPr>
        <p:spPr>
          <a:xfrm>
            <a:off x="8457419" y="4490263"/>
            <a:ext cx="541180" cy="468797"/>
          </a:xfrm>
        </p:spPr>
        <p:txBody>
          <a:bodyPr/>
          <a:lstStyle/>
          <a:p>
            <a:fld id="{00000000-1234-1234-1234-123412341234}" type="slidenum">
              <a:rPr lang="en"/>
              <a:t>5</a:t>
            </a:fld>
            <a:endParaRPr lang="en-US"/>
          </a:p>
        </p:txBody>
      </p:sp>
      <p:pic>
        <p:nvPicPr>
          <p:cNvPr id="6" name="Picture 28">
            <a:extLst>
              <a:ext uri="{FF2B5EF4-FFF2-40B4-BE49-F238E27FC236}">
                <a16:creationId xmlns:a16="http://schemas.microsoft.com/office/drawing/2014/main" id="{C6DC2295-8DAD-485F-8D2E-61812B3EC229}"/>
              </a:ext>
            </a:extLst>
          </p:cNvPr>
          <p:cNvPicPr>
            <a:picLocks noChangeAspect="1"/>
          </p:cNvPicPr>
          <p:nvPr/>
        </p:nvPicPr>
        <p:blipFill>
          <a:blip r:embed="rId7"/>
          <a:stretch>
            <a:fillRect/>
          </a:stretch>
        </p:blipFill>
        <p:spPr>
          <a:xfrm rot="16200000">
            <a:off x="1154406" y="3095269"/>
            <a:ext cx="606756" cy="1177841"/>
          </a:xfrm>
          <a:prstGeom prst="rect">
            <a:avLst/>
          </a:prstGeom>
        </p:spPr>
      </p:pic>
      <p:cxnSp>
        <p:nvCxnSpPr>
          <p:cNvPr id="37" name="Straight Arrow Connector 36">
            <a:extLst>
              <a:ext uri="{FF2B5EF4-FFF2-40B4-BE49-F238E27FC236}">
                <a16:creationId xmlns:a16="http://schemas.microsoft.com/office/drawing/2014/main" id="{4F4AA9E0-11EF-48FB-9FC7-D647671B7D76}"/>
              </a:ext>
            </a:extLst>
          </p:cNvPr>
          <p:cNvCxnSpPr>
            <a:cxnSpLocks/>
          </p:cNvCxnSpPr>
          <p:nvPr/>
        </p:nvCxnSpPr>
        <p:spPr>
          <a:xfrm flipV="1">
            <a:off x="2189330" y="3751761"/>
            <a:ext cx="1531281" cy="988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8979CA5B-A6C2-43A1-99A0-537643725381}"/>
              </a:ext>
            </a:extLst>
          </p:cNvPr>
          <p:cNvSpPr txBox="1"/>
          <p:nvPr/>
        </p:nvSpPr>
        <p:spPr>
          <a:xfrm>
            <a:off x="2583058" y="3513655"/>
            <a:ext cx="138321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5 Volts</a:t>
            </a:r>
          </a:p>
        </p:txBody>
      </p:sp>
      <p:sp>
        <p:nvSpPr>
          <p:cNvPr id="38" name="TextBox 37">
            <a:extLst>
              <a:ext uri="{FF2B5EF4-FFF2-40B4-BE49-F238E27FC236}">
                <a16:creationId xmlns:a16="http://schemas.microsoft.com/office/drawing/2014/main" id="{BDA56644-9D25-4126-8390-B6FA181315C2}"/>
              </a:ext>
            </a:extLst>
          </p:cNvPr>
          <p:cNvSpPr txBox="1"/>
          <p:nvPr/>
        </p:nvSpPr>
        <p:spPr>
          <a:xfrm rot="20220000">
            <a:off x="2460812" y="2774066"/>
            <a:ext cx="138321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24 Volts</a:t>
            </a:r>
          </a:p>
        </p:txBody>
      </p:sp>
      <p:sp>
        <p:nvSpPr>
          <p:cNvPr id="39" name="TextBox 1">
            <a:extLst>
              <a:ext uri="{FF2B5EF4-FFF2-40B4-BE49-F238E27FC236}">
                <a16:creationId xmlns:a16="http://schemas.microsoft.com/office/drawing/2014/main" id="{DDE98F0D-6EDE-4791-83E2-E5AD67F90A2A}"/>
              </a:ext>
            </a:extLst>
          </p:cNvPr>
          <p:cNvSpPr txBox="1"/>
          <p:nvPr/>
        </p:nvSpPr>
        <p:spPr>
          <a:xfrm rot="19080000">
            <a:off x="4392298" y="1450754"/>
            <a:ext cx="138321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solidFill>
                  <a:schemeClr val="bg1"/>
                </a:solidFill>
              </a:rPr>
              <a:t>24 Volts</a:t>
            </a:r>
          </a:p>
        </p:txBody>
      </p:sp>
      <p:sp>
        <p:nvSpPr>
          <p:cNvPr id="43" name="TextBox 1">
            <a:extLst>
              <a:ext uri="{FF2B5EF4-FFF2-40B4-BE49-F238E27FC236}">
                <a16:creationId xmlns:a16="http://schemas.microsoft.com/office/drawing/2014/main" id="{84663D12-2BBC-4CC0-BA78-231CF1F128F9}"/>
              </a:ext>
            </a:extLst>
          </p:cNvPr>
          <p:cNvSpPr txBox="1"/>
          <p:nvPr/>
        </p:nvSpPr>
        <p:spPr>
          <a:xfrm rot="20880000">
            <a:off x="4439049" y="991813"/>
            <a:ext cx="1429056"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solidFill>
                  <a:schemeClr val="bg1"/>
                </a:solidFill>
              </a:rPr>
              <a:t>24 Volts</a:t>
            </a:r>
          </a:p>
        </p:txBody>
      </p:sp>
      <p:pic>
        <p:nvPicPr>
          <p:cNvPr id="44" name="Picture 44" descr="A picture containing cosmetic&#10;&#10;Description automatically generated">
            <a:extLst>
              <a:ext uri="{FF2B5EF4-FFF2-40B4-BE49-F238E27FC236}">
                <a16:creationId xmlns:a16="http://schemas.microsoft.com/office/drawing/2014/main" id="{11C0F718-13EF-4C5F-9634-04A032C86D1C}"/>
              </a:ext>
            </a:extLst>
          </p:cNvPr>
          <p:cNvPicPr>
            <a:picLocks noChangeAspect="1"/>
          </p:cNvPicPr>
          <p:nvPr/>
        </p:nvPicPr>
        <p:blipFill>
          <a:blip r:embed="rId8"/>
          <a:stretch>
            <a:fillRect/>
          </a:stretch>
        </p:blipFill>
        <p:spPr>
          <a:xfrm>
            <a:off x="3803888" y="1058879"/>
            <a:ext cx="420730" cy="623609"/>
          </a:xfrm>
          <a:prstGeom prst="rect">
            <a:avLst/>
          </a:prstGeom>
        </p:spPr>
      </p:pic>
      <p:cxnSp>
        <p:nvCxnSpPr>
          <p:cNvPr id="45" name="Straight Arrow Connector 44">
            <a:extLst>
              <a:ext uri="{FF2B5EF4-FFF2-40B4-BE49-F238E27FC236}">
                <a16:creationId xmlns:a16="http://schemas.microsoft.com/office/drawing/2014/main" id="{A72302DF-6E43-4DA3-8B9C-AF151F5C2AE4}"/>
              </a:ext>
            </a:extLst>
          </p:cNvPr>
          <p:cNvCxnSpPr>
            <a:cxnSpLocks/>
          </p:cNvCxnSpPr>
          <p:nvPr/>
        </p:nvCxnSpPr>
        <p:spPr>
          <a:xfrm flipH="1">
            <a:off x="2417707" y="1553097"/>
            <a:ext cx="1294387" cy="32837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1">
            <a:extLst>
              <a:ext uri="{FF2B5EF4-FFF2-40B4-BE49-F238E27FC236}">
                <a16:creationId xmlns:a16="http://schemas.microsoft.com/office/drawing/2014/main" id="{790ABA80-4526-43DC-A36F-D231D74632B1}"/>
              </a:ext>
            </a:extLst>
          </p:cNvPr>
          <p:cNvSpPr txBox="1"/>
          <p:nvPr/>
        </p:nvSpPr>
        <p:spPr>
          <a:xfrm rot="20700000">
            <a:off x="2547292" y="1422730"/>
            <a:ext cx="1429056"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solidFill>
                  <a:schemeClr val="bg1"/>
                </a:solidFill>
              </a:rPr>
              <a:t>0 – 24 Volts</a:t>
            </a:r>
          </a:p>
        </p:txBody>
      </p:sp>
      <p:pic>
        <p:nvPicPr>
          <p:cNvPr id="7" name="Picture 11" descr="Logo, icon&#10;&#10;Description automatically generated">
            <a:extLst>
              <a:ext uri="{FF2B5EF4-FFF2-40B4-BE49-F238E27FC236}">
                <a16:creationId xmlns:a16="http://schemas.microsoft.com/office/drawing/2014/main" id="{8DE0C9D2-33F2-DBD7-EB22-2E06CCB50AC7}"/>
              </a:ext>
            </a:extLst>
          </p:cNvPr>
          <p:cNvPicPr>
            <a:picLocks noChangeAspect="1"/>
          </p:cNvPicPr>
          <p:nvPr/>
        </p:nvPicPr>
        <p:blipFill>
          <a:blip r:embed="rId9"/>
          <a:stretch>
            <a:fillRect/>
          </a:stretch>
        </p:blipFill>
        <p:spPr>
          <a:xfrm>
            <a:off x="6614092" y="3532074"/>
            <a:ext cx="855209" cy="839902"/>
          </a:xfrm>
          <a:prstGeom prst="rect">
            <a:avLst/>
          </a:prstGeom>
        </p:spPr>
      </p:pic>
    </p:spTree>
    <p:extLst>
      <p:ext uri="{BB962C8B-B14F-4D97-AF65-F5344CB8AC3E}">
        <p14:creationId xmlns:p14="http://schemas.microsoft.com/office/powerpoint/2010/main" val="1348522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graphicFrame>
        <p:nvGraphicFramePr>
          <p:cNvPr id="166" name="Google Shape;166;p16"/>
          <p:cNvGraphicFramePr/>
          <p:nvPr>
            <p:extLst>
              <p:ext uri="{D42A27DB-BD31-4B8C-83A1-F6EECF244321}">
                <p14:modId xmlns:p14="http://schemas.microsoft.com/office/powerpoint/2010/main" val="2303104896"/>
              </p:ext>
            </p:extLst>
          </p:nvPr>
        </p:nvGraphicFramePr>
        <p:xfrm>
          <a:off x="386602" y="193301"/>
          <a:ext cx="8495454" cy="4788395"/>
        </p:xfrm>
        <a:graphic>
          <a:graphicData uri="http://schemas.openxmlformats.org/drawingml/2006/table">
            <a:tbl>
              <a:tblPr>
                <a:noFill/>
                <a:tableStyleId>{354D75B2-2CB8-4C90-B4A0-BCFD6D8877B2}</a:tableStyleId>
              </a:tblPr>
              <a:tblGrid>
                <a:gridCol w="2876298">
                  <a:extLst>
                    <a:ext uri="{9D8B030D-6E8A-4147-A177-3AD203B41FA5}">
                      <a16:colId xmlns:a16="http://schemas.microsoft.com/office/drawing/2014/main" val="20000"/>
                    </a:ext>
                  </a:extLst>
                </a:gridCol>
                <a:gridCol w="2819901">
                  <a:extLst>
                    <a:ext uri="{9D8B030D-6E8A-4147-A177-3AD203B41FA5}">
                      <a16:colId xmlns:a16="http://schemas.microsoft.com/office/drawing/2014/main" val="20001"/>
                    </a:ext>
                  </a:extLst>
                </a:gridCol>
                <a:gridCol w="2799255">
                  <a:extLst>
                    <a:ext uri="{9D8B030D-6E8A-4147-A177-3AD203B41FA5}">
                      <a16:colId xmlns:a16="http://schemas.microsoft.com/office/drawing/2014/main" val="20002"/>
                    </a:ext>
                  </a:extLst>
                </a:gridCol>
              </a:tblGrid>
              <a:tr h="556792">
                <a:tc>
                  <a:txBody>
                    <a:bodyPr/>
                    <a:lstStyle/>
                    <a:p>
                      <a:pPr marL="0" lvl="0" indent="0" algn="ctr" rtl="0">
                        <a:spcBef>
                          <a:spcPts val="0"/>
                        </a:spcBef>
                        <a:spcAft>
                          <a:spcPts val="0"/>
                        </a:spcAft>
                        <a:buNone/>
                      </a:pPr>
                      <a:r>
                        <a:rPr lang="en" sz="1200">
                          <a:solidFill>
                            <a:schemeClr val="lt1"/>
                          </a:solidFill>
                        </a:rPr>
                        <a:t>Marketing Requirement </a:t>
                      </a:r>
                      <a:endParaRPr sz="1200">
                        <a:solidFill>
                          <a:schemeClr val="lt1"/>
                        </a:solidFill>
                      </a:endParaRPr>
                    </a:p>
                  </a:txBody>
                  <a:tcPr marL="91425" marR="91425" marT="91425" marB="91425">
                    <a:solidFill>
                      <a:srgbClr val="ED7D31"/>
                    </a:solidFill>
                  </a:tcPr>
                </a:tc>
                <a:tc>
                  <a:txBody>
                    <a:bodyPr/>
                    <a:lstStyle/>
                    <a:p>
                      <a:pPr marL="0" lvl="0" indent="0" algn="ctr" rtl="0">
                        <a:spcBef>
                          <a:spcPts val="0"/>
                        </a:spcBef>
                        <a:spcAft>
                          <a:spcPts val="0"/>
                        </a:spcAft>
                        <a:buNone/>
                      </a:pPr>
                      <a:r>
                        <a:rPr lang="en" sz="1200">
                          <a:solidFill>
                            <a:schemeClr val="lt1"/>
                          </a:solidFill>
                        </a:rPr>
                        <a:t>Engineering Requirement</a:t>
                      </a:r>
                      <a:endParaRPr sz="1200">
                        <a:solidFill>
                          <a:schemeClr val="lt1"/>
                        </a:solidFill>
                      </a:endParaRPr>
                    </a:p>
                  </a:txBody>
                  <a:tcPr marL="91425" marR="91425" marT="91425" marB="91425">
                    <a:solidFill>
                      <a:srgbClr val="ED7D31"/>
                    </a:solidFill>
                  </a:tcPr>
                </a:tc>
                <a:tc>
                  <a:txBody>
                    <a:bodyPr/>
                    <a:lstStyle/>
                    <a:p>
                      <a:pPr marL="0" lvl="0" indent="0" algn="ctr" rtl="0">
                        <a:spcBef>
                          <a:spcPts val="0"/>
                        </a:spcBef>
                        <a:spcAft>
                          <a:spcPts val="0"/>
                        </a:spcAft>
                        <a:buNone/>
                      </a:pPr>
                      <a:r>
                        <a:rPr lang="en" sz="1200">
                          <a:solidFill>
                            <a:schemeClr val="lt1"/>
                          </a:solidFill>
                        </a:rPr>
                        <a:t>Justification</a:t>
                      </a:r>
                      <a:endParaRPr sz="1200">
                        <a:solidFill>
                          <a:schemeClr val="lt1"/>
                        </a:solidFill>
                      </a:endParaRPr>
                    </a:p>
                  </a:txBody>
                  <a:tcPr marL="91425" marR="91425" marT="91425" marB="91425">
                    <a:solidFill>
                      <a:srgbClr val="ED7D31"/>
                    </a:solidFill>
                  </a:tcPr>
                </a:tc>
                <a:extLst>
                  <a:ext uri="{0D108BD9-81ED-4DB2-BD59-A6C34878D82A}">
                    <a16:rowId xmlns:a16="http://schemas.microsoft.com/office/drawing/2014/main" val="10000"/>
                  </a:ext>
                </a:extLst>
              </a:tr>
              <a:tr h="651341">
                <a:tc>
                  <a:txBody>
                    <a:bodyPr/>
                    <a:lstStyle/>
                    <a:p>
                      <a:pPr marL="0" lvl="0" indent="0" algn="ctr" rtl="0">
                        <a:spcBef>
                          <a:spcPts val="0"/>
                        </a:spcBef>
                        <a:spcAft>
                          <a:spcPts val="0"/>
                        </a:spcAft>
                        <a:buNone/>
                      </a:pPr>
                      <a:r>
                        <a:rPr lang="en" sz="1000">
                          <a:solidFill>
                            <a:schemeClr val="lt1"/>
                          </a:solidFill>
                        </a:rPr>
                        <a:t>User friendly </a:t>
                      </a:r>
                      <a:endParaRPr sz="1000">
                        <a:solidFill>
                          <a:schemeClr val="lt1"/>
                        </a:solidFill>
                      </a:endParaRPr>
                    </a:p>
                  </a:txBody>
                  <a:tcPr marL="91425" marR="91425" marT="91425" marB="91425" anchor="ctr"/>
                </a:tc>
                <a:tc>
                  <a:txBody>
                    <a:bodyPr/>
                    <a:lstStyle/>
                    <a:p>
                      <a:pPr marL="0" lvl="0" indent="0" algn="ctr" rtl="0">
                        <a:spcBef>
                          <a:spcPts val="0"/>
                        </a:spcBef>
                        <a:spcAft>
                          <a:spcPts val="0"/>
                        </a:spcAft>
                        <a:buNone/>
                      </a:pPr>
                      <a:r>
                        <a:rPr lang="en-US" sz="1000">
                          <a:solidFill>
                            <a:schemeClr val="bg1"/>
                          </a:solidFill>
                        </a:rPr>
                        <a:t>Integrate electric switch into circuit correctly to control polarity contact </a:t>
                      </a:r>
                      <a:endParaRPr sz="1000">
                        <a:solidFill>
                          <a:schemeClr val="bg1"/>
                        </a:solidFill>
                      </a:endParaRPr>
                    </a:p>
                  </a:txBody>
                  <a:tcPr marL="91425" marR="91425" marT="91425" marB="91425" anchor="ctr"/>
                </a:tc>
                <a:tc>
                  <a:txBody>
                    <a:bodyPr/>
                    <a:lstStyle/>
                    <a:p>
                      <a:pPr marL="0" lvl="0" indent="0" algn="ctr">
                        <a:spcBef>
                          <a:spcPts val="0"/>
                        </a:spcBef>
                        <a:spcAft>
                          <a:spcPts val="0"/>
                        </a:spcAft>
                        <a:buNone/>
                      </a:pPr>
                      <a:r>
                        <a:rPr lang="en-US" sz="1000" b="0" i="0" u="none" strike="noStrike" noProof="0">
                          <a:solidFill>
                            <a:schemeClr val="bg1"/>
                          </a:solidFill>
                          <a:latin typeface="Arial"/>
                        </a:rPr>
                        <a:t>The switch will flip polarity contacts </a:t>
                      </a:r>
                      <a:r>
                        <a:rPr lang="en-US" sz="1000" b="0" i="1" u="none" strike="noStrike" noProof="0">
                          <a:solidFill>
                            <a:schemeClr val="bg1"/>
                          </a:solidFill>
                          <a:latin typeface="Arial"/>
                        </a:rPr>
                        <a:t>by just a click</a:t>
                      </a:r>
                      <a:r>
                        <a:rPr lang="en-US" sz="1000" b="0" i="0" u="none" strike="noStrike" noProof="0">
                          <a:solidFill>
                            <a:schemeClr val="bg1"/>
                          </a:solidFill>
                          <a:latin typeface="Arial"/>
                        </a:rPr>
                        <a:t> to make the golf cart move forward and backwards</a:t>
                      </a:r>
                      <a:endParaRPr sz="1000"/>
                    </a:p>
                  </a:txBody>
                  <a:tcPr marL="91425" marR="91425" marT="91425" marB="91425" anchor="ctr"/>
                </a:tc>
                <a:extLst>
                  <a:ext uri="{0D108BD9-81ED-4DB2-BD59-A6C34878D82A}">
                    <a16:rowId xmlns:a16="http://schemas.microsoft.com/office/drawing/2014/main" val="10001"/>
                  </a:ext>
                </a:extLst>
              </a:tr>
              <a:tr h="808924">
                <a:tc>
                  <a:txBody>
                    <a:bodyPr/>
                    <a:lstStyle/>
                    <a:p>
                      <a:pPr marL="0" lvl="0" indent="0" algn="ctr" rtl="0">
                        <a:spcBef>
                          <a:spcPts val="0"/>
                        </a:spcBef>
                        <a:spcAft>
                          <a:spcPts val="0"/>
                        </a:spcAft>
                        <a:buNone/>
                      </a:pPr>
                      <a:r>
                        <a:rPr lang="en" sz="1000">
                          <a:solidFill>
                            <a:schemeClr val="lt1"/>
                          </a:solidFill>
                        </a:rPr>
                        <a:t>Low cost</a:t>
                      </a:r>
                      <a:endParaRPr sz="1000">
                        <a:solidFill>
                          <a:schemeClr val="lt1"/>
                        </a:solidFill>
                      </a:endParaRPr>
                    </a:p>
                  </a:txBody>
                  <a:tcPr marL="91425" marR="91425" marT="91425" marB="91425" anchor="ctr"/>
                </a:tc>
                <a:tc>
                  <a:txBody>
                    <a:bodyPr/>
                    <a:lstStyle/>
                    <a:p>
                      <a:pPr marL="0" lvl="0" indent="0" algn="ctr" rtl="0">
                        <a:spcBef>
                          <a:spcPts val="0"/>
                        </a:spcBef>
                        <a:spcAft>
                          <a:spcPts val="0"/>
                        </a:spcAft>
                        <a:buNone/>
                      </a:pPr>
                      <a:r>
                        <a:rPr lang="en-US" sz="1000">
                          <a:solidFill>
                            <a:schemeClr val="lt1"/>
                          </a:solidFill>
                        </a:rPr>
                        <a:t>Use an affordable microcontroller </a:t>
                      </a:r>
                    </a:p>
                  </a:txBody>
                  <a:tcPr marL="91425" marR="91425" marT="91425" marB="91425" anchor="ctr"/>
                </a:tc>
                <a:tc>
                  <a:txBody>
                    <a:bodyPr/>
                    <a:lstStyle/>
                    <a:p>
                      <a:pPr marL="0" lvl="0" indent="0" algn="ctr" rtl="0">
                        <a:spcBef>
                          <a:spcPts val="0"/>
                        </a:spcBef>
                        <a:spcAft>
                          <a:spcPts val="0"/>
                        </a:spcAft>
                        <a:buNone/>
                      </a:pPr>
                      <a:r>
                        <a:rPr lang="en-US" sz="1000">
                          <a:solidFill>
                            <a:schemeClr val="bg1"/>
                          </a:solidFill>
                        </a:rPr>
                        <a:t>Maintenance's electronic or electric equipment is cheaper than the maintenances of mechanical or mechanical's equipment</a:t>
                      </a:r>
                      <a:endParaRPr sz="1000">
                        <a:solidFill>
                          <a:schemeClr val="bg1"/>
                        </a:solidFill>
                      </a:endParaRPr>
                    </a:p>
                  </a:txBody>
                  <a:tcPr marL="91425" marR="91425" marT="91425" marB="91425" anchor="ctr"/>
                </a:tc>
                <a:extLst>
                  <a:ext uri="{0D108BD9-81ED-4DB2-BD59-A6C34878D82A}">
                    <a16:rowId xmlns:a16="http://schemas.microsoft.com/office/drawing/2014/main" val="10002"/>
                  </a:ext>
                </a:extLst>
              </a:tr>
              <a:tr h="610225">
                <a:tc>
                  <a:txBody>
                    <a:bodyPr/>
                    <a:lstStyle/>
                    <a:p>
                      <a:pPr marL="0" lvl="0" indent="0" algn="ctr" rtl="0">
                        <a:spcBef>
                          <a:spcPts val="0"/>
                        </a:spcBef>
                        <a:spcAft>
                          <a:spcPts val="0"/>
                        </a:spcAft>
                        <a:buNone/>
                      </a:pPr>
                      <a:r>
                        <a:rPr lang="en" sz="1000">
                          <a:solidFill>
                            <a:schemeClr val="lt1"/>
                          </a:solidFill>
                        </a:rPr>
                        <a:t>Use same battery source to power new control system</a:t>
                      </a:r>
                    </a:p>
                  </a:txBody>
                  <a:tcPr marL="91425" marR="91425" marT="91425" marB="91425" anchor="ctr"/>
                </a:tc>
                <a:tc>
                  <a:txBody>
                    <a:bodyPr/>
                    <a:lstStyle/>
                    <a:p>
                      <a:pPr marL="0" lvl="0" indent="0" algn="ctr" rtl="0">
                        <a:spcBef>
                          <a:spcPts val="0"/>
                        </a:spcBef>
                        <a:spcAft>
                          <a:spcPts val="0"/>
                        </a:spcAft>
                        <a:buNone/>
                      </a:pPr>
                      <a:r>
                        <a:rPr lang="en-US" sz="1000">
                          <a:solidFill>
                            <a:schemeClr val="lt1"/>
                          </a:solidFill>
                        </a:rPr>
                        <a:t>Arduino will use built in power source of golf cart</a:t>
                      </a:r>
                      <a:endParaRPr sz="1000">
                        <a:solidFill>
                          <a:schemeClr val="lt1"/>
                        </a:solidFill>
                      </a:endParaRPr>
                    </a:p>
                  </a:txBody>
                  <a:tcPr marL="91425" marR="91425" marT="91425" marB="91425" anchor="ctr"/>
                </a:tc>
                <a:tc>
                  <a:txBody>
                    <a:bodyPr/>
                    <a:lstStyle/>
                    <a:p>
                      <a:pPr marL="0" lvl="0" indent="0" algn="ctr" rtl="0">
                        <a:spcBef>
                          <a:spcPts val="0"/>
                        </a:spcBef>
                        <a:spcAft>
                          <a:spcPts val="0"/>
                        </a:spcAft>
                        <a:buNone/>
                      </a:pPr>
                      <a:r>
                        <a:rPr lang="en-US" sz="1000">
                          <a:solidFill>
                            <a:schemeClr val="bg1"/>
                          </a:solidFill>
                        </a:rPr>
                        <a:t>By not adding a new power source, will avoid unnecessary cost and materials to be used.</a:t>
                      </a:r>
                      <a:endParaRPr sz="1000">
                        <a:solidFill>
                          <a:schemeClr val="bg1"/>
                        </a:solidFill>
                      </a:endParaRPr>
                    </a:p>
                  </a:txBody>
                  <a:tcPr marL="91425" marR="91425" marT="91425" marB="91425" anchor="ctr"/>
                </a:tc>
                <a:extLst>
                  <a:ext uri="{0D108BD9-81ED-4DB2-BD59-A6C34878D82A}">
                    <a16:rowId xmlns:a16="http://schemas.microsoft.com/office/drawing/2014/main" val="10003"/>
                  </a:ext>
                </a:extLst>
              </a:tr>
              <a:tr h="879441">
                <a:tc>
                  <a:txBody>
                    <a:bodyPr/>
                    <a:lstStyle/>
                    <a:p>
                      <a:pPr marL="0" lvl="0" indent="0" algn="ctr" rtl="0">
                        <a:spcBef>
                          <a:spcPts val="0"/>
                        </a:spcBef>
                        <a:spcAft>
                          <a:spcPts val="0"/>
                        </a:spcAft>
                        <a:buNone/>
                      </a:pPr>
                      <a:r>
                        <a:rPr lang="en" sz="1000">
                          <a:solidFill>
                            <a:schemeClr val="lt1"/>
                          </a:solidFill>
                        </a:rPr>
                        <a:t>Electronic shifting requires less maintenance </a:t>
                      </a:r>
                      <a:endParaRPr sz="1000">
                        <a:solidFill>
                          <a:schemeClr val="lt1"/>
                        </a:solidFill>
                      </a:endParaRPr>
                    </a:p>
                    <a:p>
                      <a:pPr marL="0" lvl="0" indent="0" algn="l" rtl="0">
                        <a:spcBef>
                          <a:spcPts val="0"/>
                        </a:spcBef>
                        <a:spcAft>
                          <a:spcPts val="0"/>
                        </a:spcAft>
                        <a:buNone/>
                      </a:pPr>
                      <a:endParaRPr sz="1000">
                        <a:solidFill>
                          <a:schemeClr val="lt1"/>
                        </a:solidFill>
                      </a:endParaRPr>
                    </a:p>
                    <a:p>
                      <a:pPr marL="0" lvl="0" indent="0" algn="l" rtl="0">
                        <a:spcBef>
                          <a:spcPts val="0"/>
                        </a:spcBef>
                        <a:spcAft>
                          <a:spcPts val="0"/>
                        </a:spcAft>
                        <a:buNone/>
                      </a:pPr>
                      <a:endParaRPr sz="1000">
                        <a:solidFill>
                          <a:schemeClr val="lt1"/>
                        </a:solidFill>
                      </a:endParaRPr>
                    </a:p>
                  </a:txBody>
                  <a:tcPr marL="91425" marR="91425" marT="91425" marB="91425" anchor="ctr">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US" sz="1000" b="0">
                          <a:solidFill>
                            <a:schemeClr val="bg1"/>
                          </a:solidFill>
                        </a:rPr>
                        <a:t>By replacing a mechanical switch to an electronic switch that is controlled by an Arduino, the operated system will last much longer</a:t>
                      </a:r>
                      <a:endParaRPr sz="1000" b="0">
                        <a:solidFill>
                          <a:schemeClr val="bg1"/>
                        </a:solidFill>
                      </a:endParaRPr>
                    </a:p>
                  </a:txBody>
                  <a:tcPr marL="91425" marR="91425" marT="91425" marB="91425" anchor="ctr"/>
                </a:tc>
                <a:tc>
                  <a:txBody>
                    <a:bodyPr/>
                    <a:lstStyle/>
                    <a:p>
                      <a:pPr marL="0" lvl="0" indent="0" algn="ctr" rtl="0">
                        <a:spcBef>
                          <a:spcPts val="0"/>
                        </a:spcBef>
                        <a:spcAft>
                          <a:spcPts val="0"/>
                        </a:spcAft>
                        <a:buNone/>
                      </a:pPr>
                      <a:r>
                        <a:rPr lang="en-US" sz="1000">
                          <a:solidFill>
                            <a:schemeClr val="bg1"/>
                          </a:solidFill>
                        </a:rPr>
                        <a:t>Mechanical control switches are destined to eventually fail, while an electronic switch would last longer and be easier to change if needed</a:t>
                      </a:r>
                      <a:endParaRPr sz="1000">
                        <a:solidFill>
                          <a:schemeClr val="bg1"/>
                        </a:solidFill>
                      </a:endParaRPr>
                    </a:p>
                  </a:txBody>
                  <a:tcPr marL="91425" marR="91425" marT="91425" marB="91425" anchor="ctr"/>
                </a:tc>
                <a:extLst>
                  <a:ext uri="{0D108BD9-81ED-4DB2-BD59-A6C34878D82A}">
                    <a16:rowId xmlns:a16="http://schemas.microsoft.com/office/drawing/2014/main" val="10004"/>
                  </a:ext>
                </a:extLst>
              </a:tr>
              <a:tr h="1281672">
                <a:tc>
                  <a:txBody>
                    <a:bodyPr/>
                    <a:lstStyle/>
                    <a:p>
                      <a:pPr marL="0" lvl="0" indent="0" algn="ctr" rtl="0">
                        <a:spcBef>
                          <a:spcPts val="0"/>
                        </a:spcBef>
                        <a:spcAft>
                          <a:spcPts val="0"/>
                        </a:spcAft>
                        <a:buNone/>
                      </a:pPr>
                      <a:r>
                        <a:rPr lang="en" sz="1000">
                          <a:solidFill>
                            <a:schemeClr val="lt1"/>
                          </a:solidFill>
                        </a:rPr>
                        <a:t>Low effort-shifting </a:t>
                      </a:r>
                      <a:endParaRPr sz="1000">
                        <a:solidFill>
                          <a:schemeClr val="lt1"/>
                        </a:solidFill>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lgn="ctr">
                      <a:solidFill>
                        <a:schemeClr val="lt1"/>
                      </a:solidFill>
                      <a:prstDash val="solid"/>
                      <a:round/>
                      <a:headEnd type="none" w="sm" len="sm"/>
                      <a:tailEnd type="none" w="sm" len="sm"/>
                    </a:lnB>
                  </a:tcPr>
                </a:tc>
                <a:tc>
                  <a:txBody>
                    <a:bodyPr/>
                    <a:lstStyle/>
                    <a:p>
                      <a:pPr marL="0" lvl="0" indent="0" algn="ctr">
                        <a:spcBef>
                          <a:spcPts val="0"/>
                        </a:spcBef>
                        <a:spcAft>
                          <a:spcPts val="0"/>
                        </a:spcAft>
                        <a:buNone/>
                      </a:pPr>
                      <a:r>
                        <a:rPr lang="en-US" sz="1000" b="0" i="0" u="none" strike="noStrike" noProof="0">
                          <a:solidFill>
                            <a:schemeClr val="lt1"/>
                          </a:solidFill>
                          <a:latin typeface="Arial"/>
                        </a:rPr>
                        <a:t>Electronic shifting is faster than mechanical shifting based on the time response and the frequency of the data transmission </a:t>
                      </a:r>
                    </a:p>
                  </a:txBody>
                  <a:tcPr marL="91425" marR="91425" marT="91425" marB="91425" anchor="ctr">
                    <a:lnL w="9525" cap="flat" cmpd="sng">
                      <a:solidFill>
                        <a:schemeClr val="lt1"/>
                      </a:solidFill>
                      <a:prstDash val="solid"/>
                      <a:round/>
                      <a:headEnd type="none" w="sm" len="sm"/>
                      <a:tailEnd type="none" w="sm" len="sm"/>
                    </a:lnL>
                  </a:tcPr>
                </a:tc>
                <a:tc>
                  <a:txBody>
                    <a:bodyPr/>
                    <a:lstStyle/>
                    <a:p>
                      <a:pPr marL="0" lvl="0" indent="0" algn="ctr">
                        <a:spcBef>
                          <a:spcPts val="0"/>
                        </a:spcBef>
                        <a:spcAft>
                          <a:spcPts val="0"/>
                        </a:spcAft>
                        <a:buNone/>
                      </a:pPr>
                      <a:r>
                        <a:rPr lang="en-US" sz="1000" b="0" i="0" u="none" strike="noStrike" noProof="0">
                          <a:solidFill>
                            <a:schemeClr val="bg1"/>
                          </a:solidFill>
                          <a:latin typeface="Arial"/>
                        </a:rPr>
                        <a:t>Response time: 0&lt;t&lt;1s</a:t>
                      </a:r>
                    </a:p>
                    <a:p>
                      <a:pPr marL="0" lvl="0" indent="0" algn="ctr">
                        <a:spcBef>
                          <a:spcPts val="0"/>
                        </a:spcBef>
                        <a:spcAft>
                          <a:spcPts val="0"/>
                        </a:spcAft>
                        <a:buNone/>
                      </a:pPr>
                      <a:r>
                        <a:rPr lang="en-US" sz="1000" b="0" i="0" u="none" strike="noStrike" noProof="0">
                          <a:solidFill>
                            <a:schemeClr val="bg1"/>
                          </a:solidFill>
                          <a:latin typeface="Arial"/>
                        </a:rPr>
                        <a:t> T&lt;=450ms (0.450s) </a:t>
                      </a:r>
                    </a:p>
                    <a:p>
                      <a:pPr marL="0" lvl="0" indent="0" algn="ctr">
                        <a:spcBef>
                          <a:spcPts val="0"/>
                        </a:spcBef>
                        <a:spcAft>
                          <a:spcPts val="0"/>
                        </a:spcAft>
                        <a:buNone/>
                      </a:pPr>
                      <a:r>
                        <a:rPr lang="en-US" sz="1000" b="0" i="0" u="none" strike="noStrike" noProof="0">
                          <a:solidFill>
                            <a:schemeClr val="bg1"/>
                          </a:solidFill>
                          <a:latin typeface="Arial"/>
                        </a:rPr>
                        <a:t> f =16MHZ</a:t>
                      </a:r>
                    </a:p>
                    <a:p>
                      <a:pPr marL="0" lvl="0" indent="0" algn="ctr">
                        <a:spcBef>
                          <a:spcPts val="0"/>
                        </a:spcBef>
                        <a:spcAft>
                          <a:spcPts val="0"/>
                        </a:spcAft>
                        <a:buNone/>
                      </a:pPr>
                      <a:r>
                        <a:rPr lang="en-US" sz="1000" b="0" i="0" u="none" strike="noStrike" noProof="0">
                          <a:solidFill>
                            <a:schemeClr val="bg1"/>
                          </a:solidFill>
                          <a:latin typeface="Arial"/>
                        </a:rPr>
                        <a:t>Accel time responding is less than 1s on electronic devices compare to the load-bearing force of mechanical devices.</a:t>
                      </a:r>
                    </a:p>
                    <a:p>
                      <a:pPr marL="0" lvl="0" indent="0" algn="ctr">
                        <a:spcBef>
                          <a:spcPts val="0"/>
                        </a:spcBef>
                        <a:spcAft>
                          <a:spcPts val="0"/>
                        </a:spcAft>
                        <a:buNone/>
                      </a:pPr>
                      <a:endParaRPr sz="1000">
                        <a:solidFill>
                          <a:schemeClr val="bg1"/>
                        </a:solidFill>
                      </a:endParaRPr>
                    </a:p>
                  </a:txBody>
                  <a:tcPr marL="91425" marR="91425" marT="91425" marB="91425" anchor="ctr"/>
                </a:tc>
                <a:extLst>
                  <a:ext uri="{0D108BD9-81ED-4DB2-BD59-A6C34878D82A}">
                    <a16:rowId xmlns:a16="http://schemas.microsoft.com/office/drawing/2014/main" val="10005"/>
                  </a:ext>
                </a:extLst>
              </a:tr>
            </a:tbl>
          </a:graphicData>
        </a:graphic>
      </p:graphicFrame>
      <p:sp>
        <p:nvSpPr>
          <p:cNvPr id="2" name="Slide Number Placeholder 1">
            <a:extLst>
              <a:ext uri="{FF2B5EF4-FFF2-40B4-BE49-F238E27FC236}">
                <a16:creationId xmlns:a16="http://schemas.microsoft.com/office/drawing/2014/main" id="{8C266BAC-D8CB-4ABB-B97D-A4EEB054AABE}"/>
              </a:ext>
            </a:extLst>
          </p:cNvPr>
          <p:cNvSpPr>
            <a:spLocks noGrp="1"/>
          </p:cNvSpPr>
          <p:nvPr>
            <p:ph type="sldNum" idx="12"/>
          </p:nvPr>
        </p:nvSpPr>
        <p:spPr>
          <a:xfrm>
            <a:off x="8547655" y="4753454"/>
            <a:ext cx="548700" cy="393600"/>
          </a:xfrm>
        </p:spPr>
        <p:txBody>
          <a:bodyPr/>
          <a:lstStyle/>
          <a:p>
            <a:fld id="{00000000-1234-1234-1234-123412341234}" type="slidenum">
              <a:rPr lang="en"/>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5ACD19C-C9D1-6007-E8B6-B8845EF4584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7</a:t>
            </a:fld>
            <a:endParaRPr lang="en"/>
          </a:p>
        </p:txBody>
      </p:sp>
      <p:sp>
        <p:nvSpPr>
          <p:cNvPr id="4" name="TextBox 3">
            <a:extLst>
              <a:ext uri="{FF2B5EF4-FFF2-40B4-BE49-F238E27FC236}">
                <a16:creationId xmlns:a16="http://schemas.microsoft.com/office/drawing/2014/main" id="{689DB7ED-E62B-5768-1A07-9419B5A6FCF7}"/>
              </a:ext>
            </a:extLst>
          </p:cNvPr>
          <p:cNvSpPr txBox="1"/>
          <p:nvPr/>
        </p:nvSpPr>
        <p:spPr>
          <a:xfrm>
            <a:off x="1203677" y="416984"/>
            <a:ext cx="7145865" cy="106490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u="sng" dirty="0">
                <a:solidFill>
                  <a:schemeClr val="bg1"/>
                </a:solidFill>
              </a:rPr>
              <a:t>Advantages</a:t>
            </a:r>
            <a:endParaRPr lang="en-US" dirty="0">
              <a:solidFill>
                <a:schemeClr val="bg1"/>
              </a:solidFill>
            </a:endParaRPr>
          </a:p>
          <a:p>
            <a:pPr marL="285750" indent="-285750">
              <a:buClr>
                <a:schemeClr val="bg1"/>
              </a:buClr>
              <a:buFont typeface="Wingdings" panose="05000000000000000000" pitchFamily="2" charset="2"/>
              <a:buChar char="§"/>
            </a:pPr>
            <a:r>
              <a:rPr lang="en-US" sz="1600" dirty="0">
                <a:solidFill>
                  <a:schemeClr val="bg1"/>
                </a:solidFill>
              </a:rPr>
              <a:t>The cost of our design will allow consumers to economically switch from a mechanical switch to an electrical switch.</a:t>
            </a:r>
          </a:p>
          <a:p>
            <a:pPr marL="285750" indent="-285750">
              <a:buClr>
                <a:schemeClr val="bg1"/>
              </a:buClr>
              <a:buFont typeface="Wingdings" panose="05000000000000000000" pitchFamily="2" charset="2"/>
              <a:buChar char="§"/>
            </a:pPr>
            <a:endParaRPr lang="en-US" sz="1600" dirty="0">
              <a:solidFill>
                <a:schemeClr val="bg1"/>
              </a:solidFill>
            </a:endParaRPr>
          </a:p>
          <a:p>
            <a:pPr marL="285750" indent="-285750">
              <a:buClr>
                <a:schemeClr val="bg1"/>
              </a:buClr>
              <a:buFont typeface="Wingdings" panose="05000000000000000000" pitchFamily="2" charset="2"/>
              <a:buChar char="§"/>
            </a:pPr>
            <a:r>
              <a:rPr lang="en-US" sz="1600" dirty="0">
                <a:solidFill>
                  <a:schemeClr val="bg1"/>
                </a:solidFill>
              </a:rPr>
              <a:t>Easily control forward and reverse movement with simple buttons and reduce time lag</a:t>
            </a:r>
          </a:p>
          <a:p>
            <a:pPr marL="285750" indent="-285750">
              <a:buClr>
                <a:schemeClr val="bg1"/>
              </a:buClr>
              <a:buFont typeface="Wingdings" panose="05000000000000000000" pitchFamily="2" charset="2"/>
              <a:buChar char="§"/>
            </a:pPr>
            <a:endParaRPr lang="en-US" sz="1600" dirty="0">
              <a:solidFill>
                <a:schemeClr val="bg1"/>
              </a:solidFill>
            </a:endParaRPr>
          </a:p>
          <a:p>
            <a:pPr marL="285750" indent="-285750">
              <a:buClr>
                <a:schemeClr val="bg1"/>
              </a:buClr>
              <a:buFont typeface="Wingdings" panose="05000000000000000000" pitchFamily="2" charset="2"/>
              <a:buChar char="§"/>
            </a:pPr>
            <a:r>
              <a:rPr lang="en-US" sz="1600" dirty="0">
                <a:solidFill>
                  <a:schemeClr val="bg1"/>
                </a:solidFill>
              </a:rPr>
              <a:t>Save cost for needed maintenance of mechanical switch</a:t>
            </a:r>
          </a:p>
          <a:p>
            <a:pPr algn="l"/>
            <a:endParaRPr lang="en-US" dirty="0">
              <a:solidFill>
                <a:schemeClr val="bg1"/>
              </a:solidFill>
            </a:endParaRPr>
          </a:p>
          <a:p>
            <a:pPr algn="ctr">
              <a:lnSpc>
                <a:spcPct val="150000"/>
              </a:lnSpc>
            </a:pPr>
            <a:r>
              <a:rPr lang="en-US" sz="2800" u="sng" dirty="0">
                <a:solidFill>
                  <a:schemeClr val="bg1"/>
                </a:solidFill>
              </a:rPr>
              <a:t>Disadvantages</a:t>
            </a:r>
          </a:p>
          <a:p>
            <a:pPr marL="457200" indent="-457200">
              <a:lnSpc>
                <a:spcPct val="150000"/>
              </a:lnSpc>
              <a:buClr>
                <a:schemeClr val="bg1"/>
              </a:buClr>
              <a:buFont typeface="Wingdings" panose="05000000000000000000" pitchFamily="2" charset="2"/>
              <a:buChar char="§"/>
            </a:pPr>
            <a:r>
              <a:rPr lang="en-US" sz="1600" dirty="0">
                <a:solidFill>
                  <a:schemeClr val="bg1"/>
                </a:solidFill>
              </a:rPr>
              <a:t>Increase chance of selecting incorrect mode (forward/reverse)</a:t>
            </a:r>
          </a:p>
          <a:p>
            <a:pPr marL="457200" indent="-457200">
              <a:lnSpc>
                <a:spcPct val="150000"/>
              </a:lnSpc>
              <a:buClr>
                <a:schemeClr val="bg1"/>
              </a:buClr>
              <a:buFont typeface="Wingdings" panose="05000000000000000000" pitchFamily="2" charset="2"/>
              <a:buChar char="§"/>
            </a:pPr>
            <a:r>
              <a:rPr lang="en-US" sz="1600" dirty="0">
                <a:solidFill>
                  <a:schemeClr val="bg1"/>
                </a:solidFill>
              </a:rPr>
              <a:t>Complex wiring, and no possible flame proof areas</a:t>
            </a:r>
          </a:p>
          <a:p>
            <a:pPr marL="457200" indent="-457200">
              <a:lnSpc>
                <a:spcPct val="150000"/>
              </a:lnSpc>
              <a:buClr>
                <a:schemeClr val="bg1"/>
              </a:buClr>
              <a:buFont typeface="Wingdings" panose="05000000000000000000" pitchFamily="2" charset="2"/>
              <a:buChar char="§"/>
            </a:pPr>
            <a:r>
              <a:rPr lang="en-US" sz="1600" dirty="0">
                <a:solidFill>
                  <a:schemeClr val="bg1"/>
                </a:solidFill>
              </a:rPr>
              <a:t>Susceptible to line fluctuations of voltage and frequency</a:t>
            </a:r>
          </a:p>
          <a:p>
            <a:pPr marL="457200" indent="-457200">
              <a:lnSpc>
                <a:spcPct val="150000"/>
              </a:lnSpc>
              <a:buClr>
                <a:schemeClr val="bg1"/>
              </a:buClr>
              <a:buFont typeface="Wingdings" panose="05000000000000000000" pitchFamily="2" charset="2"/>
              <a:buChar char="§"/>
            </a:pPr>
            <a:endParaRPr lang="en-US" sz="1600" dirty="0">
              <a:solidFill>
                <a:schemeClr val="bg1"/>
              </a:solidFill>
            </a:endParaRPr>
          </a:p>
          <a:p>
            <a:pPr marL="457200" indent="-457200">
              <a:lnSpc>
                <a:spcPct val="150000"/>
              </a:lnSpc>
              <a:buClr>
                <a:schemeClr val="bg1"/>
              </a:buClr>
              <a:buFont typeface="Wingdings" panose="05000000000000000000" pitchFamily="2" charset="2"/>
              <a:buChar char="§"/>
            </a:pPr>
            <a:endParaRPr lang="en-US" sz="1600" dirty="0">
              <a:solidFill>
                <a:schemeClr val="bg1"/>
              </a:solidFill>
            </a:endParaRPr>
          </a:p>
          <a:p>
            <a:pPr marL="457200" indent="-457200">
              <a:buClr>
                <a:schemeClr val="bg1"/>
              </a:buClr>
              <a:buFont typeface="Wingdings" panose="05000000000000000000" pitchFamily="2" charset="2"/>
              <a:buChar char="§"/>
            </a:pPr>
            <a:endParaRPr lang="en-US" sz="1600" dirty="0">
              <a:solidFill>
                <a:schemeClr val="bg1"/>
              </a:solidFill>
            </a:endParaRPr>
          </a:p>
          <a:p>
            <a:endParaRPr lang="en-US" sz="2800" dirty="0">
              <a:solidFill>
                <a:schemeClr val="bg1"/>
              </a:solidFill>
            </a:endParaRPr>
          </a:p>
          <a:p>
            <a:endParaRPr lang="en-US" sz="2800" dirty="0">
              <a:solidFill>
                <a:schemeClr val="bg1"/>
              </a:solidFill>
            </a:endParaRPr>
          </a:p>
          <a:p>
            <a:endParaRPr lang="en-US" sz="2800" dirty="0">
              <a:solidFill>
                <a:srgbClr val="FFFFFF"/>
              </a:solidFill>
            </a:endParaRPr>
          </a:p>
          <a:p>
            <a:endParaRPr lang="en-US" sz="2600" dirty="0">
              <a:solidFill>
                <a:srgbClr val="FFFFFF"/>
              </a:solidFill>
            </a:endParaRPr>
          </a:p>
          <a:p>
            <a:endParaRPr lang="en-US" sz="2600" dirty="0">
              <a:solidFill>
                <a:srgbClr val="FFFFFF"/>
              </a:solidFill>
            </a:endParaRPr>
          </a:p>
          <a:p>
            <a:endParaRPr lang="en-US" sz="2600" dirty="0">
              <a:solidFill>
                <a:srgbClr val="FFFFFF"/>
              </a:solidFill>
            </a:endParaRP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916435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8"/>
          <p:cNvSpPr txBox="1">
            <a:spLocks noGrp="1"/>
          </p:cNvSpPr>
          <p:nvPr>
            <p:ph type="body" idx="1"/>
          </p:nvPr>
        </p:nvSpPr>
        <p:spPr>
          <a:xfrm>
            <a:off x="3263166" y="350703"/>
            <a:ext cx="6936000" cy="523800"/>
          </a:xfrm>
          <a:prstGeom prst="rect">
            <a:avLst/>
          </a:prstGeom>
        </p:spPr>
        <p:txBody>
          <a:bodyPr spcFirstLastPara="1" wrap="square" lIns="91425" tIns="91425" rIns="91425" bIns="91425" anchor="ctr" anchorCtr="0">
            <a:normAutofit/>
          </a:bodyPr>
          <a:lstStyle/>
          <a:p>
            <a:pPr marL="0" indent="0"/>
            <a:r>
              <a:rPr lang="en" sz="1800"/>
              <a:t>Project Impact Summary </a:t>
            </a:r>
            <a:endParaRPr lang="en-US" sz="1800"/>
          </a:p>
        </p:txBody>
      </p:sp>
      <p:graphicFrame>
        <p:nvGraphicFramePr>
          <p:cNvPr id="178" name="Google Shape;178;p18"/>
          <p:cNvGraphicFramePr/>
          <p:nvPr>
            <p:extLst>
              <p:ext uri="{D42A27DB-BD31-4B8C-83A1-F6EECF244321}">
                <p14:modId xmlns:p14="http://schemas.microsoft.com/office/powerpoint/2010/main" val="2791470534"/>
              </p:ext>
            </p:extLst>
          </p:nvPr>
        </p:nvGraphicFramePr>
        <p:xfrm>
          <a:off x="922421" y="1085349"/>
          <a:ext cx="7239000" cy="3714290"/>
        </p:xfrm>
        <a:graphic>
          <a:graphicData uri="http://schemas.openxmlformats.org/drawingml/2006/table">
            <a:tbl>
              <a:tblPr>
                <a:noFill/>
                <a:tableStyleId>{354D75B2-2CB8-4C90-B4A0-BCFD6D8877B2}</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lvl="0" indent="0" algn="ctr" rtl="0">
                        <a:spcBef>
                          <a:spcPts val="0"/>
                        </a:spcBef>
                        <a:spcAft>
                          <a:spcPts val="0"/>
                        </a:spcAft>
                        <a:buNone/>
                      </a:pPr>
                      <a:r>
                        <a:rPr lang="en">
                          <a:solidFill>
                            <a:schemeClr val="lt1"/>
                          </a:solidFill>
                        </a:rPr>
                        <a:t>Category</a:t>
                      </a:r>
                      <a:endParaRPr>
                        <a:solidFill>
                          <a:schemeClr val="lt1"/>
                        </a:solidFill>
                      </a:endParaRPr>
                    </a:p>
                  </a:txBody>
                  <a:tcPr marL="91425" marR="91425" marT="91425" marB="91425"/>
                </a:tc>
                <a:tc>
                  <a:txBody>
                    <a:bodyPr/>
                    <a:lstStyle/>
                    <a:p>
                      <a:pPr marL="0" lvl="0" indent="0" algn="ctr" rtl="0">
                        <a:spcBef>
                          <a:spcPts val="0"/>
                        </a:spcBef>
                        <a:spcAft>
                          <a:spcPts val="0"/>
                        </a:spcAft>
                        <a:buNone/>
                      </a:pPr>
                      <a:r>
                        <a:rPr lang="en">
                          <a:solidFill>
                            <a:schemeClr val="lt1"/>
                          </a:solidFill>
                        </a:rPr>
                        <a:t>Project Applicability</a:t>
                      </a:r>
                      <a:endParaRPr>
                        <a:solidFill>
                          <a:schemeClr val="lt1"/>
                        </a:solidFill>
                      </a:endParaRPr>
                    </a:p>
                  </a:txBody>
                  <a:tcPr marL="91425" marR="91425" marT="91425" marB="91425"/>
                </a:tc>
                <a:extLst>
                  <a:ext uri="{0D108BD9-81ED-4DB2-BD59-A6C34878D82A}">
                    <a16:rowId xmlns:a16="http://schemas.microsoft.com/office/drawing/2014/main" val="10000"/>
                  </a:ext>
                </a:extLst>
              </a:tr>
              <a:tr h="469983">
                <a:tc>
                  <a:txBody>
                    <a:bodyPr/>
                    <a:lstStyle/>
                    <a:p>
                      <a:pPr marL="0" lvl="0" indent="0" algn="l" rtl="0">
                        <a:spcBef>
                          <a:spcPts val="0"/>
                        </a:spcBef>
                        <a:spcAft>
                          <a:spcPts val="0"/>
                        </a:spcAft>
                        <a:buNone/>
                      </a:pPr>
                      <a:r>
                        <a:rPr lang="en">
                          <a:solidFill>
                            <a:schemeClr val="lt1"/>
                          </a:solidFill>
                        </a:rPr>
                        <a:t>Public Health. Safety, and Welfare</a:t>
                      </a:r>
                      <a:endParaRPr>
                        <a:solidFill>
                          <a:schemeClr val="lt1"/>
                        </a:solidFill>
                      </a:endParaRPr>
                    </a:p>
                  </a:txBody>
                  <a:tcPr marL="91425" marR="91425" marT="91425" marB="91425"/>
                </a:tc>
                <a:tc>
                  <a:txBody>
                    <a:bodyPr/>
                    <a:lstStyle/>
                    <a:p>
                      <a:pPr marL="285750" lvl="0" indent="-285750" algn="l" rtl="0">
                        <a:spcBef>
                          <a:spcPts val="0"/>
                        </a:spcBef>
                        <a:spcAft>
                          <a:spcPts val="0"/>
                        </a:spcAft>
                        <a:buFont typeface="Wingdings"/>
                        <a:buChar char="ü"/>
                      </a:pPr>
                      <a:endParaRPr>
                        <a:solidFill>
                          <a:schemeClr val="lt1"/>
                        </a:solidFill>
                      </a:endParaRPr>
                    </a:p>
                  </a:txBody>
                  <a:tcPr marL="91425" marR="91425" marT="91425" marB="91425"/>
                </a:tc>
                <a:extLst>
                  <a:ext uri="{0D108BD9-81ED-4DB2-BD59-A6C34878D82A}">
                    <a16:rowId xmlns:a16="http://schemas.microsoft.com/office/drawing/2014/main" val="10001"/>
                  </a:ext>
                </a:extLst>
              </a:tr>
              <a:tr h="460583">
                <a:tc>
                  <a:txBody>
                    <a:bodyPr/>
                    <a:lstStyle/>
                    <a:p>
                      <a:pPr marL="0" lvl="0" indent="0" algn="l" rtl="0">
                        <a:spcBef>
                          <a:spcPts val="0"/>
                        </a:spcBef>
                        <a:spcAft>
                          <a:spcPts val="0"/>
                        </a:spcAft>
                        <a:buNone/>
                      </a:pPr>
                      <a:r>
                        <a:rPr lang="en">
                          <a:solidFill>
                            <a:schemeClr val="lt1"/>
                          </a:solidFill>
                        </a:rPr>
                        <a:t>Global</a:t>
                      </a:r>
                      <a:endParaRPr>
                        <a:solidFill>
                          <a:schemeClr val="lt1"/>
                        </a:solidFill>
                      </a:endParaRPr>
                    </a:p>
                  </a:txBody>
                  <a:tcPr marL="91425" marR="91425" marT="91425" marB="91425"/>
                </a:tc>
                <a:tc>
                  <a:txBody>
                    <a:bodyPr/>
                    <a:lstStyle/>
                    <a:p>
                      <a:pPr marL="0" lvl="0" indent="0" algn="l" rtl="0">
                        <a:spcBef>
                          <a:spcPts val="0"/>
                        </a:spcBef>
                        <a:spcAft>
                          <a:spcPts val="0"/>
                        </a:spcAft>
                        <a:buNone/>
                      </a:pPr>
                      <a:endParaRPr>
                        <a:solidFill>
                          <a:schemeClr val="lt1"/>
                        </a:solidFill>
                      </a:endParaRPr>
                    </a:p>
                  </a:txBody>
                  <a:tcPr marL="91425" marR="91425" marT="91425" marB="91425"/>
                </a:tc>
                <a:extLst>
                  <a:ext uri="{0D108BD9-81ED-4DB2-BD59-A6C34878D82A}">
                    <a16:rowId xmlns:a16="http://schemas.microsoft.com/office/drawing/2014/main" val="10002"/>
                  </a:ext>
                </a:extLst>
              </a:tr>
              <a:tr h="451184">
                <a:tc>
                  <a:txBody>
                    <a:bodyPr/>
                    <a:lstStyle/>
                    <a:p>
                      <a:pPr marL="0" lvl="0" indent="0" algn="l" rtl="0">
                        <a:spcBef>
                          <a:spcPts val="0"/>
                        </a:spcBef>
                        <a:spcAft>
                          <a:spcPts val="0"/>
                        </a:spcAft>
                        <a:buNone/>
                      </a:pPr>
                      <a:r>
                        <a:rPr lang="en">
                          <a:solidFill>
                            <a:schemeClr val="lt1"/>
                          </a:solidFill>
                        </a:rPr>
                        <a:t>Cultural</a:t>
                      </a:r>
                      <a:endParaRPr>
                        <a:solidFill>
                          <a:schemeClr val="lt1"/>
                        </a:solidFill>
                      </a:endParaRPr>
                    </a:p>
                  </a:txBody>
                  <a:tcPr marL="91425" marR="91425" marT="91425" marB="91425"/>
                </a:tc>
                <a:tc>
                  <a:txBody>
                    <a:bodyPr/>
                    <a:lstStyle/>
                    <a:p>
                      <a:pPr marL="0" lvl="0" indent="0" algn="l" rtl="0">
                        <a:spcBef>
                          <a:spcPts val="0"/>
                        </a:spcBef>
                        <a:spcAft>
                          <a:spcPts val="0"/>
                        </a:spcAft>
                        <a:buNone/>
                      </a:pPr>
                      <a:endParaRPr>
                        <a:solidFill>
                          <a:schemeClr val="lt1"/>
                        </a:solidFill>
                      </a:endParaRPr>
                    </a:p>
                  </a:txBody>
                  <a:tcPr marL="91425" marR="91425" marT="91425" marB="91425"/>
                </a:tc>
                <a:extLst>
                  <a:ext uri="{0D108BD9-81ED-4DB2-BD59-A6C34878D82A}">
                    <a16:rowId xmlns:a16="http://schemas.microsoft.com/office/drawing/2014/main" val="10003"/>
                  </a:ext>
                </a:extLst>
              </a:tr>
              <a:tr h="451184">
                <a:tc>
                  <a:txBody>
                    <a:bodyPr/>
                    <a:lstStyle/>
                    <a:p>
                      <a:pPr marL="0" lvl="0" indent="0" algn="l" rtl="0">
                        <a:spcBef>
                          <a:spcPts val="0"/>
                        </a:spcBef>
                        <a:spcAft>
                          <a:spcPts val="0"/>
                        </a:spcAft>
                        <a:buNone/>
                      </a:pPr>
                      <a:r>
                        <a:rPr lang="en">
                          <a:solidFill>
                            <a:schemeClr val="lt1"/>
                          </a:solidFill>
                        </a:rPr>
                        <a:t>Social</a:t>
                      </a:r>
                      <a:endParaRPr>
                        <a:solidFill>
                          <a:schemeClr val="lt1"/>
                        </a:solidFill>
                      </a:endParaRPr>
                    </a:p>
                  </a:txBody>
                  <a:tcPr marL="91425" marR="91425" marT="91425" marB="91425"/>
                </a:tc>
                <a:tc>
                  <a:txBody>
                    <a:bodyPr/>
                    <a:lstStyle/>
                    <a:p>
                      <a:pPr marL="0" lvl="0" indent="0" algn="l" rtl="0">
                        <a:spcBef>
                          <a:spcPts val="0"/>
                        </a:spcBef>
                        <a:spcAft>
                          <a:spcPts val="0"/>
                        </a:spcAft>
                        <a:buNone/>
                      </a:pPr>
                      <a:endParaRPr>
                        <a:solidFill>
                          <a:schemeClr val="lt1"/>
                        </a:solidFill>
                      </a:endParaRPr>
                    </a:p>
                  </a:txBody>
                  <a:tcPr marL="91425" marR="91425" marT="91425" marB="91425"/>
                </a:tc>
                <a:extLst>
                  <a:ext uri="{0D108BD9-81ED-4DB2-BD59-A6C34878D82A}">
                    <a16:rowId xmlns:a16="http://schemas.microsoft.com/office/drawing/2014/main" val="10004"/>
                  </a:ext>
                </a:extLst>
              </a:tr>
              <a:tr h="498182">
                <a:tc>
                  <a:txBody>
                    <a:bodyPr/>
                    <a:lstStyle/>
                    <a:p>
                      <a:pPr marL="0" lvl="0" indent="0" algn="l" rtl="0">
                        <a:spcBef>
                          <a:spcPts val="0"/>
                        </a:spcBef>
                        <a:spcAft>
                          <a:spcPts val="0"/>
                        </a:spcAft>
                        <a:buNone/>
                      </a:pPr>
                      <a:r>
                        <a:rPr lang="en">
                          <a:solidFill>
                            <a:schemeClr val="lt1"/>
                          </a:solidFill>
                        </a:rPr>
                        <a:t>Environmental</a:t>
                      </a:r>
                      <a:endParaRPr>
                        <a:solidFill>
                          <a:schemeClr val="lt1"/>
                        </a:solidFill>
                      </a:endParaRPr>
                    </a:p>
                  </a:txBody>
                  <a:tcPr marL="91425" marR="91425" marT="91425" marB="91425"/>
                </a:tc>
                <a:tc>
                  <a:txBody>
                    <a:bodyPr/>
                    <a:lstStyle/>
                    <a:p>
                      <a:pPr marL="0" lvl="0" indent="0" algn="l" rtl="0">
                        <a:spcBef>
                          <a:spcPts val="0"/>
                        </a:spcBef>
                        <a:spcAft>
                          <a:spcPts val="0"/>
                        </a:spcAft>
                        <a:buNone/>
                      </a:pPr>
                      <a:endParaRPr>
                        <a:solidFill>
                          <a:schemeClr val="lt1"/>
                        </a:solidFill>
                      </a:endParaRPr>
                    </a:p>
                  </a:txBody>
                  <a:tcPr marL="91425" marR="91425" marT="91425" marB="91425"/>
                </a:tc>
                <a:extLst>
                  <a:ext uri="{0D108BD9-81ED-4DB2-BD59-A6C34878D82A}">
                    <a16:rowId xmlns:a16="http://schemas.microsoft.com/office/drawing/2014/main" val="10005"/>
                  </a:ext>
                </a:extLst>
              </a:tr>
              <a:tr h="460583">
                <a:tc>
                  <a:txBody>
                    <a:bodyPr/>
                    <a:lstStyle/>
                    <a:p>
                      <a:pPr marL="0" lvl="0" indent="0" algn="l" rtl="0">
                        <a:spcBef>
                          <a:spcPts val="0"/>
                        </a:spcBef>
                        <a:spcAft>
                          <a:spcPts val="0"/>
                        </a:spcAft>
                        <a:buNone/>
                      </a:pPr>
                      <a:r>
                        <a:rPr lang="en">
                          <a:solidFill>
                            <a:schemeClr val="lt1"/>
                          </a:solidFill>
                        </a:rPr>
                        <a:t>Economic Factors</a:t>
                      </a:r>
                      <a:endParaRPr>
                        <a:solidFill>
                          <a:schemeClr val="lt1"/>
                        </a:solidFill>
                      </a:endParaRPr>
                    </a:p>
                  </a:txBody>
                  <a:tcPr marL="91425" marR="91425" marT="91425" marB="91425"/>
                </a:tc>
                <a:tc>
                  <a:txBody>
                    <a:bodyPr/>
                    <a:lstStyle/>
                    <a:p>
                      <a:pPr marL="0" lvl="0" indent="0" algn="l" rtl="0">
                        <a:spcBef>
                          <a:spcPts val="0"/>
                        </a:spcBef>
                        <a:spcAft>
                          <a:spcPts val="0"/>
                        </a:spcAft>
                        <a:buNone/>
                      </a:pPr>
                      <a:endParaRPr>
                        <a:solidFill>
                          <a:schemeClr val="lt1"/>
                        </a:solidFill>
                      </a:endParaRPr>
                    </a:p>
                  </a:txBody>
                  <a:tcPr marL="91425" marR="91425" marT="91425" marB="91425"/>
                </a:tc>
                <a:extLst>
                  <a:ext uri="{0D108BD9-81ED-4DB2-BD59-A6C34878D82A}">
                    <a16:rowId xmlns:a16="http://schemas.microsoft.com/office/drawing/2014/main" val="10006"/>
                  </a:ext>
                </a:extLst>
              </a:tr>
              <a:tr h="526381">
                <a:tc>
                  <a:txBody>
                    <a:bodyPr/>
                    <a:lstStyle/>
                    <a:p>
                      <a:pPr marL="0" lvl="0" indent="0" algn="l" rtl="0">
                        <a:spcBef>
                          <a:spcPts val="0"/>
                        </a:spcBef>
                        <a:spcAft>
                          <a:spcPts val="0"/>
                        </a:spcAft>
                        <a:buNone/>
                      </a:pPr>
                      <a:r>
                        <a:rPr lang="en">
                          <a:solidFill>
                            <a:schemeClr val="lt1"/>
                          </a:solidFill>
                        </a:rPr>
                        <a:t>Technical</a:t>
                      </a:r>
                      <a:endParaRPr>
                        <a:solidFill>
                          <a:schemeClr val="lt1"/>
                        </a:solidFill>
                      </a:endParaRPr>
                    </a:p>
                  </a:txBody>
                  <a:tcPr marL="91425" marR="91425" marT="91425" marB="91425"/>
                </a:tc>
                <a:tc>
                  <a:txBody>
                    <a:bodyPr/>
                    <a:lstStyle/>
                    <a:p>
                      <a:pPr marL="0" lvl="0" indent="0" algn="l" rtl="0">
                        <a:spcBef>
                          <a:spcPts val="0"/>
                        </a:spcBef>
                        <a:spcAft>
                          <a:spcPts val="0"/>
                        </a:spcAft>
                        <a:buNone/>
                      </a:pPr>
                      <a:endParaRPr>
                        <a:solidFill>
                          <a:schemeClr val="lt1"/>
                        </a:solidFill>
                      </a:endParaRPr>
                    </a:p>
                  </a:txBody>
                  <a:tcPr marL="91425" marR="91425" marT="91425" marB="91425"/>
                </a:tc>
                <a:extLst>
                  <a:ext uri="{0D108BD9-81ED-4DB2-BD59-A6C34878D82A}">
                    <a16:rowId xmlns:a16="http://schemas.microsoft.com/office/drawing/2014/main" val="10007"/>
                  </a:ext>
                </a:extLst>
              </a:tr>
            </a:tbl>
          </a:graphicData>
        </a:graphic>
      </p:graphicFrame>
      <p:pic>
        <p:nvPicPr>
          <p:cNvPr id="2" name="Graphic 2" descr="Checkmark with solid fill">
            <a:extLst>
              <a:ext uri="{FF2B5EF4-FFF2-40B4-BE49-F238E27FC236}">
                <a16:creationId xmlns:a16="http://schemas.microsoft.com/office/drawing/2014/main" id="{16A219A4-DFA5-4387-9DE0-91D2DFFD002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42886" y="2821405"/>
            <a:ext cx="568493" cy="568493"/>
          </a:xfrm>
          <a:prstGeom prst="rect">
            <a:avLst/>
          </a:prstGeom>
        </p:spPr>
      </p:pic>
      <p:pic>
        <p:nvPicPr>
          <p:cNvPr id="5" name="Graphic 2" descr="Checkmark with solid fill">
            <a:extLst>
              <a:ext uri="{FF2B5EF4-FFF2-40B4-BE49-F238E27FC236}">
                <a16:creationId xmlns:a16="http://schemas.microsoft.com/office/drawing/2014/main" id="{F79E8222-22B5-4E91-A49F-6F6D9AD456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42885" y="2377740"/>
            <a:ext cx="568493" cy="568493"/>
          </a:xfrm>
          <a:prstGeom prst="rect">
            <a:avLst/>
          </a:prstGeom>
        </p:spPr>
      </p:pic>
      <p:pic>
        <p:nvPicPr>
          <p:cNvPr id="6" name="Graphic 2" descr="Checkmark with solid fill">
            <a:extLst>
              <a:ext uri="{FF2B5EF4-FFF2-40B4-BE49-F238E27FC236}">
                <a16:creationId xmlns:a16="http://schemas.microsoft.com/office/drawing/2014/main" id="{D3C7E115-64D3-441D-8CFC-4E7B4F16B4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42884" y="4221287"/>
            <a:ext cx="568493" cy="568493"/>
          </a:xfrm>
          <a:prstGeom prst="rect">
            <a:avLst/>
          </a:prstGeom>
        </p:spPr>
      </p:pic>
      <p:pic>
        <p:nvPicPr>
          <p:cNvPr id="7" name="Graphic 2" descr="Checkmark with solid fill">
            <a:extLst>
              <a:ext uri="{FF2B5EF4-FFF2-40B4-BE49-F238E27FC236}">
                <a16:creationId xmlns:a16="http://schemas.microsoft.com/office/drawing/2014/main" id="{115263A6-6D8E-4A9A-9D4F-098CB0F406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22687" y="1394140"/>
            <a:ext cx="568493" cy="568493"/>
          </a:xfrm>
          <a:prstGeom prst="rect">
            <a:avLst/>
          </a:prstGeom>
        </p:spPr>
      </p:pic>
      <p:pic>
        <p:nvPicPr>
          <p:cNvPr id="8" name="Graphic 2" descr="Checkmark with solid fill">
            <a:extLst>
              <a:ext uri="{FF2B5EF4-FFF2-40B4-BE49-F238E27FC236}">
                <a16:creationId xmlns:a16="http://schemas.microsoft.com/office/drawing/2014/main" id="{72AC9ADB-F096-4FC5-8DF1-261ADAF474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20732" y="3738391"/>
            <a:ext cx="568493" cy="568493"/>
          </a:xfrm>
          <a:prstGeom prst="rect">
            <a:avLst/>
          </a:prstGeom>
        </p:spPr>
      </p:pic>
      <p:sp>
        <p:nvSpPr>
          <p:cNvPr id="3" name="Slide Number Placeholder 2">
            <a:extLst>
              <a:ext uri="{FF2B5EF4-FFF2-40B4-BE49-F238E27FC236}">
                <a16:creationId xmlns:a16="http://schemas.microsoft.com/office/drawing/2014/main" id="{4E68F061-8B1E-4002-BD83-6E84DFD2A1E0}"/>
              </a:ext>
            </a:extLst>
          </p:cNvPr>
          <p:cNvSpPr>
            <a:spLocks noGrp="1"/>
          </p:cNvSpPr>
          <p:nvPr>
            <p:ph type="sldNum" idx="12"/>
          </p:nvPr>
        </p:nvSpPr>
        <p:spPr/>
        <p:txBody>
          <a:bodyPr/>
          <a:lstStyle/>
          <a:p>
            <a:fld id="{00000000-1234-1234-1234-123412341234}" type="slidenum">
              <a:rPr lang="en"/>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9"/>
          <p:cNvSpPr txBox="1">
            <a:spLocks noGrp="1"/>
          </p:cNvSpPr>
          <p:nvPr>
            <p:ph type="body" idx="1"/>
          </p:nvPr>
        </p:nvSpPr>
        <p:spPr>
          <a:xfrm>
            <a:off x="2646586" y="183709"/>
            <a:ext cx="6936000" cy="523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Project Impact - Safety</a:t>
            </a:r>
            <a:endParaRPr lang="en-US" sz="2400"/>
          </a:p>
        </p:txBody>
      </p:sp>
      <p:sp>
        <p:nvSpPr>
          <p:cNvPr id="2" name="TextBox 1">
            <a:extLst>
              <a:ext uri="{FF2B5EF4-FFF2-40B4-BE49-F238E27FC236}">
                <a16:creationId xmlns:a16="http://schemas.microsoft.com/office/drawing/2014/main" id="{D9A07429-389E-43E3-8E84-8E3393F0573C}"/>
              </a:ext>
            </a:extLst>
          </p:cNvPr>
          <p:cNvSpPr txBox="1"/>
          <p:nvPr/>
        </p:nvSpPr>
        <p:spPr>
          <a:xfrm>
            <a:off x="209303" y="773175"/>
            <a:ext cx="4570435"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Clr>
                <a:schemeClr val="bg1"/>
              </a:buClr>
              <a:buFont typeface="Arial" panose="020B0604020202020204" pitchFamily="34" charset="0"/>
              <a:buChar char="•"/>
            </a:pPr>
            <a:endParaRPr lang="en-US" dirty="0">
              <a:solidFill>
                <a:schemeClr val="bg1"/>
              </a:solidFill>
            </a:endParaRPr>
          </a:p>
          <a:p>
            <a:pPr marL="285750" indent="-285750">
              <a:buClr>
                <a:schemeClr val="bg1"/>
              </a:buClr>
              <a:buFont typeface="Arial" panose="020B0604020202020204" pitchFamily="34" charset="0"/>
              <a:buChar char="•"/>
            </a:pPr>
            <a:r>
              <a:rPr lang="en-US" dirty="0">
                <a:solidFill>
                  <a:schemeClr val="bg1"/>
                </a:solidFill>
              </a:rPr>
              <a:t>Golf carts being are a popular mode of transportation in outdoor areas, an increasing level of nonfatal injuries are occurring.</a:t>
            </a:r>
          </a:p>
          <a:p>
            <a:pPr marL="285750" indent="-285750">
              <a:buClr>
                <a:schemeClr val="bg1"/>
              </a:buClr>
              <a:buFont typeface="Arial" panose="020B0604020202020204" pitchFamily="34" charset="0"/>
              <a:buChar char="•"/>
            </a:pPr>
            <a:endParaRPr lang="en-US" dirty="0">
              <a:solidFill>
                <a:schemeClr val="bg1"/>
              </a:solidFill>
            </a:endParaRPr>
          </a:p>
          <a:p>
            <a:pPr marL="285750" indent="-285750">
              <a:buClr>
                <a:schemeClr val="bg1"/>
              </a:buClr>
              <a:buFont typeface="Arial" panose="020B0604020202020204" pitchFamily="34" charset="0"/>
              <a:buChar char="•"/>
            </a:pPr>
            <a:r>
              <a:rPr lang="en-US" dirty="0">
                <a:solidFill>
                  <a:schemeClr val="bg1"/>
                </a:solidFill>
              </a:rPr>
              <a:t>A study done from 1990 to 2015 "U.S. emergency departments visits for golf cart-related injuries tripled from 6,000 in 1990 to 18,000 in 2015".</a:t>
            </a:r>
          </a:p>
          <a:p>
            <a:pPr marL="285750" indent="-285750">
              <a:buClr>
                <a:schemeClr val="bg1"/>
              </a:buClr>
              <a:buFont typeface="Arial" panose="020B0604020202020204" pitchFamily="34" charset="0"/>
              <a:buChar char="•"/>
            </a:pPr>
            <a:endParaRPr lang="en-US" dirty="0">
              <a:solidFill>
                <a:schemeClr val="bg1"/>
              </a:solidFill>
            </a:endParaRPr>
          </a:p>
          <a:p>
            <a:pPr marL="285750" indent="-285750">
              <a:buClr>
                <a:schemeClr val="bg1"/>
              </a:buClr>
              <a:buFont typeface="Arial" panose="020B0604020202020204" pitchFamily="34" charset="0"/>
              <a:buChar char="•"/>
            </a:pPr>
            <a:r>
              <a:rPr lang="en-US" dirty="0">
                <a:solidFill>
                  <a:schemeClr val="bg1"/>
                </a:solidFill>
              </a:rPr>
              <a:t>Of these incidents, 9.6% were when collision occurred with a vehicle or object and could be due to gear shifting issues.</a:t>
            </a:r>
          </a:p>
          <a:p>
            <a:pPr marL="285750" indent="-285750">
              <a:buClr>
                <a:schemeClr val="bg1"/>
              </a:buClr>
              <a:buFont typeface="Arial" panose="020B0604020202020204" pitchFamily="34" charset="0"/>
              <a:buChar char="•"/>
            </a:pPr>
            <a:endParaRPr lang="en-US" dirty="0">
              <a:solidFill>
                <a:schemeClr val="bg1"/>
              </a:solidFill>
            </a:endParaRPr>
          </a:p>
          <a:p>
            <a:pPr marL="285750" indent="-285750">
              <a:buClr>
                <a:schemeClr val="bg1"/>
              </a:buClr>
              <a:buFont typeface="Arial" panose="020B0604020202020204" pitchFamily="34" charset="0"/>
              <a:buChar char="•"/>
            </a:pPr>
            <a:r>
              <a:rPr lang="en-US" dirty="0">
                <a:solidFill>
                  <a:schemeClr val="bg1"/>
                </a:solidFill>
              </a:rPr>
              <a:t>Having an electronic switch shifter would have less failure occurrence and lessen the number of cases.</a:t>
            </a:r>
          </a:p>
          <a:p>
            <a:endParaRPr lang="en-US" dirty="0"/>
          </a:p>
          <a:p>
            <a:endParaRPr lang="en-US" dirty="0"/>
          </a:p>
        </p:txBody>
      </p:sp>
      <p:pic>
        <p:nvPicPr>
          <p:cNvPr id="5" name="Picture 5" descr="A picture containing text&#10;&#10;Description automatically generated">
            <a:extLst>
              <a:ext uri="{FF2B5EF4-FFF2-40B4-BE49-F238E27FC236}">
                <a16:creationId xmlns:a16="http://schemas.microsoft.com/office/drawing/2014/main" id="{73D22D84-9762-433B-BD27-5FC33CAE3881}"/>
              </a:ext>
            </a:extLst>
          </p:cNvPr>
          <p:cNvPicPr>
            <a:picLocks noChangeAspect="1"/>
          </p:cNvPicPr>
          <p:nvPr/>
        </p:nvPicPr>
        <p:blipFill>
          <a:blip r:embed="rId3"/>
          <a:stretch>
            <a:fillRect/>
          </a:stretch>
        </p:blipFill>
        <p:spPr>
          <a:xfrm>
            <a:off x="4938387" y="1997144"/>
            <a:ext cx="4003631" cy="1658082"/>
          </a:xfrm>
          <a:prstGeom prst="rect">
            <a:avLst/>
          </a:prstGeom>
        </p:spPr>
      </p:pic>
      <p:sp>
        <p:nvSpPr>
          <p:cNvPr id="3" name="Slide Number Placeholder 2">
            <a:extLst>
              <a:ext uri="{FF2B5EF4-FFF2-40B4-BE49-F238E27FC236}">
                <a16:creationId xmlns:a16="http://schemas.microsoft.com/office/drawing/2014/main" id="{F711536C-57E5-4222-A73D-22FF99FD1E57}"/>
              </a:ext>
            </a:extLst>
          </p:cNvPr>
          <p:cNvSpPr>
            <a:spLocks noGrp="1"/>
          </p:cNvSpPr>
          <p:nvPr>
            <p:ph type="sldNum" idx="12"/>
          </p:nvPr>
        </p:nvSpPr>
        <p:spPr/>
        <p:txBody>
          <a:bodyPr/>
          <a:lstStyle/>
          <a:p>
            <a:fld id="{00000000-1234-1234-1234-123412341234}" type="slidenum">
              <a:rPr lang="en"/>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1"/>
          <p:cNvSpPr txBox="1">
            <a:spLocks noGrp="1"/>
          </p:cNvSpPr>
          <p:nvPr>
            <p:ph type="body" idx="1"/>
          </p:nvPr>
        </p:nvSpPr>
        <p:spPr>
          <a:xfrm>
            <a:off x="328755" y="309005"/>
            <a:ext cx="6936000" cy="523800"/>
          </a:xfrm>
          <a:prstGeom prst="rect">
            <a:avLst/>
          </a:prstGeom>
        </p:spPr>
        <p:txBody>
          <a:bodyPr spcFirstLastPara="1" wrap="square" lIns="91425" tIns="91425" rIns="91425" bIns="91425" anchor="ctr" anchorCtr="0">
            <a:normAutofit lnSpcReduction="10000"/>
          </a:bodyPr>
          <a:lstStyle/>
          <a:p>
            <a:pPr marL="0" indent="0"/>
            <a:r>
              <a:rPr lang="en" sz="2400" dirty="0"/>
              <a:t>Project Impact - Cultural/Social</a:t>
            </a:r>
            <a:endParaRPr lang="en-US" sz="2400" dirty="0"/>
          </a:p>
        </p:txBody>
      </p:sp>
      <p:pic>
        <p:nvPicPr>
          <p:cNvPr id="4" name="Picture 4">
            <a:extLst>
              <a:ext uri="{FF2B5EF4-FFF2-40B4-BE49-F238E27FC236}">
                <a16:creationId xmlns:a16="http://schemas.microsoft.com/office/drawing/2014/main" id="{C46E54E5-C130-4EDF-84CC-F67252020739}"/>
              </a:ext>
            </a:extLst>
          </p:cNvPr>
          <p:cNvPicPr>
            <a:picLocks noChangeAspect="1"/>
          </p:cNvPicPr>
          <p:nvPr/>
        </p:nvPicPr>
        <p:blipFill>
          <a:blip r:embed="rId3"/>
          <a:stretch>
            <a:fillRect/>
          </a:stretch>
        </p:blipFill>
        <p:spPr>
          <a:xfrm>
            <a:off x="4929940" y="986950"/>
            <a:ext cx="2743200" cy="1831086"/>
          </a:xfrm>
          <a:prstGeom prst="rect">
            <a:avLst/>
          </a:prstGeom>
        </p:spPr>
      </p:pic>
      <p:sp>
        <p:nvSpPr>
          <p:cNvPr id="3" name="TextBox 2">
            <a:extLst>
              <a:ext uri="{FF2B5EF4-FFF2-40B4-BE49-F238E27FC236}">
                <a16:creationId xmlns:a16="http://schemas.microsoft.com/office/drawing/2014/main" id="{55E88864-336C-48BD-96DA-A257F700B642}"/>
              </a:ext>
            </a:extLst>
          </p:cNvPr>
          <p:cNvSpPr txBox="1"/>
          <p:nvPr/>
        </p:nvSpPr>
        <p:spPr>
          <a:xfrm>
            <a:off x="718887" y="1380624"/>
            <a:ext cx="416442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solidFill>
                <a:schemeClr val="bg1"/>
              </a:solidFill>
            </a:endParaRPr>
          </a:p>
        </p:txBody>
      </p:sp>
      <p:sp>
        <p:nvSpPr>
          <p:cNvPr id="6" name="TextBox 1">
            <a:extLst>
              <a:ext uri="{FF2B5EF4-FFF2-40B4-BE49-F238E27FC236}">
                <a16:creationId xmlns:a16="http://schemas.microsoft.com/office/drawing/2014/main" id="{97CBE3F0-CBA5-44DC-865D-83703B6A6EBE}"/>
              </a:ext>
            </a:extLst>
          </p:cNvPr>
          <p:cNvSpPr txBox="1"/>
          <p:nvPr/>
        </p:nvSpPr>
        <p:spPr>
          <a:xfrm>
            <a:off x="356170" y="1081162"/>
            <a:ext cx="4516971" cy="7386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a:solidFill>
                <a:srgbClr val="FFFFFF"/>
              </a:solidFill>
            </a:endParaRPr>
          </a:p>
          <a:p>
            <a:endParaRPr lang="en-US"/>
          </a:p>
          <a:p>
            <a:endParaRPr lang="en-US"/>
          </a:p>
        </p:txBody>
      </p:sp>
      <p:sp>
        <p:nvSpPr>
          <p:cNvPr id="7" name="TextBox 1">
            <a:extLst>
              <a:ext uri="{FF2B5EF4-FFF2-40B4-BE49-F238E27FC236}">
                <a16:creationId xmlns:a16="http://schemas.microsoft.com/office/drawing/2014/main" id="{97CBE3F0-CBA5-44DC-865D-83703B6A6EBE}"/>
              </a:ext>
            </a:extLst>
          </p:cNvPr>
          <p:cNvSpPr txBox="1"/>
          <p:nvPr/>
        </p:nvSpPr>
        <p:spPr>
          <a:xfrm>
            <a:off x="220815" y="1126280"/>
            <a:ext cx="4516971" cy="332398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dirty="0">
                <a:solidFill>
                  <a:schemeClr val="bg1"/>
                </a:solidFill>
              </a:rPr>
              <a:t> Due to low effort-shifting elderly will still be able to drive golf carts with no problem. </a:t>
            </a:r>
          </a:p>
          <a:p>
            <a:endParaRPr lang="en-US" dirty="0">
              <a:solidFill>
                <a:schemeClr val="bg1"/>
              </a:solidFill>
            </a:endParaRPr>
          </a:p>
          <a:p>
            <a:pPr marL="285750" indent="-285750">
              <a:buClr>
                <a:schemeClr val="bg1"/>
              </a:buClr>
              <a:buFont typeface="Arial" panose="020B0604020202020204" pitchFamily="34" charset="0"/>
              <a:buChar char="•"/>
            </a:pPr>
            <a:r>
              <a:rPr lang="en-US" dirty="0">
                <a:solidFill>
                  <a:schemeClr val="bg1"/>
                </a:solidFill>
              </a:rPr>
              <a:t>There is a Village where most of the people are age 55+ and there is 65,000 golf carts  reported in residence. </a:t>
            </a:r>
          </a:p>
          <a:p>
            <a:endParaRPr lang="en-US" dirty="0">
              <a:solidFill>
                <a:schemeClr val="bg1"/>
              </a:solidFill>
            </a:endParaRPr>
          </a:p>
          <a:p>
            <a:r>
              <a:rPr lang="en-US" dirty="0">
                <a:solidFill>
                  <a:schemeClr val="bg1"/>
                </a:solidFill>
              </a:rPr>
              <a:t>Golf cart users will now be able to focus on enjoying the golf cart rather than getting the shifter fixed. </a:t>
            </a:r>
          </a:p>
          <a:p>
            <a:endParaRPr lang="en-US" dirty="0">
              <a:solidFill>
                <a:schemeClr val="bg1"/>
              </a:solidFill>
            </a:endParaRPr>
          </a:p>
          <a:p>
            <a:pPr marL="285750" indent="-285750">
              <a:buClr>
                <a:schemeClr val="bg1"/>
              </a:buClr>
              <a:buFont typeface="Arial" panose="020B0604020202020204" pitchFamily="34" charset="0"/>
              <a:buChar char="•"/>
            </a:pPr>
            <a:r>
              <a:rPr lang="en-US" dirty="0">
                <a:solidFill>
                  <a:schemeClr val="bg1"/>
                </a:solidFill>
              </a:rPr>
              <a:t> A Mechanical Shifter on Amazon has 65 reviews for one year. Therefore, we estimate that around 65 - 200 shifters were sold within that year. </a:t>
            </a:r>
          </a:p>
          <a:p>
            <a:endParaRPr lang="en-US" dirty="0"/>
          </a:p>
          <a:p>
            <a:endParaRPr lang="en-US" dirty="0"/>
          </a:p>
        </p:txBody>
      </p:sp>
      <p:sp>
        <p:nvSpPr>
          <p:cNvPr id="2" name="Slide Number Placeholder 1">
            <a:extLst>
              <a:ext uri="{FF2B5EF4-FFF2-40B4-BE49-F238E27FC236}">
                <a16:creationId xmlns:a16="http://schemas.microsoft.com/office/drawing/2014/main" id="{B098773F-57B2-4E82-96E8-CCC743EE3BD1}"/>
              </a:ext>
            </a:extLst>
          </p:cNvPr>
          <p:cNvSpPr>
            <a:spLocks noGrp="1"/>
          </p:cNvSpPr>
          <p:nvPr>
            <p:ph type="sldNum" idx="12"/>
          </p:nvPr>
        </p:nvSpPr>
        <p:spPr/>
        <p:txBody>
          <a:bodyPr/>
          <a:lstStyle/>
          <a:p>
            <a:fld id="{00000000-1234-1234-1234-123412341234}" type="slidenum">
              <a:rPr lang="en"/>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3" name="Title 2">
            <a:extLst>
              <a:ext uri="{FF2B5EF4-FFF2-40B4-BE49-F238E27FC236}">
                <a16:creationId xmlns:a16="http://schemas.microsoft.com/office/drawing/2014/main" id="{E6DAF725-6074-4F87-8B66-775969CC42C7}"/>
              </a:ext>
            </a:extLst>
          </p:cNvPr>
          <p:cNvSpPr>
            <a:spLocks noGrp="1"/>
          </p:cNvSpPr>
          <p:nvPr>
            <p:ph type="title"/>
          </p:nvPr>
        </p:nvSpPr>
        <p:spPr>
          <a:xfrm>
            <a:off x="995381" y="131992"/>
            <a:ext cx="5876194" cy="407351"/>
          </a:xfrm>
        </p:spPr>
        <p:txBody>
          <a:bodyPr>
            <a:noAutofit/>
          </a:bodyPr>
          <a:lstStyle/>
          <a:p>
            <a:r>
              <a:rPr lang="en" sz="2500">
                <a:latin typeface="Arial"/>
              </a:rPr>
              <a:t>Project Impact - Economical</a:t>
            </a:r>
            <a:endParaRPr lang="en-US" sz="2500">
              <a:latin typeface="Arial"/>
            </a:endParaRPr>
          </a:p>
        </p:txBody>
      </p:sp>
      <p:sp>
        <p:nvSpPr>
          <p:cNvPr id="5" name="Text Placeholder 4">
            <a:extLst>
              <a:ext uri="{FF2B5EF4-FFF2-40B4-BE49-F238E27FC236}">
                <a16:creationId xmlns:a16="http://schemas.microsoft.com/office/drawing/2014/main" id="{BF0B5096-9608-42A8-8594-7649D0D87075}"/>
              </a:ext>
            </a:extLst>
          </p:cNvPr>
          <p:cNvSpPr>
            <a:spLocks noGrp="1"/>
          </p:cNvSpPr>
          <p:nvPr>
            <p:ph type="body" idx="2"/>
          </p:nvPr>
        </p:nvSpPr>
        <p:spPr>
          <a:xfrm>
            <a:off x="-57194" y="1595791"/>
            <a:ext cx="4757195" cy="4522703"/>
          </a:xfrm>
        </p:spPr>
        <p:txBody>
          <a:bodyPr spcFirstLastPara="1" wrap="square" lIns="91425" tIns="91425" rIns="91425" bIns="91425" anchor="t" anchorCtr="0">
            <a:noAutofit/>
          </a:bodyPr>
          <a:lstStyle/>
          <a:p>
            <a:pPr>
              <a:lnSpc>
                <a:spcPct val="114999"/>
              </a:lnSpc>
            </a:pPr>
            <a:r>
              <a:rPr lang="en-US" sz="1400"/>
              <a:t>Maintenance cost for electric vehicles(EV) is lower because of less moving parts: </a:t>
            </a:r>
            <a:endParaRPr lang="en-US" sz="1400">
              <a:solidFill>
                <a:schemeClr val="bg1"/>
              </a:solidFill>
            </a:endParaRPr>
          </a:p>
          <a:p>
            <a:pPr lvl="1">
              <a:lnSpc>
                <a:spcPct val="114999"/>
              </a:lnSpc>
            </a:pPr>
            <a:r>
              <a:rPr lang="en-US" sz="1400"/>
              <a:t>no exhaust system</a:t>
            </a:r>
          </a:p>
          <a:p>
            <a:pPr lvl="1">
              <a:lnSpc>
                <a:spcPct val="114999"/>
              </a:lnSpc>
            </a:pPr>
            <a:r>
              <a:rPr lang="en-US" sz="1400"/>
              <a:t>less need for cooling </a:t>
            </a:r>
          </a:p>
          <a:p>
            <a:pPr lvl="1">
              <a:lnSpc>
                <a:spcPct val="114999"/>
              </a:lnSpc>
            </a:pPr>
            <a:r>
              <a:rPr lang="en-US" sz="1400"/>
              <a:t>less abrasive braking  </a:t>
            </a:r>
          </a:p>
          <a:p>
            <a:pPr>
              <a:lnSpc>
                <a:spcPct val="100000"/>
              </a:lnSpc>
            </a:pPr>
            <a:endParaRPr lang="en-US" sz="1400">
              <a:solidFill>
                <a:schemeClr val="bg1"/>
              </a:solidFill>
            </a:endParaRPr>
          </a:p>
          <a:p>
            <a:pPr>
              <a:lnSpc>
                <a:spcPct val="100000"/>
              </a:lnSpc>
            </a:pPr>
            <a:r>
              <a:rPr lang="en-US" sz="1400">
                <a:solidFill>
                  <a:schemeClr val="bg1"/>
                </a:solidFill>
              </a:rPr>
              <a:t>According to study by </a:t>
            </a:r>
            <a:r>
              <a:rPr lang="en-US" sz="1400"/>
              <a:t>U.S. Department of Energy:</a:t>
            </a:r>
          </a:p>
          <a:p>
            <a:pPr lvl="1">
              <a:lnSpc>
                <a:spcPct val="100000"/>
              </a:lnSpc>
            </a:pPr>
            <a:r>
              <a:rPr lang="en-US" sz="1200"/>
              <a:t> BEV(battery electric vehicle) are cheaper to maintain by $0.06 per mile</a:t>
            </a:r>
          </a:p>
          <a:p>
            <a:pPr lvl="1">
              <a:lnSpc>
                <a:spcPct val="100000"/>
              </a:lnSpc>
            </a:pPr>
            <a:r>
              <a:rPr lang="en-US" sz="1200"/>
              <a:t>ICEV (internal combustion engine vehicle) is $0.10 per mile</a:t>
            </a:r>
          </a:p>
          <a:p>
            <a:pPr lvl="1">
              <a:lnSpc>
                <a:spcPct val="100000"/>
              </a:lnSpc>
            </a:pPr>
            <a:endParaRPr lang="en-US" sz="1200"/>
          </a:p>
          <a:p>
            <a:pPr lvl="1">
              <a:lnSpc>
                <a:spcPct val="100000"/>
              </a:lnSpc>
            </a:pPr>
            <a:endParaRPr lang="en-US" sz="1200"/>
          </a:p>
          <a:p>
            <a:pPr lvl="1">
              <a:lnSpc>
                <a:spcPct val="100000"/>
              </a:lnSpc>
            </a:pPr>
            <a:endParaRPr lang="en-US" sz="1200"/>
          </a:p>
          <a:p>
            <a:pPr marL="615950" lvl="1" indent="0">
              <a:lnSpc>
                <a:spcPct val="100000"/>
              </a:lnSpc>
              <a:buNone/>
            </a:pPr>
            <a:endParaRPr lang="en-US" sz="1200"/>
          </a:p>
          <a:p>
            <a:pPr>
              <a:lnSpc>
                <a:spcPct val="100000"/>
              </a:lnSpc>
            </a:pPr>
            <a:endParaRPr lang="en-US" sz="1400">
              <a:latin typeface="Times New Roman"/>
            </a:endParaRPr>
          </a:p>
          <a:p>
            <a:pPr>
              <a:lnSpc>
                <a:spcPct val="100000"/>
              </a:lnSpc>
            </a:pPr>
            <a:endParaRPr lang="en-US" sz="1400">
              <a:latin typeface="Times New Roman"/>
            </a:endParaRPr>
          </a:p>
          <a:p>
            <a:pPr>
              <a:lnSpc>
                <a:spcPct val="100000"/>
              </a:lnSpc>
            </a:pPr>
            <a:endParaRPr lang="en-US" sz="1400">
              <a:latin typeface="Times New Roman"/>
            </a:endParaRPr>
          </a:p>
          <a:p>
            <a:pPr>
              <a:lnSpc>
                <a:spcPct val="100000"/>
              </a:lnSpc>
            </a:pPr>
            <a:endParaRPr lang="en-US" sz="1400">
              <a:latin typeface="Times New Roman"/>
            </a:endParaRPr>
          </a:p>
          <a:p>
            <a:pPr>
              <a:lnSpc>
                <a:spcPct val="100000"/>
              </a:lnSpc>
            </a:pPr>
            <a:endParaRPr lang="en-US" sz="1400">
              <a:latin typeface="Times New Roman"/>
            </a:endParaRPr>
          </a:p>
          <a:p>
            <a:pPr>
              <a:lnSpc>
                <a:spcPct val="100000"/>
              </a:lnSpc>
            </a:pPr>
            <a:endParaRPr lang="en-US" sz="1400">
              <a:latin typeface="Times New Roman"/>
            </a:endParaRPr>
          </a:p>
          <a:p>
            <a:pPr>
              <a:lnSpc>
                <a:spcPct val="114999"/>
              </a:lnSpc>
            </a:pPr>
            <a:endParaRPr lang="en-US" sz="1400">
              <a:latin typeface="Times New Roman"/>
            </a:endParaRPr>
          </a:p>
        </p:txBody>
      </p:sp>
      <p:sp>
        <p:nvSpPr>
          <p:cNvPr id="2" name="Slide Number Placeholder 1">
            <a:extLst>
              <a:ext uri="{FF2B5EF4-FFF2-40B4-BE49-F238E27FC236}">
                <a16:creationId xmlns:a16="http://schemas.microsoft.com/office/drawing/2014/main" id="{30E1E9BE-8E9C-4E21-ADE6-6CD89EDD05B6}"/>
              </a:ext>
            </a:extLst>
          </p:cNvPr>
          <p:cNvSpPr>
            <a:spLocks noGrp="1"/>
          </p:cNvSpPr>
          <p:nvPr>
            <p:ph type="sldNum" idx="12"/>
          </p:nvPr>
        </p:nvSpPr>
        <p:spPr/>
        <p:txBody>
          <a:bodyPr/>
          <a:lstStyle/>
          <a:p>
            <a:fld id="{00000000-1234-1234-1234-123412341234}" type="slidenum">
              <a:rPr lang="en"/>
              <a:t>11</a:t>
            </a:fld>
            <a:endParaRPr lang="en-US"/>
          </a:p>
        </p:txBody>
      </p:sp>
      <p:pic>
        <p:nvPicPr>
          <p:cNvPr id="4" name="Picture 5" descr="Chart, bar chart&#10;&#10;Description automatically generated">
            <a:extLst>
              <a:ext uri="{FF2B5EF4-FFF2-40B4-BE49-F238E27FC236}">
                <a16:creationId xmlns:a16="http://schemas.microsoft.com/office/drawing/2014/main" id="{7C3333AE-A8F4-42F8-84CB-E5254CC7DE8F}"/>
              </a:ext>
            </a:extLst>
          </p:cNvPr>
          <p:cNvPicPr>
            <a:picLocks noChangeAspect="1"/>
          </p:cNvPicPr>
          <p:nvPr/>
        </p:nvPicPr>
        <p:blipFill>
          <a:blip r:embed="rId3"/>
          <a:stretch>
            <a:fillRect/>
          </a:stretch>
        </p:blipFill>
        <p:spPr>
          <a:xfrm>
            <a:off x="4713566" y="694177"/>
            <a:ext cx="4306577" cy="3431797"/>
          </a:xfrm>
          <a:prstGeom prst="rect">
            <a:avLst/>
          </a:prstGeom>
        </p:spPr>
      </p:pic>
      <p:sp>
        <p:nvSpPr>
          <p:cNvPr id="6" name="TextBox 5">
            <a:extLst>
              <a:ext uri="{FF2B5EF4-FFF2-40B4-BE49-F238E27FC236}">
                <a16:creationId xmlns:a16="http://schemas.microsoft.com/office/drawing/2014/main" id="{41A83B62-A98A-4D17-A7D5-70C2592F933C}"/>
              </a:ext>
            </a:extLst>
          </p:cNvPr>
          <p:cNvSpPr txBox="1"/>
          <p:nvPr/>
        </p:nvSpPr>
        <p:spPr>
          <a:xfrm>
            <a:off x="4886034" y="4129937"/>
            <a:ext cx="242979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ICEV (</a:t>
            </a:r>
            <a:r>
              <a:rPr lang="en-US"/>
              <a:t> </a:t>
            </a:r>
            <a:r>
              <a:rPr lang="en-US">
                <a:solidFill>
                  <a:schemeClr val="bg1"/>
                </a:solidFill>
              </a:rPr>
              <a:t>internal combustion engine vehicle)</a:t>
            </a:r>
          </a:p>
          <a:p>
            <a:r>
              <a:rPr lang="en-US">
                <a:solidFill>
                  <a:schemeClr val="bg1"/>
                </a:solidFill>
              </a:rPr>
              <a:t>BEV (battery-electric vehicle)</a:t>
            </a:r>
          </a:p>
        </p:txBody>
      </p:sp>
      <p:sp>
        <p:nvSpPr>
          <p:cNvPr id="7" name="TextBox 6">
            <a:extLst>
              <a:ext uri="{FF2B5EF4-FFF2-40B4-BE49-F238E27FC236}">
                <a16:creationId xmlns:a16="http://schemas.microsoft.com/office/drawing/2014/main" id="{BDC78379-11AC-4885-9608-2ECADCDF7343}"/>
              </a:ext>
            </a:extLst>
          </p:cNvPr>
          <p:cNvSpPr txBox="1"/>
          <p:nvPr/>
        </p:nvSpPr>
        <p:spPr>
          <a:xfrm>
            <a:off x="7117939" y="4131391"/>
            <a:ext cx="171081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PHEV (plug in hybrid vehicle)</a:t>
            </a:r>
          </a:p>
          <a:p>
            <a:r>
              <a:rPr lang="en-US">
                <a:solidFill>
                  <a:schemeClr val="bg1"/>
                </a:solidFill>
              </a:rPr>
              <a:t>HEV (hybrid electric vehicle)</a:t>
            </a:r>
          </a:p>
        </p:txBody>
      </p:sp>
    </p:spTree>
    <p:extLst>
      <p:ext uri="{BB962C8B-B14F-4D97-AF65-F5344CB8AC3E}">
        <p14:creationId xmlns:p14="http://schemas.microsoft.com/office/powerpoint/2010/main" val="3428307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4A7270-B652-402F-9009-44812E696200}"/>
              </a:ext>
            </a:extLst>
          </p:cNvPr>
          <p:cNvSpPr>
            <a:spLocks noGrp="1"/>
          </p:cNvSpPr>
          <p:nvPr>
            <p:ph type="body" idx="1"/>
          </p:nvPr>
        </p:nvSpPr>
        <p:spPr>
          <a:xfrm>
            <a:off x="1237769" y="107837"/>
            <a:ext cx="6936000" cy="257987"/>
          </a:xfrm>
        </p:spPr>
        <p:txBody>
          <a:bodyPr>
            <a:noAutofit/>
          </a:bodyPr>
          <a:lstStyle/>
          <a:p>
            <a:pPr algn="ctr"/>
            <a:r>
              <a:rPr lang="en-US" sz="1600"/>
              <a:t>Equipment Comparison  (Microcontrollers)</a:t>
            </a:r>
            <a:endParaRPr lang="en-US"/>
          </a:p>
        </p:txBody>
      </p:sp>
      <p:graphicFrame>
        <p:nvGraphicFramePr>
          <p:cNvPr id="3" name="Table 3">
            <a:extLst>
              <a:ext uri="{FF2B5EF4-FFF2-40B4-BE49-F238E27FC236}">
                <a16:creationId xmlns:a16="http://schemas.microsoft.com/office/drawing/2014/main" id="{68D9C116-EB36-4BC9-BBA4-C4033867863D}"/>
              </a:ext>
            </a:extLst>
          </p:cNvPr>
          <p:cNvGraphicFramePr>
            <a:graphicFrameLocks noGrp="1"/>
          </p:cNvGraphicFramePr>
          <p:nvPr>
            <p:extLst>
              <p:ext uri="{D42A27DB-BD31-4B8C-83A1-F6EECF244321}">
                <p14:modId xmlns:p14="http://schemas.microsoft.com/office/powerpoint/2010/main" val="2661292740"/>
              </p:ext>
            </p:extLst>
          </p:nvPr>
        </p:nvGraphicFramePr>
        <p:xfrm>
          <a:off x="463826" y="364434"/>
          <a:ext cx="8636125" cy="4766042"/>
        </p:xfrm>
        <a:graphic>
          <a:graphicData uri="http://schemas.openxmlformats.org/drawingml/2006/table">
            <a:tbl>
              <a:tblPr firstRow="1" bandRow="1">
                <a:tableStyleId>{354D75B2-2CB8-4C90-B4A0-BCFD6D8877B2}</a:tableStyleId>
              </a:tblPr>
              <a:tblGrid>
                <a:gridCol w="1727226">
                  <a:extLst>
                    <a:ext uri="{9D8B030D-6E8A-4147-A177-3AD203B41FA5}">
                      <a16:colId xmlns:a16="http://schemas.microsoft.com/office/drawing/2014/main" val="3719144219"/>
                    </a:ext>
                  </a:extLst>
                </a:gridCol>
                <a:gridCol w="1727226">
                  <a:extLst>
                    <a:ext uri="{9D8B030D-6E8A-4147-A177-3AD203B41FA5}">
                      <a16:colId xmlns:a16="http://schemas.microsoft.com/office/drawing/2014/main" val="2927443926"/>
                    </a:ext>
                  </a:extLst>
                </a:gridCol>
                <a:gridCol w="1641401">
                  <a:extLst>
                    <a:ext uri="{9D8B030D-6E8A-4147-A177-3AD203B41FA5}">
                      <a16:colId xmlns:a16="http://schemas.microsoft.com/office/drawing/2014/main" val="3209591774"/>
                    </a:ext>
                  </a:extLst>
                </a:gridCol>
                <a:gridCol w="1442039">
                  <a:extLst>
                    <a:ext uri="{9D8B030D-6E8A-4147-A177-3AD203B41FA5}">
                      <a16:colId xmlns:a16="http://schemas.microsoft.com/office/drawing/2014/main" val="1098795796"/>
                    </a:ext>
                  </a:extLst>
                </a:gridCol>
                <a:gridCol w="2098233">
                  <a:extLst>
                    <a:ext uri="{9D8B030D-6E8A-4147-A177-3AD203B41FA5}">
                      <a16:colId xmlns:a16="http://schemas.microsoft.com/office/drawing/2014/main" val="1258281084"/>
                    </a:ext>
                  </a:extLst>
                </a:gridCol>
              </a:tblGrid>
              <a:tr h="299788">
                <a:tc>
                  <a:txBody>
                    <a:bodyPr/>
                    <a:lstStyle/>
                    <a:p>
                      <a:pPr lvl="0" algn="ctr">
                        <a:buNone/>
                      </a:pPr>
                      <a:r>
                        <a:rPr lang="en-US" sz="1400" b="0" i="0" u="none" strike="noStrike" noProof="0">
                          <a:solidFill>
                            <a:schemeClr val="bg1"/>
                          </a:solidFill>
                          <a:latin typeface="Arial"/>
                        </a:rPr>
                        <a:t>Product</a:t>
                      </a:r>
                      <a:endParaRPr lang="en-US"/>
                    </a:p>
                  </a:txBody>
                  <a:tcPr/>
                </a:tc>
                <a:tc>
                  <a:txBody>
                    <a:bodyPr/>
                    <a:lstStyle/>
                    <a:p>
                      <a:pPr lvl="0" algn="ctr">
                        <a:buNone/>
                      </a:pPr>
                      <a:r>
                        <a:rPr lang="en-US" sz="1400" b="0" i="0" u="none" strike="noStrike" noProof="0">
                          <a:solidFill>
                            <a:schemeClr val="bg1"/>
                          </a:solidFill>
                          <a:latin typeface="Arial"/>
                        </a:rPr>
                        <a:t>Pros</a:t>
                      </a:r>
                      <a:endParaRPr lang="en-US"/>
                    </a:p>
                  </a:txBody>
                  <a:tcPr/>
                </a:tc>
                <a:tc>
                  <a:txBody>
                    <a:bodyPr/>
                    <a:lstStyle/>
                    <a:p>
                      <a:pPr lvl="0" algn="ctr">
                        <a:buNone/>
                      </a:pPr>
                      <a:r>
                        <a:rPr lang="en-US" sz="1400" b="0" i="0" u="none" strike="noStrike" noProof="0">
                          <a:solidFill>
                            <a:schemeClr val="bg1"/>
                          </a:solidFill>
                          <a:latin typeface="Arial"/>
                        </a:rPr>
                        <a:t>Cons</a:t>
                      </a:r>
                      <a:endParaRPr lang="en-US"/>
                    </a:p>
                  </a:txBody>
                  <a:tcPr/>
                </a:tc>
                <a:tc>
                  <a:txBody>
                    <a:bodyPr/>
                    <a:lstStyle/>
                    <a:p>
                      <a:pPr lvl="0" algn="ctr">
                        <a:buNone/>
                      </a:pPr>
                      <a:r>
                        <a:rPr lang="en-US" sz="1400" b="0" i="0" u="none" strike="noStrike" noProof="0">
                          <a:solidFill>
                            <a:schemeClr val="bg1"/>
                          </a:solidFill>
                          <a:latin typeface="Arial"/>
                        </a:rPr>
                        <a:t>Cost</a:t>
                      </a:r>
                      <a:endParaRPr lang="en-US"/>
                    </a:p>
                  </a:txBody>
                  <a:tcPr/>
                </a:tc>
                <a:tc>
                  <a:txBody>
                    <a:bodyPr/>
                    <a:lstStyle/>
                    <a:p>
                      <a:pPr lvl="0" algn="ctr">
                        <a:buNone/>
                      </a:pPr>
                      <a:r>
                        <a:rPr lang="en-US" sz="1400" b="0" i="0" u="none" strike="noStrike" noProof="0">
                          <a:solidFill>
                            <a:schemeClr val="bg1"/>
                          </a:solidFill>
                          <a:latin typeface="Arial"/>
                        </a:rPr>
                        <a:t>Reference</a:t>
                      </a:r>
                      <a:endParaRPr lang="en-US"/>
                    </a:p>
                  </a:txBody>
                  <a:tcPr/>
                </a:tc>
                <a:extLst>
                  <a:ext uri="{0D108BD9-81ED-4DB2-BD59-A6C34878D82A}">
                    <a16:rowId xmlns:a16="http://schemas.microsoft.com/office/drawing/2014/main" val="980882796"/>
                  </a:ext>
                </a:extLst>
              </a:tr>
              <a:tr h="1075329">
                <a:tc>
                  <a:txBody>
                    <a:bodyPr/>
                    <a:lstStyle/>
                    <a:p>
                      <a:pPr lvl="0" algn="ctr">
                        <a:buNone/>
                      </a:pPr>
                      <a:r>
                        <a:rPr lang="en-US" sz="1050" b="0" i="0" u="none" strike="noStrike" noProof="0">
                          <a:solidFill>
                            <a:schemeClr val="bg1"/>
                          </a:solidFill>
                          <a:latin typeface="Arial"/>
                        </a:rPr>
                        <a:t>Arduino Uno</a:t>
                      </a:r>
                    </a:p>
                    <a:p>
                      <a:pPr lvl="0" algn="ctr">
                        <a:buNone/>
                      </a:pPr>
                      <a:endParaRPr lang="en-US" sz="1400" b="0" i="0" u="none" strike="noStrike" noProof="0">
                        <a:solidFill>
                          <a:schemeClr val="bg1"/>
                        </a:solidFill>
                        <a:latin typeface="Arial"/>
                      </a:endParaRPr>
                    </a:p>
                    <a:p>
                      <a:pPr lvl="0" algn="ctr">
                        <a:buNone/>
                      </a:pPr>
                      <a:endParaRPr lang="en-US" sz="1400" b="0" i="0" u="none" strike="noStrike" noProof="0">
                        <a:solidFill>
                          <a:schemeClr val="bg1"/>
                        </a:solidFill>
                        <a:latin typeface="Arial"/>
                      </a:endParaRPr>
                    </a:p>
                    <a:p>
                      <a:pPr lvl="0" algn="ctr">
                        <a:buNone/>
                      </a:pPr>
                      <a:endParaRPr lang="en-US" sz="1400" b="0" i="0" u="none" strike="noStrike" noProof="0">
                        <a:solidFill>
                          <a:schemeClr val="bg1"/>
                        </a:solidFill>
                        <a:latin typeface="Arial"/>
                      </a:endParaRPr>
                    </a:p>
                    <a:p>
                      <a:pPr lvl="0" algn="ctr">
                        <a:buNone/>
                      </a:pPr>
                      <a:endParaRPr lang="en-US">
                        <a:solidFill>
                          <a:schemeClr val="bg1"/>
                        </a:solidFill>
                      </a:endParaRPr>
                    </a:p>
                  </a:txBody>
                  <a:tcPr/>
                </a:tc>
                <a:tc>
                  <a:txBody>
                    <a:bodyPr/>
                    <a:lstStyle/>
                    <a:p>
                      <a:pPr marL="285750" lvl="0" indent="-285750">
                        <a:buClr>
                          <a:schemeClr val="bg1"/>
                        </a:buClr>
                        <a:buFont typeface="Arial"/>
                        <a:buChar char="•"/>
                      </a:pPr>
                      <a:r>
                        <a:rPr lang="en-US" sz="1050" b="0" i="0" u="none" strike="noStrike" noProof="0">
                          <a:solidFill>
                            <a:schemeClr val="bg1"/>
                          </a:solidFill>
                          <a:latin typeface="Arial"/>
                        </a:rPr>
                        <a:t>User friendly </a:t>
                      </a:r>
                    </a:p>
                    <a:p>
                      <a:pPr marL="285750" lvl="0" indent="-285750">
                        <a:buClr>
                          <a:schemeClr val="bg1"/>
                        </a:buClr>
                        <a:buFont typeface="Arial"/>
                        <a:buChar char="•"/>
                      </a:pPr>
                      <a:r>
                        <a:rPr lang="en-US" sz="1050" b="0" i="0" u="none" strike="noStrike" noProof="0">
                          <a:solidFill>
                            <a:schemeClr val="bg1"/>
                          </a:solidFill>
                        </a:rPr>
                        <a:t>More efficient within DC series motors </a:t>
                      </a:r>
                      <a:endParaRPr lang="en-US" sz="1050" b="0" i="0" u="none" strike="noStrike" noProof="0">
                        <a:solidFill>
                          <a:schemeClr val="bg1"/>
                        </a:solidFill>
                        <a:latin typeface="Arial"/>
                      </a:endParaRPr>
                    </a:p>
                    <a:p>
                      <a:pPr marL="285750" lvl="0" indent="-285750">
                        <a:buClr>
                          <a:schemeClr val="bg1"/>
                        </a:buClr>
                        <a:buFont typeface="Arial,Sans-Serif"/>
                        <a:buChar char="•"/>
                      </a:pPr>
                      <a:endParaRPr lang="en-US" sz="1400" b="0" i="0" u="none" strike="noStrike" noProof="0">
                        <a:solidFill>
                          <a:schemeClr val="bg1"/>
                        </a:solidFill>
                        <a:latin typeface="Arial"/>
                      </a:endParaRPr>
                    </a:p>
                  </a:txBody>
                  <a:tcPr/>
                </a:tc>
                <a:tc>
                  <a:txBody>
                    <a:bodyPr/>
                    <a:lstStyle/>
                    <a:p>
                      <a:pPr marL="285750" lvl="0" indent="-285750">
                        <a:buClr>
                          <a:schemeClr val="bg1"/>
                        </a:buClr>
                        <a:buFont typeface="Arial"/>
                        <a:buChar char="•"/>
                      </a:pPr>
                      <a:r>
                        <a:rPr lang="en-US" sz="1050" b="0" i="0" u="none" strike="noStrike" noProof="0">
                          <a:solidFill>
                            <a:schemeClr val="bg1"/>
                          </a:solidFill>
                          <a:latin typeface="Arial"/>
                        </a:rPr>
                        <a:t>6 Analog inputs</a:t>
                      </a:r>
                      <a:endParaRPr lang="en-US" sz="1050">
                        <a:solidFill>
                          <a:schemeClr val="bg1"/>
                        </a:solidFill>
                      </a:endParaRPr>
                    </a:p>
                  </a:txBody>
                  <a:tcPr/>
                </a:tc>
                <a:tc>
                  <a:txBody>
                    <a:bodyPr/>
                    <a:lstStyle/>
                    <a:p>
                      <a:pPr algn="ctr"/>
                      <a:endParaRPr lang="en-US">
                        <a:solidFill>
                          <a:schemeClr val="bg1"/>
                        </a:solidFill>
                      </a:endParaRPr>
                    </a:p>
                    <a:p>
                      <a:pPr lvl="0" algn="ctr">
                        <a:buNone/>
                      </a:pPr>
                      <a:endParaRPr lang="en-US">
                        <a:solidFill>
                          <a:schemeClr val="bg1"/>
                        </a:solidFill>
                      </a:endParaRPr>
                    </a:p>
                    <a:p>
                      <a:pPr marL="171450" lvl="0" indent="-171450" algn="ctr">
                        <a:buClr>
                          <a:schemeClr val="bg1"/>
                        </a:buClr>
                        <a:buFont typeface="Wingdings" panose="05000000000000000000" pitchFamily="2" charset="2"/>
                        <a:buChar char="ü"/>
                      </a:pPr>
                      <a:r>
                        <a:rPr lang="en-US" sz="2200" b="0" i="0" u="none" strike="noStrike" noProof="0">
                          <a:solidFill>
                            <a:srgbClr val="00B050"/>
                          </a:solidFill>
                          <a:latin typeface="Arial"/>
                        </a:rPr>
                        <a:t>$23 </a:t>
                      </a:r>
                      <a:endParaRPr lang="en-US" sz="2200">
                        <a:solidFill>
                          <a:srgbClr val="00B050"/>
                        </a:solidFill>
                      </a:endParaRPr>
                    </a:p>
                  </a:txBody>
                  <a:tcPr/>
                </a:tc>
                <a:tc>
                  <a:txBody>
                    <a:bodyPr/>
                    <a:lstStyle/>
                    <a:p>
                      <a:pPr lvl="0" algn="l">
                        <a:lnSpc>
                          <a:spcPct val="100000"/>
                        </a:lnSpc>
                        <a:spcBef>
                          <a:spcPts val="0"/>
                        </a:spcBef>
                        <a:spcAft>
                          <a:spcPts val="0"/>
                        </a:spcAft>
                        <a:buNone/>
                      </a:pPr>
                      <a:r>
                        <a:rPr lang="en-US" sz="900" b="0" i="0" u="none" strike="noStrike" noProof="0">
                          <a:solidFill>
                            <a:schemeClr val="bg1"/>
                          </a:solidFill>
                          <a:latin typeface="Arial"/>
                        </a:rPr>
                        <a:t>“Arduino Uno REV3.” </a:t>
                      </a:r>
                      <a:r>
                        <a:rPr lang="en-US" sz="900" b="0" i="1" u="none" strike="noStrike" noProof="0">
                          <a:solidFill>
                            <a:schemeClr val="bg1"/>
                          </a:solidFill>
                          <a:latin typeface="Arial"/>
                        </a:rPr>
                        <a:t>Arduino Online Shop</a:t>
                      </a:r>
                      <a:r>
                        <a:rPr lang="en-US" sz="900" b="0" i="0" u="none" strike="noStrike" noProof="0">
                          <a:solidFill>
                            <a:schemeClr val="bg1"/>
                          </a:solidFill>
                          <a:latin typeface="Arial"/>
                        </a:rPr>
                        <a:t>, https://store-usa.arduino.cc/products/arduino-uno-rev3?selectedStore=us. </a:t>
                      </a:r>
                      <a:endParaRPr lang="en-US" sz="900">
                        <a:solidFill>
                          <a:schemeClr val="bg1"/>
                        </a:solidFill>
                      </a:endParaRPr>
                    </a:p>
                    <a:p>
                      <a:pPr lvl="0">
                        <a:buNone/>
                      </a:pPr>
                      <a:endParaRPr lang="en-US">
                        <a:solidFill>
                          <a:schemeClr val="bg1"/>
                        </a:solidFill>
                      </a:endParaRPr>
                    </a:p>
                  </a:txBody>
                  <a:tcPr/>
                </a:tc>
                <a:extLst>
                  <a:ext uri="{0D108BD9-81ED-4DB2-BD59-A6C34878D82A}">
                    <a16:rowId xmlns:a16="http://schemas.microsoft.com/office/drawing/2014/main" val="1971362022"/>
                  </a:ext>
                </a:extLst>
              </a:tr>
              <a:tr h="958025">
                <a:tc>
                  <a:txBody>
                    <a:bodyPr/>
                    <a:lstStyle/>
                    <a:p>
                      <a:pPr lvl="0" algn="ctr">
                        <a:buNone/>
                      </a:pPr>
                      <a:r>
                        <a:rPr lang="en-US" sz="1050" b="0" i="0" u="none" strike="noStrike" noProof="0">
                          <a:solidFill>
                            <a:schemeClr val="bg1"/>
                          </a:solidFill>
                          <a:latin typeface="Arial"/>
                        </a:rPr>
                        <a:t>Arduino Nano</a:t>
                      </a:r>
                    </a:p>
                    <a:p>
                      <a:pPr lvl="0" algn="ctr">
                        <a:buNone/>
                      </a:pPr>
                      <a:endParaRPr lang="en-US" sz="1400" b="0" i="0" u="none" strike="noStrike" noProof="0">
                        <a:solidFill>
                          <a:schemeClr val="bg1"/>
                        </a:solidFill>
                        <a:latin typeface="Arial"/>
                      </a:endParaRPr>
                    </a:p>
                    <a:p>
                      <a:pPr lvl="0" algn="ctr">
                        <a:buNone/>
                      </a:pPr>
                      <a:endParaRPr lang="en-US" sz="1400" b="0" i="0" u="none" strike="noStrike" noProof="0">
                        <a:solidFill>
                          <a:schemeClr val="bg1"/>
                        </a:solidFill>
                        <a:latin typeface="Arial"/>
                      </a:endParaRPr>
                    </a:p>
                  </a:txBody>
                  <a:tcPr/>
                </a:tc>
                <a:tc>
                  <a:txBody>
                    <a:bodyPr/>
                    <a:lstStyle/>
                    <a:p>
                      <a:pPr marL="285750" lvl="0" indent="-285750">
                        <a:buClr>
                          <a:schemeClr val="bg1"/>
                        </a:buClr>
                        <a:buFont typeface="Arial"/>
                        <a:buChar char="•"/>
                      </a:pPr>
                      <a:r>
                        <a:rPr lang="en-US" sz="1050" b="0" i="0" u="none" strike="noStrike" noProof="0">
                          <a:solidFill>
                            <a:schemeClr val="bg1"/>
                          </a:solidFill>
                          <a:latin typeface="Arial"/>
                        </a:rPr>
                        <a:t>8 Analog inputs</a:t>
                      </a:r>
                    </a:p>
                    <a:p>
                      <a:pPr marL="285750" lvl="0" indent="-285750">
                        <a:buClr>
                          <a:schemeClr val="bg1"/>
                        </a:buClr>
                        <a:buFont typeface="Arial"/>
                        <a:buChar char="•"/>
                      </a:pPr>
                      <a:r>
                        <a:rPr lang="en-US" sz="1050" b="0" i="0" u="none" strike="noStrike" noProof="0">
                          <a:solidFill>
                            <a:schemeClr val="bg1"/>
                          </a:solidFill>
                        </a:rPr>
                        <a:t>Small profile</a:t>
                      </a:r>
                      <a:endParaRPr lang="en-US" sz="1050" b="0" i="0" u="none" strike="noStrike" noProof="0">
                        <a:solidFill>
                          <a:schemeClr val="bg1"/>
                        </a:solidFill>
                        <a:latin typeface="Arial"/>
                      </a:endParaRPr>
                    </a:p>
                    <a:p>
                      <a:pPr marL="285750" lvl="0" indent="-285750">
                        <a:buClr>
                          <a:schemeClr val="bg1"/>
                        </a:buClr>
                        <a:buFont typeface="Arial,Sans-Serif"/>
                        <a:buChar char="•"/>
                      </a:pPr>
                      <a:endParaRPr lang="en-US" sz="1400" b="0" i="0" u="none" strike="noStrike" noProof="0">
                        <a:solidFill>
                          <a:schemeClr val="bg1"/>
                        </a:solidFill>
                      </a:endParaRPr>
                    </a:p>
                  </a:txBody>
                  <a:tcPr/>
                </a:tc>
                <a:tc>
                  <a:txBody>
                    <a:bodyPr/>
                    <a:lstStyle/>
                    <a:p>
                      <a:pPr marL="285750" lvl="0" indent="-285750">
                        <a:buClr>
                          <a:schemeClr val="bg1"/>
                        </a:buClr>
                        <a:buFont typeface="Arial"/>
                        <a:buChar char="•"/>
                      </a:pPr>
                      <a:r>
                        <a:rPr lang="en-US" sz="1050" b="0" i="0" u="none" strike="noStrike" noProof="0">
                          <a:solidFill>
                            <a:schemeClr val="bg1"/>
                          </a:solidFill>
                          <a:latin typeface="Arial"/>
                        </a:rPr>
                        <a:t>Micro USB port</a:t>
                      </a:r>
                    </a:p>
                    <a:p>
                      <a:pPr marL="285750" lvl="0" indent="-285750">
                        <a:buClr>
                          <a:schemeClr val="bg1"/>
                        </a:buClr>
                        <a:buFont typeface="Arial"/>
                        <a:buChar char="•"/>
                      </a:pPr>
                      <a:r>
                        <a:rPr lang="en-US" sz="1050" b="0" i="0" u="none" strike="noStrike" noProof="0">
                          <a:solidFill>
                            <a:schemeClr val="bg1"/>
                          </a:solidFill>
                        </a:rPr>
                        <a:t>Requires other components </a:t>
                      </a:r>
                      <a:endParaRPr lang="en-US" sz="1050" b="0" i="0" u="none" strike="noStrike" noProof="0">
                        <a:solidFill>
                          <a:schemeClr val="bg1"/>
                        </a:solidFill>
                        <a:latin typeface="Arial"/>
                      </a:endParaRPr>
                    </a:p>
                  </a:txBody>
                  <a:tcPr/>
                </a:tc>
                <a:tc>
                  <a:txBody>
                    <a:bodyPr/>
                    <a:lstStyle/>
                    <a:p>
                      <a:pPr algn="ctr"/>
                      <a:endParaRPr lang="en-US"/>
                    </a:p>
                    <a:p>
                      <a:pPr lvl="0" algn="ctr">
                        <a:buNone/>
                      </a:pPr>
                      <a:r>
                        <a:rPr lang="en-US" sz="1200" b="0" i="0" u="none" strike="noStrike" noProof="0">
                          <a:solidFill>
                            <a:schemeClr val="bg1"/>
                          </a:solidFill>
                          <a:latin typeface="Arial"/>
                        </a:rPr>
                        <a:t>$21</a:t>
                      </a:r>
                      <a:endParaRPr lang="en-US" sz="1200">
                        <a:solidFill>
                          <a:schemeClr val="bg1"/>
                        </a:solidFill>
                      </a:endParaRPr>
                    </a:p>
                  </a:txBody>
                  <a:tcPr/>
                </a:tc>
                <a:tc>
                  <a:txBody>
                    <a:bodyPr/>
                    <a:lstStyle/>
                    <a:p>
                      <a:pPr lvl="0" algn="l">
                        <a:lnSpc>
                          <a:spcPct val="100000"/>
                        </a:lnSpc>
                        <a:spcBef>
                          <a:spcPts val="0"/>
                        </a:spcBef>
                        <a:spcAft>
                          <a:spcPts val="0"/>
                        </a:spcAft>
                        <a:buNone/>
                      </a:pPr>
                      <a:r>
                        <a:rPr lang="en-US" sz="900" b="0" i="0" u="none" strike="noStrike" noProof="0">
                          <a:solidFill>
                            <a:schemeClr val="bg1"/>
                          </a:solidFill>
                          <a:latin typeface="Arial"/>
                        </a:rPr>
                        <a:t>“Arduino Nano.” </a:t>
                      </a:r>
                      <a:r>
                        <a:rPr lang="en-US" sz="900" b="0" i="1" u="none" strike="noStrike" noProof="0">
                          <a:solidFill>
                            <a:schemeClr val="bg1"/>
                          </a:solidFill>
                          <a:latin typeface="Arial"/>
                        </a:rPr>
                        <a:t>Arduino Online Shop</a:t>
                      </a:r>
                      <a:r>
                        <a:rPr lang="en-US" sz="900" b="0" i="0" u="none" strike="noStrike" noProof="0">
                          <a:solidFill>
                            <a:schemeClr val="bg1"/>
                          </a:solidFill>
                          <a:latin typeface="Arial"/>
                        </a:rPr>
                        <a:t>, https://store-usa.arduino.cc/products/arduino-nano?selectedStore=us. </a:t>
                      </a:r>
                      <a:endParaRPr lang="en-US" sz="900">
                        <a:solidFill>
                          <a:schemeClr val="bg1"/>
                        </a:solidFill>
                      </a:endParaRPr>
                    </a:p>
                    <a:p>
                      <a:pPr lvl="0">
                        <a:buNone/>
                      </a:pPr>
                      <a:endParaRPr lang="en-US">
                        <a:solidFill>
                          <a:schemeClr val="bg1"/>
                        </a:solidFill>
                      </a:endParaRPr>
                    </a:p>
                  </a:txBody>
                  <a:tcPr/>
                </a:tc>
                <a:extLst>
                  <a:ext uri="{0D108BD9-81ED-4DB2-BD59-A6C34878D82A}">
                    <a16:rowId xmlns:a16="http://schemas.microsoft.com/office/drawing/2014/main" val="1810710452"/>
                  </a:ext>
                </a:extLst>
              </a:tr>
              <a:tr h="1062297">
                <a:tc>
                  <a:txBody>
                    <a:bodyPr/>
                    <a:lstStyle/>
                    <a:p>
                      <a:pPr lvl="0" algn="ctr">
                        <a:buNone/>
                      </a:pPr>
                      <a:r>
                        <a:rPr lang="en-US" sz="1050" b="0" i="0" u="none" strike="noStrike" noProof="0">
                          <a:solidFill>
                            <a:schemeClr val="bg1"/>
                          </a:solidFill>
                          <a:latin typeface="Arial"/>
                        </a:rPr>
                        <a:t>Arduino Mega</a:t>
                      </a:r>
                    </a:p>
                    <a:p>
                      <a:pPr lvl="0" algn="ctr">
                        <a:buNone/>
                      </a:pPr>
                      <a:endParaRPr lang="en-US" sz="1400" b="0" i="0" u="none" strike="noStrike" noProof="0">
                        <a:solidFill>
                          <a:schemeClr val="bg1"/>
                        </a:solidFill>
                        <a:latin typeface="Arial"/>
                      </a:endParaRPr>
                    </a:p>
                  </a:txBody>
                  <a:tcPr/>
                </a:tc>
                <a:tc>
                  <a:txBody>
                    <a:bodyPr/>
                    <a:lstStyle/>
                    <a:p>
                      <a:pPr marL="285750" lvl="0" indent="-285750">
                        <a:buClr>
                          <a:schemeClr val="bg1"/>
                        </a:buClr>
                        <a:buFont typeface="Arial"/>
                        <a:buChar char="•"/>
                      </a:pPr>
                      <a:r>
                        <a:rPr lang="en-US" sz="1050" b="0" i="0" u="none" strike="noStrike" noProof="0">
                          <a:solidFill>
                            <a:schemeClr val="bg1"/>
                          </a:solidFill>
                          <a:latin typeface="Arial"/>
                        </a:rPr>
                        <a:t>256 KB of flash memory</a:t>
                      </a:r>
                    </a:p>
                    <a:p>
                      <a:pPr marL="285750" lvl="0" indent="-285750">
                        <a:buClr>
                          <a:schemeClr val="bg1"/>
                        </a:buClr>
                        <a:buFont typeface="Arial"/>
                        <a:buChar char="•"/>
                      </a:pPr>
                      <a:r>
                        <a:rPr lang="en-US" sz="1050" b="0" i="0" u="none" strike="noStrike" noProof="0">
                          <a:solidFill>
                            <a:schemeClr val="bg1"/>
                          </a:solidFill>
                        </a:rPr>
                        <a:t>High I/O requirements </a:t>
                      </a:r>
                    </a:p>
                    <a:p>
                      <a:pPr marL="285750" lvl="0" indent="-285750">
                        <a:buClr>
                          <a:schemeClr val="bg1"/>
                        </a:buClr>
                        <a:buFont typeface="Arial"/>
                        <a:buChar char="•"/>
                      </a:pPr>
                      <a:r>
                        <a:rPr lang="en-US" sz="1050" b="0" i="0" u="none" strike="noStrike" noProof="0">
                          <a:solidFill>
                            <a:schemeClr val="bg1"/>
                          </a:solidFill>
                          <a:latin typeface="Arial"/>
                        </a:rPr>
                        <a:t>16 Analog Pins</a:t>
                      </a:r>
                      <a:endParaRPr lang="en-US" sz="1050" b="0" i="0" u="none" strike="noStrike" noProof="0">
                        <a:solidFill>
                          <a:schemeClr val="bg1"/>
                        </a:solidFill>
                      </a:endParaRPr>
                    </a:p>
                  </a:txBody>
                  <a:tcPr/>
                </a:tc>
                <a:tc>
                  <a:txBody>
                    <a:bodyPr/>
                    <a:lstStyle/>
                    <a:p>
                      <a:pPr marL="285750" lvl="0" indent="-285750">
                        <a:buClr>
                          <a:schemeClr val="bg1"/>
                        </a:buClr>
                        <a:buFont typeface="Arial"/>
                        <a:buChar char="•"/>
                      </a:pPr>
                      <a:r>
                        <a:rPr lang="en-US" sz="1050" b="0" i="0" u="none" strike="noStrike" noProof="0">
                          <a:solidFill>
                            <a:schemeClr val="bg1"/>
                          </a:solidFill>
                          <a:latin typeface="Arial"/>
                        </a:rPr>
                        <a:t>More costly</a:t>
                      </a:r>
                    </a:p>
                    <a:p>
                      <a:pPr marL="285750" lvl="0" indent="-285750">
                        <a:buClr>
                          <a:schemeClr val="bg1"/>
                        </a:buClr>
                        <a:buFont typeface="Arial"/>
                        <a:buChar char="•"/>
                      </a:pPr>
                      <a:r>
                        <a:rPr lang="en-US" sz="1050" b="0" i="0" u="none" strike="noStrike" noProof="0">
                          <a:solidFill>
                            <a:schemeClr val="bg1"/>
                          </a:solidFill>
                        </a:rPr>
                        <a:t>Big profile</a:t>
                      </a:r>
                      <a:endParaRPr lang="en-US" sz="1050" b="0" i="0" u="none" strike="noStrike" noProof="0">
                        <a:solidFill>
                          <a:schemeClr val="bg1"/>
                        </a:solidFill>
                        <a:latin typeface="Arial"/>
                      </a:endParaRPr>
                    </a:p>
                  </a:txBody>
                  <a:tcPr/>
                </a:tc>
                <a:tc>
                  <a:txBody>
                    <a:bodyPr/>
                    <a:lstStyle/>
                    <a:p>
                      <a:pPr algn="ctr"/>
                      <a:endParaRPr lang="en-US"/>
                    </a:p>
                    <a:p>
                      <a:pPr lvl="0" algn="ctr">
                        <a:buNone/>
                      </a:pPr>
                      <a:endParaRPr lang="en-US"/>
                    </a:p>
                    <a:p>
                      <a:pPr lvl="0" algn="ctr">
                        <a:buNone/>
                      </a:pPr>
                      <a:r>
                        <a:rPr lang="en-US" sz="1100" b="0" i="0" u="none" strike="noStrike" noProof="0">
                          <a:solidFill>
                            <a:schemeClr val="bg1"/>
                          </a:solidFill>
                          <a:latin typeface="Arial"/>
                        </a:rPr>
                        <a:t>$41</a:t>
                      </a:r>
                      <a:endParaRPr lang="en-US" sz="1100">
                        <a:solidFill>
                          <a:schemeClr val="bg1"/>
                        </a:solidFill>
                      </a:endParaRPr>
                    </a:p>
                  </a:txBody>
                  <a:tcPr/>
                </a:tc>
                <a:tc>
                  <a:txBody>
                    <a:bodyPr/>
                    <a:lstStyle/>
                    <a:p>
                      <a:pPr lvl="0" algn="l">
                        <a:lnSpc>
                          <a:spcPct val="100000"/>
                        </a:lnSpc>
                        <a:spcBef>
                          <a:spcPts val="0"/>
                        </a:spcBef>
                        <a:spcAft>
                          <a:spcPts val="0"/>
                        </a:spcAft>
                        <a:buNone/>
                      </a:pPr>
                      <a:r>
                        <a:rPr lang="en-US" sz="900" b="0" i="0" u="none" strike="noStrike" noProof="0">
                          <a:solidFill>
                            <a:schemeClr val="bg1"/>
                          </a:solidFill>
                          <a:latin typeface="Arial"/>
                        </a:rPr>
                        <a:t>“Arduino Mega 2560 REV3.” </a:t>
                      </a:r>
                      <a:r>
                        <a:rPr lang="en-US" sz="900" b="0" i="1" u="none" strike="noStrike" noProof="0">
                          <a:solidFill>
                            <a:schemeClr val="bg1"/>
                          </a:solidFill>
                          <a:latin typeface="Arial"/>
                        </a:rPr>
                        <a:t>Arduino Online Shop</a:t>
                      </a:r>
                      <a:r>
                        <a:rPr lang="en-US" sz="900" b="0" i="0" u="none" strike="noStrike" noProof="0">
                          <a:solidFill>
                            <a:schemeClr val="bg1"/>
                          </a:solidFill>
                          <a:latin typeface="Arial"/>
                        </a:rPr>
                        <a:t>, https://store-usa.arduino.cc/products/arduino-mega-2560-rev3?selectedStore=us. </a:t>
                      </a:r>
                      <a:endParaRPr lang="en-US" sz="900">
                        <a:solidFill>
                          <a:schemeClr val="bg1"/>
                        </a:solidFill>
                      </a:endParaRPr>
                    </a:p>
                    <a:p>
                      <a:pPr lvl="0">
                        <a:buNone/>
                      </a:pPr>
                      <a:endParaRPr lang="en-US">
                        <a:solidFill>
                          <a:schemeClr val="bg1"/>
                        </a:solidFill>
                      </a:endParaRPr>
                    </a:p>
                  </a:txBody>
                  <a:tcPr/>
                </a:tc>
                <a:extLst>
                  <a:ext uri="{0D108BD9-81ED-4DB2-BD59-A6C34878D82A}">
                    <a16:rowId xmlns:a16="http://schemas.microsoft.com/office/drawing/2014/main" val="3254820864"/>
                  </a:ext>
                </a:extLst>
              </a:tr>
              <a:tr h="1336020">
                <a:tc>
                  <a:txBody>
                    <a:bodyPr/>
                    <a:lstStyle/>
                    <a:p>
                      <a:pPr algn="ctr"/>
                      <a:r>
                        <a:rPr lang="en-US" sz="1050">
                          <a:solidFill>
                            <a:schemeClr val="bg1"/>
                          </a:solidFill>
                        </a:rPr>
                        <a:t>Raspberry Pi 3</a:t>
                      </a:r>
                    </a:p>
                    <a:p>
                      <a:pPr lvl="0" algn="ctr">
                        <a:buNone/>
                      </a:pPr>
                      <a:endParaRPr lang="en-US" sz="1050">
                        <a:solidFill>
                          <a:schemeClr val="bg1"/>
                        </a:solidFill>
                      </a:endParaRPr>
                    </a:p>
                    <a:p>
                      <a:pPr lvl="0" algn="ctr">
                        <a:buNone/>
                      </a:pPr>
                      <a:endParaRPr lang="en-US" sz="1050">
                        <a:solidFill>
                          <a:schemeClr val="bg1"/>
                        </a:solidFill>
                      </a:endParaRPr>
                    </a:p>
                  </a:txBody>
                  <a:tcPr/>
                </a:tc>
                <a:tc>
                  <a:txBody>
                    <a:bodyPr/>
                    <a:lstStyle/>
                    <a:p>
                      <a:pPr marL="285750" lvl="0" indent="-285750">
                        <a:buClr>
                          <a:schemeClr val="bg1"/>
                        </a:buClr>
                        <a:buFont typeface="Arial"/>
                        <a:buChar char="•"/>
                      </a:pPr>
                      <a:r>
                        <a:rPr lang="en-US" sz="1050" b="0" i="0" u="none" strike="noStrike" noProof="0">
                          <a:solidFill>
                            <a:schemeClr val="bg1"/>
                          </a:solidFill>
                          <a:latin typeface="Arial"/>
                        </a:rPr>
                        <a:t>26 Analog Pins</a:t>
                      </a:r>
                    </a:p>
                    <a:p>
                      <a:pPr marL="285750" lvl="0" indent="-285750">
                        <a:buClr>
                          <a:schemeClr val="bg1"/>
                        </a:buClr>
                        <a:buFont typeface="Arial"/>
                        <a:buChar char="•"/>
                      </a:pPr>
                      <a:r>
                        <a:rPr lang="en-US" sz="1050" b="0" i="0" u="none" strike="noStrike" noProof="0">
                          <a:solidFill>
                            <a:schemeClr val="bg1"/>
                          </a:solidFill>
                          <a:latin typeface="Arial"/>
                        </a:rPr>
                        <a:t>Supports all types of codes</a:t>
                      </a:r>
                    </a:p>
                    <a:p>
                      <a:pPr marL="285750" lvl="0" indent="-285750">
                        <a:buClr>
                          <a:schemeClr val="bg1"/>
                        </a:buClr>
                        <a:buFont typeface="Arial"/>
                        <a:buChar char="•"/>
                      </a:pPr>
                      <a:r>
                        <a:rPr lang="en-US" sz="1050" b="0" i="0" u="none" strike="noStrike" noProof="0">
                          <a:solidFill>
                            <a:schemeClr val="bg1"/>
                          </a:solidFill>
                          <a:latin typeface="Arial"/>
                        </a:rPr>
                        <a:t>Faster Processor</a:t>
                      </a:r>
                    </a:p>
                  </a:txBody>
                  <a:tcPr/>
                </a:tc>
                <a:tc>
                  <a:txBody>
                    <a:bodyPr/>
                    <a:lstStyle/>
                    <a:p>
                      <a:pPr marL="285750" lvl="0" indent="-285750">
                        <a:buClr>
                          <a:schemeClr val="bg1"/>
                        </a:buClr>
                        <a:buFont typeface="Arial"/>
                        <a:buChar char="•"/>
                      </a:pPr>
                      <a:r>
                        <a:rPr lang="en-US" sz="1050" b="0" i="0" u="none" strike="noStrike" noProof="0">
                          <a:solidFill>
                            <a:schemeClr val="bg1"/>
                          </a:solidFill>
                          <a:latin typeface="Arial"/>
                        </a:rPr>
                        <a:t>More expensive</a:t>
                      </a:r>
                      <a:r>
                        <a:rPr lang="en-US" sz="1400" b="0" i="0" u="none" strike="noStrike" noProof="0">
                          <a:solidFill>
                            <a:schemeClr val="bg1"/>
                          </a:solidFill>
                          <a:latin typeface="Arial"/>
                        </a:rPr>
                        <a:t> </a:t>
                      </a:r>
                    </a:p>
                    <a:p>
                      <a:pPr marL="285750" lvl="0" indent="-285750">
                        <a:buClr>
                          <a:schemeClr val="bg1"/>
                        </a:buClr>
                        <a:buFont typeface="Arial"/>
                        <a:buChar char="•"/>
                      </a:pPr>
                      <a:r>
                        <a:rPr lang="en-US" sz="1050" b="0" i="0" u="none" strike="noStrike" noProof="0">
                          <a:solidFill>
                            <a:schemeClr val="bg1"/>
                          </a:solidFill>
                          <a:latin typeface="Arial"/>
                        </a:rPr>
                        <a:t>Tends to overheat </a:t>
                      </a:r>
                    </a:p>
                  </a:txBody>
                  <a:tcPr/>
                </a:tc>
                <a:tc>
                  <a:txBody>
                    <a:bodyPr/>
                    <a:lstStyle/>
                    <a:p>
                      <a:pPr algn="ctr"/>
                      <a:endParaRPr lang="en-US"/>
                    </a:p>
                    <a:p>
                      <a:pPr lvl="0" algn="ctr">
                        <a:buNone/>
                      </a:pPr>
                      <a:endParaRPr lang="en-US"/>
                    </a:p>
                    <a:p>
                      <a:pPr lvl="0" algn="ctr">
                        <a:buNone/>
                      </a:pPr>
                      <a:r>
                        <a:rPr lang="en-US" sz="1050">
                          <a:solidFill>
                            <a:schemeClr val="bg1"/>
                          </a:solidFill>
                        </a:rPr>
                        <a:t>$85</a:t>
                      </a:r>
                      <a:endParaRPr lang="en-US">
                        <a:solidFill>
                          <a:schemeClr val="bg1"/>
                        </a:solidFill>
                      </a:endParaRPr>
                    </a:p>
                  </a:txBody>
                  <a:tcPr/>
                </a:tc>
                <a:tc>
                  <a:txBody>
                    <a:bodyPr/>
                    <a:lstStyle/>
                    <a:p>
                      <a:pPr lvl="0" algn="l">
                        <a:lnSpc>
                          <a:spcPct val="100000"/>
                        </a:lnSpc>
                        <a:spcBef>
                          <a:spcPts val="0"/>
                        </a:spcBef>
                        <a:spcAft>
                          <a:spcPts val="0"/>
                        </a:spcAft>
                        <a:buNone/>
                      </a:pPr>
                      <a:r>
                        <a:rPr lang="en-US" sz="900" b="0" i="1" u="none" strike="noStrike" noProof="0">
                          <a:solidFill>
                            <a:schemeClr val="bg1"/>
                          </a:solidFill>
                          <a:latin typeface="Arial"/>
                        </a:rPr>
                        <a:t>Amazon.com: Element14 Raspberry Pi 3 B+ Motherboard ...</a:t>
                      </a:r>
                      <a:r>
                        <a:rPr lang="en-US" sz="900" b="0" i="0" u="none" strike="noStrike" noProof="0">
                          <a:solidFill>
                            <a:schemeClr val="bg1"/>
                          </a:solidFill>
                          <a:latin typeface="Arial"/>
                        </a:rPr>
                        <a:t> https://www.amazon.com/ELEMENT-Element14-Raspberry-Pi-Motherboard/dp/B07BDR5PDW. </a:t>
                      </a:r>
                      <a:endParaRPr lang="en-US" sz="900">
                        <a:solidFill>
                          <a:schemeClr val="bg1"/>
                        </a:solidFill>
                      </a:endParaRPr>
                    </a:p>
                    <a:p>
                      <a:pPr lvl="0">
                        <a:buNone/>
                      </a:pPr>
                      <a:endParaRPr lang="en-US">
                        <a:solidFill>
                          <a:schemeClr val="bg1"/>
                        </a:solidFill>
                      </a:endParaRPr>
                    </a:p>
                  </a:txBody>
                  <a:tcPr/>
                </a:tc>
                <a:extLst>
                  <a:ext uri="{0D108BD9-81ED-4DB2-BD59-A6C34878D82A}">
                    <a16:rowId xmlns:a16="http://schemas.microsoft.com/office/drawing/2014/main" val="2789490948"/>
                  </a:ext>
                </a:extLst>
              </a:tr>
            </a:tbl>
          </a:graphicData>
        </a:graphic>
      </p:graphicFrame>
      <p:pic>
        <p:nvPicPr>
          <p:cNvPr id="5" name="Picture 5" descr="A picture containing text, circuit, electronics, sign&#10;&#10;Description automatically generated">
            <a:extLst>
              <a:ext uri="{FF2B5EF4-FFF2-40B4-BE49-F238E27FC236}">
                <a16:creationId xmlns:a16="http://schemas.microsoft.com/office/drawing/2014/main" id="{46AB0C81-CD78-406D-9B7B-A5510D465089}"/>
              </a:ext>
            </a:extLst>
          </p:cNvPr>
          <p:cNvPicPr>
            <a:picLocks noChangeAspect="1"/>
          </p:cNvPicPr>
          <p:nvPr/>
        </p:nvPicPr>
        <p:blipFill>
          <a:blip r:embed="rId2"/>
          <a:stretch>
            <a:fillRect/>
          </a:stretch>
        </p:blipFill>
        <p:spPr>
          <a:xfrm>
            <a:off x="767339" y="958645"/>
            <a:ext cx="984485" cy="717907"/>
          </a:xfrm>
          <a:prstGeom prst="rect">
            <a:avLst/>
          </a:prstGeom>
        </p:spPr>
      </p:pic>
      <p:pic>
        <p:nvPicPr>
          <p:cNvPr id="7" name="Picture 7">
            <a:extLst>
              <a:ext uri="{FF2B5EF4-FFF2-40B4-BE49-F238E27FC236}">
                <a16:creationId xmlns:a16="http://schemas.microsoft.com/office/drawing/2014/main" id="{D1FC5E90-5832-48BB-B788-F379CDC7A0B4}"/>
              </a:ext>
            </a:extLst>
          </p:cNvPr>
          <p:cNvPicPr>
            <a:picLocks noChangeAspect="1"/>
          </p:cNvPicPr>
          <p:nvPr/>
        </p:nvPicPr>
        <p:blipFill>
          <a:blip r:embed="rId3"/>
          <a:stretch>
            <a:fillRect/>
          </a:stretch>
        </p:blipFill>
        <p:spPr>
          <a:xfrm>
            <a:off x="767736" y="2049640"/>
            <a:ext cx="1061992" cy="678115"/>
          </a:xfrm>
          <a:prstGeom prst="rect">
            <a:avLst/>
          </a:prstGeom>
        </p:spPr>
      </p:pic>
      <p:pic>
        <p:nvPicPr>
          <p:cNvPr id="9" name="Picture 6" descr="A picture containing text, electronics, circuit&#10;&#10;Description automatically generated">
            <a:extLst>
              <a:ext uri="{FF2B5EF4-FFF2-40B4-BE49-F238E27FC236}">
                <a16:creationId xmlns:a16="http://schemas.microsoft.com/office/drawing/2014/main" id="{BDB6BDD5-D762-4203-A82E-F2B12F9F51A1}"/>
              </a:ext>
            </a:extLst>
          </p:cNvPr>
          <p:cNvPicPr>
            <a:picLocks noChangeAspect="1"/>
          </p:cNvPicPr>
          <p:nvPr/>
        </p:nvPicPr>
        <p:blipFill>
          <a:blip r:embed="rId4"/>
          <a:stretch>
            <a:fillRect/>
          </a:stretch>
        </p:blipFill>
        <p:spPr>
          <a:xfrm>
            <a:off x="766917" y="3132358"/>
            <a:ext cx="1026809" cy="674212"/>
          </a:xfrm>
          <a:prstGeom prst="rect">
            <a:avLst/>
          </a:prstGeom>
        </p:spPr>
      </p:pic>
      <p:pic>
        <p:nvPicPr>
          <p:cNvPr id="4" name="Picture 5" descr="A picture containing text, electronics, circuit&#10;&#10;Description automatically generated">
            <a:extLst>
              <a:ext uri="{FF2B5EF4-FFF2-40B4-BE49-F238E27FC236}">
                <a16:creationId xmlns:a16="http://schemas.microsoft.com/office/drawing/2014/main" id="{F2E97F5C-C47E-48C9-8F07-3673A0B5269E}"/>
              </a:ext>
            </a:extLst>
          </p:cNvPr>
          <p:cNvPicPr>
            <a:picLocks noChangeAspect="1"/>
          </p:cNvPicPr>
          <p:nvPr/>
        </p:nvPicPr>
        <p:blipFill>
          <a:blip r:embed="rId5"/>
          <a:stretch>
            <a:fillRect/>
          </a:stretch>
        </p:blipFill>
        <p:spPr>
          <a:xfrm>
            <a:off x="768203" y="4262571"/>
            <a:ext cx="1126167" cy="742904"/>
          </a:xfrm>
          <a:prstGeom prst="rect">
            <a:avLst/>
          </a:prstGeom>
        </p:spPr>
      </p:pic>
      <p:sp>
        <p:nvSpPr>
          <p:cNvPr id="6" name="Slide Number Placeholder 5">
            <a:extLst>
              <a:ext uri="{FF2B5EF4-FFF2-40B4-BE49-F238E27FC236}">
                <a16:creationId xmlns:a16="http://schemas.microsoft.com/office/drawing/2014/main" id="{9E89699D-F83E-4B7C-8917-AC5E1616EEC7}"/>
              </a:ext>
            </a:extLst>
          </p:cNvPr>
          <p:cNvSpPr>
            <a:spLocks noGrp="1"/>
          </p:cNvSpPr>
          <p:nvPr>
            <p:ph type="sldNum" idx="12"/>
          </p:nvPr>
        </p:nvSpPr>
        <p:spPr/>
        <p:txBody>
          <a:bodyPr/>
          <a:lstStyle/>
          <a:p>
            <a:fld id="{00000000-1234-1234-1234-123412341234}" type="slidenum">
              <a:rPr lang="en"/>
              <a:t>12</a:t>
            </a:fld>
            <a:endParaRPr lang="en-US"/>
          </a:p>
        </p:txBody>
      </p:sp>
    </p:spTree>
    <p:extLst>
      <p:ext uri="{BB962C8B-B14F-4D97-AF65-F5344CB8AC3E}">
        <p14:creationId xmlns:p14="http://schemas.microsoft.com/office/powerpoint/2010/main" val="3722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2"/>
          <p:cNvSpPr txBox="1">
            <a:spLocks noGrp="1"/>
          </p:cNvSpPr>
          <p:nvPr>
            <p:ph type="body" idx="4294967295"/>
          </p:nvPr>
        </p:nvSpPr>
        <p:spPr>
          <a:xfrm>
            <a:off x="2949949" y="161979"/>
            <a:ext cx="6935788" cy="52387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000"/>
              <a:t>Project Impact - Technical</a:t>
            </a:r>
          </a:p>
        </p:txBody>
      </p:sp>
      <p:sp>
        <p:nvSpPr>
          <p:cNvPr id="2" name="TextBox 1">
            <a:extLst>
              <a:ext uri="{FF2B5EF4-FFF2-40B4-BE49-F238E27FC236}">
                <a16:creationId xmlns:a16="http://schemas.microsoft.com/office/drawing/2014/main" id="{C03AE7B6-5569-4963-AAD6-4E3B829EE85C}"/>
              </a:ext>
            </a:extLst>
          </p:cNvPr>
          <p:cNvSpPr txBox="1"/>
          <p:nvPr/>
        </p:nvSpPr>
        <p:spPr>
          <a:xfrm>
            <a:off x="701139" y="538802"/>
            <a:ext cx="6476333"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chemeClr val="bg1"/>
              </a:solidFill>
            </a:endParaRPr>
          </a:p>
          <a:p>
            <a:r>
              <a:rPr lang="en-US">
                <a:solidFill>
                  <a:schemeClr val="bg1"/>
                </a:solidFill>
              </a:rPr>
              <a:t>Based on the data analyst, low cost, safety improvement and low effort-shifting, we believe that controlling the golf cart by an electronic devices will make it cheaper and safe to operate compared to the mechanical operation which request a physical effort and load-bearing force applied on the armature.</a:t>
            </a:r>
          </a:p>
          <a:p>
            <a:r>
              <a:rPr lang="en-US">
                <a:solidFill>
                  <a:schemeClr val="bg1"/>
                </a:solidFill>
              </a:rPr>
              <a:t>                                                                                               00 Stop</a:t>
            </a:r>
          </a:p>
          <a:p>
            <a:r>
              <a:rPr lang="en-US">
                <a:solidFill>
                  <a:schemeClr val="bg1"/>
                </a:solidFill>
              </a:rPr>
              <a:t>B+ A D S2 S1 A C Armature A2 A1  = Forward                     01 Motor forward</a:t>
            </a:r>
          </a:p>
          <a:p>
            <a:r>
              <a:rPr lang="en-US">
                <a:solidFill>
                  <a:schemeClr val="bg1"/>
                </a:solidFill>
              </a:rPr>
              <a:t>B+ A B S1 S2 D C  Armature A2 A1 =Reverse                     10 Motor reverse</a:t>
            </a:r>
          </a:p>
          <a:p>
            <a:r>
              <a:rPr lang="en-US">
                <a:solidFill>
                  <a:schemeClr val="bg1"/>
                </a:solidFill>
              </a:rPr>
              <a:t>                                                                                               11 Ambiguity</a:t>
            </a:r>
          </a:p>
          <a:p>
            <a:endParaRPr lang="en-US">
              <a:solidFill>
                <a:srgbClr val="FFFFFF"/>
              </a:solidFill>
            </a:endParaRPr>
          </a:p>
          <a:p>
            <a:endParaRPr lang="en-US"/>
          </a:p>
          <a:p>
            <a:endParaRPr lang="en-US"/>
          </a:p>
          <a:p>
            <a:endParaRPr lang="en-US"/>
          </a:p>
          <a:p>
            <a:endParaRPr lang="en-US"/>
          </a:p>
          <a:p>
            <a:endParaRPr lang="en-US"/>
          </a:p>
          <a:p>
            <a:endParaRPr lang="en-US"/>
          </a:p>
          <a:p>
            <a:endParaRPr lang="en-US"/>
          </a:p>
        </p:txBody>
      </p:sp>
      <p:pic>
        <p:nvPicPr>
          <p:cNvPr id="3" name="Picture 3" descr="Diagram, schematic&#10;&#10;Description automatically generated">
            <a:extLst>
              <a:ext uri="{FF2B5EF4-FFF2-40B4-BE49-F238E27FC236}">
                <a16:creationId xmlns:a16="http://schemas.microsoft.com/office/drawing/2014/main" id="{4ABA45D1-D599-4A4F-929A-C490D4A26923}"/>
              </a:ext>
            </a:extLst>
          </p:cNvPr>
          <p:cNvPicPr>
            <a:picLocks noChangeAspect="1"/>
          </p:cNvPicPr>
          <p:nvPr/>
        </p:nvPicPr>
        <p:blipFill>
          <a:blip r:embed="rId3"/>
          <a:stretch>
            <a:fillRect/>
          </a:stretch>
        </p:blipFill>
        <p:spPr>
          <a:xfrm>
            <a:off x="360761" y="2520663"/>
            <a:ext cx="3359348" cy="2379243"/>
          </a:xfrm>
          <a:prstGeom prst="rect">
            <a:avLst/>
          </a:prstGeom>
        </p:spPr>
      </p:pic>
      <p:pic>
        <p:nvPicPr>
          <p:cNvPr id="5" name="Picture 5" descr="A picture containing text, circuit, electronics, sign&#10;&#10;Description automatically generated">
            <a:extLst>
              <a:ext uri="{FF2B5EF4-FFF2-40B4-BE49-F238E27FC236}">
                <a16:creationId xmlns:a16="http://schemas.microsoft.com/office/drawing/2014/main" id="{0EC2537B-3952-4F04-9170-67A561EDCEBE}"/>
              </a:ext>
            </a:extLst>
          </p:cNvPr>
          <p:cNvPicPr>
            <a:picLocks noChangeAspect="1"/>
          </p:cNvPicPr>
          <p:nvPr/>
        </p:nvPicPr>
        <p:blipFill>
          <a:blip r:embed="rId4"/>
          <a:stretch>
            <a:fillRect/>
          </a:stretch>
        </p:blipFill>
        <p:spPr>
          <a:xfrm>
            <a:off x="3754041" y="2544020"/>
            <a:ext cx="3153965" cy="2332532"/>
          </a:xfrm>
          <a:prstGeom prst="rect">
            <a:avLst/>
          </a:prstGeom>
        </p:spPr>
      </p:pic>
      <p:pic>
        <p:nvPicPr>
          <p:cNvPr id="4" name="Picture 5" descr="Table&#10;&#10;Description automatically generated">
            <a:extLst>
              <a:ext uri="{FF2B5EF4-FFF2-40B4-BE49-F238E27FC236}">
                <a16:creationId xmlns:a16="http://schemas.microsoft.com/office/drawing/2014/main" id="{8A6C3221-9E32-472F-BD07-608E157E95C9}"/>
              </a:ext>
            </a:extLst>
          </p:cNvPr>
          <p:cNvPicPr>
            <a:picLocks noChangeAspect="1"/>
          </p:cNvPicPr>
          <p:nvPr/>
        </p:nvPicPr>
        <p:blipFill>
          <a:blip r:embed="rId5"/>
          <a:stretch>
            <a:fillRect/>
          </a:stretch>
        </p:blipFill>
        <p:spPr>
          <a:xfrm>
            <a:off x="6941939" y="2543883"/>
            <a:ext cx="1939529" cy="1546995"/>
          </a:xfrm>
          <a:prstGeom prst="rect">
            <a:avLst/>
          </a:prstGeom>
        </p:spPr>
      </p:pic>
      <p:sp>
        <p:nvSpPr>
          <p:cNvPr id="6" name="TextBox 5">
            <a:extLst>
              <a:ext uri="{FF2B5EF4-FFF2-40B4-BE49-F238E27FC236}">
                <a16:creationId xmlns:a16="http://schemas.microsoft.com/office/drawing/2014/main" id="{8461B7B9-AAFD-481C-A699-5009D6C6E133}"/>
              </a:ext>
            </a:extLst>
          </p:cNvPr>
          <p:cNvSpPr txBox="1"/>
          <p:nvPr/>
        </p:nvSpPr>
        <p:spPr>
          <a:xfrm>
            <a:off x="3200400" y="234315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7" name="Slide Number Placeholder 6">
            <a:extLst>
              <a:ext uri="{FF2B5EF4-FFF2-40B4-BE49-F238E27FC236}">
                <a16:creationId xmlns:a16="http://schemas.microsoft.com/office/drawing/2014/main" id="{3E606C9D-5800-40CF-B524-CC912648741D}"/>
              </a:ext>
            </a:extLst>
          </p:cNvPr>
          <p:cNvSpPr>
            <a:spLocks noGrp="1"/>
          </p:cNvSpPr>
          <p:nvPr>
            <p:ph type="sldNum" idx="12"/>
          </p:nvPr>
        </p:nvSpPr>
        <p:spPr/>
        <p:txBody>
          <a:bodyPr/>
          <a:lstStyle/>
          <a:p>
            <a:fld id="{00000000-1234-1234-1234-123412341234}" type="slidenum">
              <a:rPr lang="en"/>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198934-8788-404F-8290-42A01641EA7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pic>
        <p:nvPicPr>
          <p:cNvPr id="5" name="Picture 4" descr="A picture containing person, arthropod&#10;&#10;Description automatically generated">
            <a:extLst>
              <a:ext uri="{FF2B5EF4-FFF2-40B4-BE49-F238E27FC236}">
                <a16:creationId xmlns:a16="http://schemas.microsoft.com/office/drawing/2014/main" id="{28FD191C-05CF-4F01-9302-51D303AEB552}"/>
              </a:ext>
            </a:extLst>
          </p:cNvPr>
          <p:cNvPicPr>
            <a:picLocks noChangeAspect="1"/>
          </p:cNvPicPr>
          <p:nvPr/>
        </p:nvPicPr>
        <p:blipFill rotWithShape="1">
          <a:blip r:embed="rId2"/>
          <a:srcRect t="18095" b="13492"/>
          <a:stretch/>
        </p:blipFill>
        <p:spPr>
          <a:xfrm>
            <a:off x="3453492" y="311521"/>
            <a:ext cx="5018966" cy="4578146"/>
          </a:xfrm>
          <a:prstGeom prst="rect">
            <a:avLst/>
          </a:prstGeom>
        </p:spPr>
      </p:pic>
      <p:sp>
        <p:nvSpPr>
          <p:cNvPr id="6" name="TextBox 5">
            <a:extLst>
              <a:ext uri="{FF2B5EF4-FFF2-40B4-BE49-F238E27FC236}">
                <a16:creationId xmlns:a16="http://schemas.microsoft.com/office/drawing/2014/main" id="{B056B296-E459-4B03-91AC-4DA025ED0E30}"/>
              </a:ext>
            </a:extLst>
          </p:cNvPr>
          <p:cNvSpPr txBox="1"/>
          <p:nvPr/>
        </p:nvSpPr>
        <p:spPr>
          <a:xfrm>
            <a:off x="734786" y="449036"/>
            <a:ext cx="2416628" cy="1477328"/>
          </a:xfrm>
          <a:prstGeom prst="rect">
            <a:avLst/>
          </a:prstGeom>
          <a:noFill/>
        </p:spPr>
        <p:txBody>
          <a:bodyPr wrap="square" rtlCol="0">
            <a:spAutoFit/>
          </a:bodyPr>
          <a:lstStyle/>
          <a:p>
            <a:pPr algn="ctr"/>
            <a:r>
              <a:rPr lang="en-US" sz="3000" b="1" dirty="0">
                <a:solidFill>
                  <a:schemeClr val="bg1"/>
                </a:solidFill>
                <a:latin typeface="Calibri" panose="020F0502020204030204" pitchFamily="34" charset="0"/>
                <a:cs typeface="Calibri" panose="020F0502020204030204" pitchFamily="34" charset="0"/>
              </a:rPr>
              <a:t>Mechanical H-Bridge of Golf Cart</a:t>
            </a:r>
          </a:p>
        </p:txBody>
      </p:sp>
      <p:pic>
        <p:nvPicPr>
          <p:cNvPr id="8" name="Picture 7" descr="A group of men standing next to a golf cart&#10;&#10;Description automatically generated with medium confidence">
            <a:extLst>
              <a:ext uri="{FF2B5EF4-FFF2-40B4-BE49-F238E27FC236}">
                <a16:creationId xmlns:a16="http://schemas.microsoft.com/office/drawing/2014/main" id="{1FBB1459-271D-4B9F-AF9B-740B195C6C82}"/>
              </a:ext>
            </a:extLst>
          </p:cNvPr>
          <p:cNvPicPr>
            <a:picLocks noChangeAspect="1"/>
          </p:cNvPicPr>
          <p:nvPr/>
        </p:nvPicPr>
        <p:blipFill rotWithShape="1">
          <a:blip r:embed="rId3"/>
          <a:srcRect t="24762" r="25873" b="24603"/>
          <a:stretch/>
        </p:blipFill>
        <p:spPr>
          <a:xfrm>
            <a:off x="969510" y="2270609"/>
            <a:ext cx="1863497" cy="1697233"/>
          </a:xfrm>
          <a:prstGeom prst="rect">
            <a:avLst/>
          </a:prstGeom>
        </p:spPr>
      </p:pic>
    </p:spTree>
    <p:extLst>
      <p:ext uri="{BB962C8B-B14F-4D97-AF65-F5344CB8AC3E}">
        <p14:creationId xmlns:p14="http://schemas.microsoft.com/office/powerpoint/2010/main" val="968761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ext&#10;&#10;Description automatically generated">
            <a:extLst>
              <a:ext uri="{FF2B5EF4-FFF2-40B4-BE49-F238E27FC236}">
                <a16:creationId xmlns:a16="http://schemas.microsoft.com/office/drawing/2014/main" id="{DB8D4572-45D7-4170-A1A0-EBFD6F216E2C}"/>
              </a:ext>
            </a:extLst>
          </p:cNvPr>
          <p:cNvPicPr>
            <a:picLocks noChangeAspect="1"/>
          </p:cNvPicPr>
          <p:nvPr/>
        </p:nvPicPr>
        <p:blipFill rotWithShape="1">
          <a:blip r:embed="rId2"/>
          <a:srcRect t="2517" b="6234"/>
          <a:stretch/>
        </p:blipFill>
        <p:spPr>
          <a:xfrm>
            <a:off x="0" y="304628"/>
            <a:ext cx="4212444" cy="4838872"/>
          </a:xfrm>
          <a:prstGeom prst="rect">
            <a:avLst/>
          </a:prstGeom>
        </p:spPr>
      </p:pic>
      <p:pic>
        <p:nvPicPr>
          <p:cNvPr id="8" name="Picture 8" descr="Diagram&#10;&#10;Description automatically generated">
            <a:extLst>
              <a:ext uri="{FF2B5EF4-FFF2-40B4-BE49-F238E27FC236}">
                <a16:creationId xmlns:a16="http://schemas.microsoft.com/office/drawing/2014/main" id="{9B2ED742-FDD7-4C87-959A-6ECF1016FC90}"/>
              </a:ext>
            </a:extLst>
          </p:cNvPr>
          <p:cNvPicPr>
            <a:picLocks noChangeAspect="1"/>
          </p:cNvPicPr>
          <p:nvPr/>
        </p:nvPicPr>
        <p:blipFill>
          <a:blip r:embed="rId3"/>
          <a:stretch>
            <a:fillRect/>
          </a:stretch>
        </p:blipFill>
        <p:spPr>
          <a:xfrm>
            <a:off x="4310768" y="418693"/>
            <a:ext cx="4783500" cy="3487453"/>
          </a:xfrm>
          <a:prstGeom prst="rect">
            <a:avLst/>
          </a:prstGeom>
        </p:spPr>
      </p:pic>
      <p:sp>
        <p:nvSpPr>
          <p:cNvPr id="3" name="Slide Number Placeholder 2">
            <a:extLst>
              <a:ext uri="{FF2B5EF4-FFF2-40B4-BE49-F238E27FC236}">
                <a16:creationId xmlns:a16="http://schemas.microsoft.com/office/drawing/2014/main" id="{4BDE697A-909E-4B66-83EB-D61627A6F1F0}"/>
              </a:ext>
            </a:extLst>
          </p:cNvPr>
          <p:cNvSpPr>
            <a:spLocks noGrp="1"/>
          </p:cNvSpPr>
          <p:nvPr>
            <p:ph type="sldNum" idx="12"/>
          </p:nvPr>
        </p:nvSpPr>
        <p:spPr>
          <a:xfrm>
            <a:off x="8337103" y="4663217"/>
            <a:ext cx="548700" cy="393600"/>
          </a:xfrm>
        </p:spPr>
        <p:txBody>
          <a:bodyPr/>
          <a:lstStyle/>
          <a:p>
            <a:fld id="{00000000-1234-1234-1234-123412341234}" type="slidenum">
              <a:rPr lang="en">
                <a:solidFill>
                  <a:schemeClr val="bg1"/>
                </a:solidFill>
              </a:rPr>
              <a:t>15</a:t>
            </a:fld>
            <a:endParaRPr lang="en-US">
              <a:solidFill>
                <a:schemeClr val="bg1"/>
              </a:solidFill>
            </a:endParaRPr>
          </a:p>
        </p:txBody>
      </p:sp>
      <p:sp>
        <p:nvSpPr>
          <p:cNvPr id="4" name="TextBox 3">
            <a:extLst>
              <a:ext uri="{FF2B5EF4-FFF2-40B4-BE49-F238E27FC236}">
                <a16:creationId xmlns:a16="http://schemas.microsoft.com/office/drawing/2014/main" id="{5E5E0E73-DAED-4963-B715-16E158110B7C}"/>
              </a:ext>
            </a:extLst>
          </p:cNvPr>
          <p:cNvSpPr txBox="1"/>
          <p:nvPr/>
        </p:nvSpPr>
        <p:spPr>
          <a:xfrm>
            <a:off x="4990540" y="4158503"/>
            <a:ext cx="342395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chemeClr val="bg1"/>
                </a:solidFill>
              </a:rPr>
              <a:t>Phase 1 - Software and Circuit Schematic </a:t>
            </a:r>
            <a:endParaRPr lang="en-US" sz="2000">
              <a:solidFill>
                <a:schemeClr val="bg1"/>
              </a:solidFill>
            </a:endParaRPr>
          </a:p>
        </p:txBody>
      </p:sp>
    </p:spTree>
    <p:extLst>
      <p:ext uri="{BB962C8B-B14F-4D97-AF65-F5344CB8AC3E}">
        <p14:creationId xmlns:p14="http://schemas.microsoft.com/office/powerpoint/2010/main" val="4197847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18064B-052B-43E1-9B4F-E2E2A29B668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16</a:t>
            </a:fld>
            <a:endParaRPr lang="en"/>
          </a:p>
        </p:txBody>
      </p:sp>
      <p:pic>
        <p:nvPicPr>
          <p:cNvPr id="5" name="Screen Recording 4">
            <a:hlinkClick r:id="" action="ppaction://media"/>
            <a:extLst>
              <a:ext uri="{FF2B5EF4-FFF2-40B4-BE49-F238E27FC236}">
                <a16:creationId xmlns:a16="http://schemas.microsoft.com/office/drawing/2014/main" id="{13303F42-3979-4227-851B-12FE89A034B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2020" y="895668"/>
            <a:ext cx="7551420" cy="3929697"/>
          </a:xfrm>
          <a:prstGeom prst="rect">
            <a:avLst/>
          </a:prstGeom>
        </p:spPr>
      </p:pic>
      <p:sp>
        <p:nvSpPr>
          <p:cNvPr id="3" name="TextBox 2">
            <a:extLst>
              <a:ext uri="{FF2B5EF4-FFF2-40B4-BE49-F238E27FC236}">
                <a16:creationId xmlns:a16="http://schemas.microsoft.com/office/drawing/2014/main" id="{A7D8BE23-F9A7-AA6D-CED4-51E3E072D72E}"/>
              </a:ext>
            </a:extLst>
          </p:cNvPr>
          <p:cNvSpPr txBox="1"/>
          <p:nvPr/>
        </p:nvSpPr>
        <p:spPr>
          <a:xfrm>
            <a:off x="2003898" y="201930"/>
            <a:ext cx="592414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bg1"/>
                </a:solidFill>
              </a:rPr>
              <a:t>Phase 1 Zoomed in Schematic</a:t>
            </a:r>
          </a:p>
        </p:txBody>
      </p:sp>
    </p:spTree>
    <p:extLst>
      <p:ext uri="{BB962C8B-B14F-4D97-AF65-F5344CB8AC3E}">
        <p14:creationId xmlns:p14="http://schemas.microsoft.com/office/powerpoint/2010/main" val="1398053532"/>
      </p:ext>
    </p:extLst>
  </p:cSld>
  <p:clrMapOvr>
    <a:masterClrMapping/>
  </p:clrMapOvr>
  <mc:AlternateContent xmlns:mc="http://schemas.openxmlformats.org/markup-compatibility/2006" xmlns:p14="http://schemas.microsoft.com/office/powerpoint/2010/main">
    <mc:Choice Requires="p14">
      <p:transition spd="slow" p14:dur="2000" advTm="52270"/>
    </mc:Choice>
    <mc:Fallback xmlns="">
      <p:transition spd="slow" advTm="52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7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EDB9EF-EB58-4ACC-AB67-BC1999F28D60}"/>
              </a:ext>
            </a:extLst>
          </p:cNvPr>
          <p:cNvSpPr txBox="1"/>
          <p:nvPr/>
        </p:nvSpPr>
        <p:spPr>
          <a:xfrm>
            <a:off x="3740585" y="323328"/>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2400">
              <a:solidFill>
                <a:schemeClr val="bg1"/>
              </a:solidFill>
            </a:endParaRPr>
          </a:p>
        </p:txBody>
      </p:sp>
      <p:sp>
        <p:nvSpPr>
          <p:cNvPr id="3" name="Slide Number Placeholder 2">
            <a:extLst>
              <a:ext uri="{FF2B5EF4-FFF2-40B4-BE49-F238E27FC236}">
                <a16:creationId xmlns:a16="http://schemas.microsoft.com/office/drawing/2014/main" id="{56BFCE34-5AB9-4FB2-81C4-858F307401CC}"/>
              </a:ext>
            </a:extLst>
          </p:cNvPr>
          <p:cNvSpPr>
            <a:spLocks noGrp="1"/>
          </p:cNvSpPr>
          <p:nvPr>
            <p:ph type="sldNum" idx="12"/>
          </p:nvPr>
        </p:nvSpPr>
        <p:spPr/>
        <p:txBody>
          <a:bodyPr/>
          <a:lstStyle/>
          <a:p>
            <a:fld id="{00000000-1234-1234-1234-123412341234}" type="slidenum">
              <a:rPr lang="en"/>
              <a:t>17</a:t>
            </a:fld>
            <a:endParaRPr lang="en-US"/>
          </a:p>
        </p:txBody>
      </p:sp>
      <p:sp>
        <p:nvSpPr>
          <p:cNvPr id="5" name="TextBox 4">
            <a:extLst>
              <a:ext uri="{FF2B5EF4-FFF2-40B4-BE49-F238E27FC236}">
                <a16:creationId xmlns:a16="http://schemas.microsoft.com/office/drawing/2014/main" id="{E603697F-1700-46FC-8FE5-536654085B8E}"/>
              </a:ext>
            </a:extLst>
          </p:cNvPr>
          <p:cNvSpPr txBox="1"/>
          <p:nvPr/>
        </p:nvSpPr>
        <p:spPr>
          <a:xfrm>
            <a:off x="96651" y="445013"/>
            <a:ext cx="2314575" cy="1246495"/>
          </a:xfrm>
          <a:prstGeom prst="rect">
            <a:avLst/>
          </a:prstGeom>
          <a:noFill/>
        </p:spPr>
        <p:txBody>
          <a:bodyPr wrap="square" lIns="91440" tIns="45720" rIns="91440" bIns="45720" rtlCol="0" anchor="t">
            <a:spAutoFit/>
          </a:bodyPr>
          <a:lstStyle/>
          <a:p>
            <a:pPr algn="ctr"/>
            <a:r>
              <a:rPr lang="en-US" sz="2500">
                <a:solidFill>
                  <a:schemeClr val="bg1"/>
                </a:solidFill>
                <a:latin typeface="Lato"/>
                <a:ea typeface="Lato"/>
                <a:cs typeface="Lato"/>
              </a:rPr>
              <a:t>Phase 1: Prototype video</a:t>
            </a:r>
          </a:p>
        </p:txBody>
      </p:sp>
      <p:pic>
        <p:nvPicPr>
          <p:cNvPr id="6" name="Picture 6">
            <a:hlinkClick r:id="" action="ppaction://media"/>
            <a:extLst>
              <a:ext uri="{FF2B5EF4-FFF2-40B4-BE49-F238E27FC236}">
                <a16:creationId xmlns:a16="http://schemas.microsoft.com/office/drawing/2014/main" id="{64EDBB0D-D75C-4FEC-A6F2-B22C86513E56}"/>
              </a:ext>
            </a:extLst>
          </p:cNvPr>
          <p:cNvPicPr>
            <a:picLocks noRot="1" noChangeAspect="1"/>
          </p:cNvPicPr>
          <p:nvPr>
            <a:videoFile r:link="rId1"/>
          </p:nvPr>
        </p:nvPicPr>
        <p:blipFill>
          <a:blip r:embed="rId3"/>
          <a:stretch>
            <a:fillRect/>
          </a:stretch>
        </p:blipFill>
        <p:spPr>
          <a:xfrm>
            <a:off x="2336426" y="0"/>
            <a:ext cx="6286500" cy="5151904"/>
          </a:xfrm>
          <a:prstGeom prst="rect">
            <a:avLst/>
          </a:prstGeom>
        </p:spPr>
      </p:pic>
    </p:spTree>
    <p:extLst>
      <p:ext uri="{BB962C8B-B14F-4D97-AF65-F5344CB8AC3E}">
        <p14:creationId xmlns:p14="http://schemas.microsoft.com/office/powerpoint/2010/main" val="3100294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60F6-91E4-50A3-C5AF-10FDCBE7A018}"/>
              </a:ext>
            </a:extLst>
          </p:cNvPr>
          <p:cNvSpPr>
            <a:spLocks noGrp="1"/>
          </p:cNvSpPr>
          <p:nvPr>
            <p:ph type="title"/>
          </p:nvPr>
        </p:nvSpPr>
        <p:spPr>
          <a:xfrm>
            <a:off x="898233" y="315462"/>
            <a:ext cx="7038900" cy="914100"/>
          </a:xfrm>
        </p:spPr>
        <p:txBody>
          <a:bodyPr/>
          <a:lstStyle/>
          <a:p>
            <a:r>
              <a:rPr lang="en-US"/>
              <a:t>               Phase 2: Motor Driver - H Bridge</a:t>
            </a:r>
          </a:p>
        </p:txBody>
      </p:sp>
      <p:sp>
        <p:nvSpPr>
          <p:cNvPr id="3" name="Slide Number Placeholder 2">
            <a:extLst>
              <a:ext uri="{FF2B5EF4-FFF2-40B4-BE49-F238E27FC236}">
                <a16:creationId xmlns:a16="http://schemas.microsoft.com/office/drawing/2014/main" id="{2DCCF461-A6A5-316F-1AF3-1D56877EF9A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18</a:t>
            </a:fld>
            <a:endParaRPr lang="en"/>
          </a:p>
        </p:txBody>
      </p:sp>
      <p:pic>
        <p:nvPicPr>
          <p:cNvPr id="4" name="Picture 4" descr="A picture containing graphical user interface&#10;&#10;Description automatically generated">
            <a:extLst>
              <a:ext uri="{FF2B5EF4-FFF2-40B4-BE49-F238E27FC236}">
                <a16:creationId xmlns:a16="http://schemas.microsoft.com/office/drawing/2014/main" id="{F5DDC138-D3E4-B293-C2EF-BBA331D9F58C}"/>
              </a:ext>
            </a:extLst>
          </p:cNvPr>
          <p:cNvPicPr>
            <a:picLocks noChangeAspect="1"/>
          </p:cNvPicPr>
          <p:nvPr/>
        </p:nvPicPr>
        <p:blipFill>
          <a:blip r:embed="rId2"/>
          <a:stretch>
            <a:fillRect/>
          </a:stretch>
        </p:blipFill>
        <p:spPr>
          <a:xfrm>
            <a:off x="1896787" y="895707"/>
            <a:ext cx="5404246" cy="4247499"/>
          </a:xfrm>
          <a:prstGeom prst="rect">
            <a:avLst/>
          </a:prstGeom>
        </p:spPr>
      </p:pic>
      <p:sp>
        <p:nvSpPr>
          <p:cNvPr id="7" name="Rectangle 6">
            <a:extLst>
              <a:ext uri="{FF2B5EF4-FFF2-40B4-BE49-F238E27FC236}">
                <a16:creationId xmlns:a16="http://schemas.microsoft.com/office/drawing/2014/main" id="{8EBDA149-9238-CA92-C72D-21E19A4E2C1B}"/>
              </a:ext>
            </a:extLst>
          </p:cNvPr>
          <p:cNvSpPr/>
          <p:nvPr/>
        </p:nvSpPr>
        <p:spPr>
          <a:xfrm>
            <a:off x="2870324" y="4573930"/>
            <a:ext cx="1621116" cy="5214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cs typeface="Arial"/>
              </a:rPr>
              <a:t>exit 24 V battery</a:t>
            </a:r>
            <a:endParaRPr lang="en-US" dirty="0"/>
          </a:p>
        </p:txBody>
      </p:sp>
      <p:sp>
        <p:nvSpPr>
          <p:cNvPr id="8" name="Rectangle 7">
            <a:extLst>
              <a:ext uri="{FF2B5EF4-FFF2-40B4-BE49-F238E27FC236}">
                <a16:creationId xmlns:a16="http://schemas.microsoft.com/office/drawing/2014/main" id="{9C5F1C6B-38CA-E178-B27A-623C7671BFF7}"/>
              </a:ext>
            </a:extLst>
          </p:cNvPr>
          <p:cNvSpPr/>
          <p:nvPr/>
        </p:nvSpPr>
        <p:spPr>
          <a:xfrm>
            <a:off x="2179282" y="2652536"/>
            <a:ext cx="1128888" cy="9172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cs typeface="Arial"/>
              </a:rPr>
              <a:t>DC Motor</a:t>
            </a:r>
            <a:endParaRPr lang="en-US"/>
          </a:p>
        </p:txBody>
      </p:sp>
      <p:sp>
        <p:nvSpPr>
          <p:cNvPr id="9" name="Rectangle 8">
            <a:extLst>
              <a:ext uri="{FF2B5EF4-FFF2-40B4-BE49-F238E27FC236}">
                <a16:creationId xmlns:a16="http://schemas.microsoft.com/office/drawing/2014/main" id="{E5720C73-192D-7CE5-1FA3-E7E945673E62}"/>
              </a:ext>
            </a:extLst>
          </p:cNvPr>
          <p:cNvSpPr/>
          <p:nvPr/>
        </p:nvSpPr>
        <p:spPr>
          <a:xfrm>
            <a:off x="5973939" y="1102078"/>
            <a:ext cx="917222" cy="9172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cs typeface="Arial"/>
              </a:rPr>
              <a:t>5V</a:t>
            </a:r>
            <a:endParaRPr lang="en-US"/>
          </a:p>
        </p:txBody>
      </p:sp>
      <p:sp>
        <p:nvSpPr>
          <p:cNvPr id="10" name="Rectangle 9">
            <a:extLst>
              <a:ext uri="{FF2B5EF4-FFF2-40B4-BE49-F238E27FC236}">
                <a16:creationId xmlns:a16="http://schemas.microsoft.com/office/drawing/2014/main" id="{E73CD5C0-1AFC-79D2-0EE4-A8CD542B7AB6}"/>
              </a:ext>
            </a:extLst>
          </p:cNvPr>
          <p:cNvSpPr/>
          <p:nvPr/>
        </p:nvSpPr>
        <p:spPr>
          <a:xfrm>
            <a:off x="6032847" y="2654734"/>
            <a:ext cx="915965" cy="915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cs typeface="Arial"/>
              </a:rPr>
              <a:t>GND</a:t>
            </a:r>
          </a:p>
        </p:txBody>
      </p:sp>
      <p:sp>
        <p:nvSpPr>
          <p:cNvPr id="11" name="Rectangle 10">
            <a:extLst>
              <a:ext uri="{FF2B5EF4-FFF2-40B4-BE49-F238E27FC236}">
                <a16:creationId xmlns:a16="http://schemas.microsoft.com/office/drawing/2014/main" id="{463CAEE6-BE9A-DF4C-BD33-04FC9ED7D768}"/>
              </a:ext>
            </a:extLst>
          </p:cNvPr>
          <p:cNvSpPr/>
          <p:nvPr/>
        </p:nvSpPr>
        <p:spPr>
          <a:xfrm>
            <a:off x="2382570" y="1314520"/>
            <a:ext cx="1291745" cy="7437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cs typeface="Arial"/>
              </a:rPr>
              <a:t>5V or Pin</a:t>
            </a:r>
            <a:endParaRPr lang="en-US"/>
          </a:p>
        </p:txBody>
      </p:sp>
      <p:sp>
        <p:nvSpPr>
          <p:cNvPr id="12" name="Rectangle 11">
            <a:extLst>
              <a:ext uri="{FF2B5EF4-FFF2-40B4-BE49-F238E27FC236}">
                <a16:creationId xmlns:a16="http://schemas.microsoft.com/office/drawing/2014/main" id="{BB733986-3931-72A7-247A-224C715788FB}"/>
              </a:ext>
            </a:extLst>
          </p:cNvPr>
          <p:cNvSpPr/>
          <p:nvPr/>
        </p:nvSpPr>
        <p:spPr>
          <a:xfrm>
            <a:off x="3492412" y="2932655"/>
            <a:ext cx="579328" cy="5010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cs typeface="Arial"/>
              </a:rPr>
              <a:t>GND</a:t>
            </a:r>
            <a:endParaRPr lang="en-US"/>
          </a:p>
        </p:txBody>
      </p:sp>
      <p:sp>
        <p:nvSpPr>
          <p:cNvPr id="13" name="Rectangle 12">
            <a:extLst>
              <a:ext uri="{FF2B5EF4-FFF2-40B4-BE49-F238E27FC236}">
                <a16:creationId xmlns:a16="http://schemas.microsoft.com/office/drawing/2014/main" id="{930AB5B5-C449-E70A-DC28-BF3AD35966DC}"/>
              </a:ext>
            </a:extLst>
          </p:cNvPr>
          <p:cNvSpPr/>
          <p:nvPr/>
        </p:nvSpPr>
        <p:spPr>
          <a:xfrm>
            <a:off x="3275164" y="2125947"/>
            <a:ext cx="407096" cy="3937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cs typeface="Arial"/>
              </a:rPr>
              <a:t>10</a:t>
            </a:r>
            <a:endParaRPr lang="en-US"/>
          </a:p>
        </p:txBody>
      </p:sp>
      <p:sp>
        <p:nvSpPr>
          <p:cNvPr id="15" name="Rectangle 14">
            <a:extLst>
              <a:ext uri="{FF2B5EF4-FFF2-40B4-BE49-F238E27FC236}">
                <a16:creationId xmlns:a16="http://schemas.microsoft.com/office/drawing/2014/main" id="{0F1D5D87-1728-2DEB-04FB-F8452AD00EC2}"/>
              </a:ext>
            </a:extLst>
          </p:cNvPr>
          <p:cNvSpPr/>
          <p:nvPr/>
        </p:nvSpPr>
        <p:spPr>
          <a:xfrm>
            <a:off x="3349537" y="3846664"/>
            <a:ext cx="383609" cy="3522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cs typeface="Arial"/>
              </a:rPr>
              <a:t>11</a:t>
            </a:r>
            <a:endParaRPr lang="en-US"/>
          </a:p>
        </p:txBody>
      </p:sp>
    </p:spTree>
    <p:extLst>
      <p:ext uri="{BB962C8B-B14F-4D97-AF65-F5344CB8AC3E}">
        <p14:creationId xmlns:p14="http://schemas.microsoft.com/office/powerpoint/2010/main" val="1784199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4F738-8637-7713-F8EF-ACA20CAA95DD}"/>
              </a:ext>
            </a:extLst>
          </p:cNvPr>
          <p:cNvSpPr>
            <a:spLocks noGrp="1"/>
          </p:cNvSpPr>
          <p:nvPr>
            <p:ph type="title"/>
          </p:nvPr>
        </p:nvSpPr>
        <p:spPr>
          <a:xfrm>
            <a:off x="954600" y="226110"/>
            <a:ext cx="7038900" cy="914100"/>
          </a:xfrm>
        </p:spPr>
        <p:txBody>
          <a:bodyPr/>
          <a:lstStyle/>
          <a:p>
            <a:r>
              <a:rPr lang="en-US"/>
              <a:t>           Phase 2:   L293D added </a:t>
            </a:r>
          </a:p>
        </p:txBody>
      </p:sp>
      <p:sp>
        <p:nvSpPr>
          <p:cNvPr id="3" name="Slide Number Placeholder 2">
            <a:extLst>
              <a:ext uri="{FF2B5EF4-FFF2-40B4-BE49-F238E27FC236}">
                <a16:creationId xmlns:a16="http://schemas.microsoft.com/office/drawing/2014/main" id="{EE1DD8DA-0B6E-666B-5D4E-570C4F7F40F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19</a:t>
            </a:fld>
            <a:endParaRPr lang="en"/>
          </a:p>
        </p:txBody>
      </p:sp>
      <p:pic>
        <p:nvPicPr>
          <p:cNvPr id="4" name="Picture 4" descr="Diagram, schematic&#10;&#10;Description automatically generated">
            <a:extLst>
              <a:ext uri="{FF2B5EF4-FFF2-40B4-BE49-F238E27FC236}">
                <a16:creationId xmlns:a16="http://schemas.microsoft.com/office/drawing/2014/main" id="{2329E7BC-A4A4-9DED-460C-85F38E12BC69}"/>
              </a:ext>
            </a:extLst>
          </p:cNvPr>
          <p:cNvPicPr>
            <a:picLocks noChangeAspect="1"/>
          </p:cNvPicPr>
          <p:nvPr/>
        </p:nvPicPr>
        <p:blipFill rotWithShape="1">
          <a:blip r:embed="rId2"/>
          <a:srcRect b="2998"/>
          <a:stretch/>
        </p:blipFill>
        <p:spPr>
          <a:xfrm>
            <a:off x="647700" y="819945"/>
            <a:ext cx="7581900" cy="4193156"/>
          </a:xfrm>
          <a:prstGeom prst="rect">
            <a:avLst/>
          </a:prstGeom>
        </p:spPr>
      </p:pic>
    </p:spTree>
    <p:extLst>
      <p:ext uri="{BB962C8B-B14F-4D97-AF65-F5344CB8AC3E}">
        <p14:creationId xmlns:p14="http://schemas.microsoft.com/office/powerpoint/2010/main" val="1688741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7ED5E11-6E5F-DD4D-E8F6-67F80E3931F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20</a:t>
            </a:fld>
            <a:endParaRPr lang="en"/>
          </a:p>
        </p:txBody>
      </p:sp>
      <p:pic>
        <p:nvPicPr>
          <p:cNvPr id="4" name="Picture 4" descr="Graphical user interface, text, email&#10;&#10;Description automatically generated">
            <a:extLst>
              <a:ext uri="{FF2B5EF4-FFF2-40B4-BE49-F238E27FC236}">
                <a16:creationId xmlns:a16="http://schemas.microsoft.com/office/drawing/2014/main" id="{8C3C3E41-A731-178B-FDF6-A59907655A94}"/>
              </a:ext>
            </a:extLst>
          </p:cNvPr>
          <p:cNvPicPr>
            <a:picLocks noChangeAspect="1"/>
          </p:cNvPicPr>
          <p:nvPr/>
        </p:nvPicPr>
        <p:blipFill rotWithShape="1">
          <a:blip r:embed="rId2"/>
          <a:srcRect t="8892" r="18" b="13265"/>
          <a:stretch/>
        </p:blipFill>
        <p:spPr>
          <a:xfrm>
            <a:off x="4303395" y="847902"/>
            <a:ext cx="4361670" cy="4073257"/>
          </a:xfrm>
          <a:prstGeom prst="rect">
            <a:avLst/>
          </a:prstGeom>
        </p:spPr>
      </p:pic>
      <p:pic>
        <p:nvPicPr>
          <p:cNvPr id="5" name="Picture 5" descr="A picture containing text&#10;&#10;Description automatically generated">
            <a:extLst>
              <a:ext uri="{FF2B5EF4-FFF2-40B4-BE49-F238E27FC236}">
                <a16:creationId xmlns:a16="http://schemas.microsoft.com/office/drawing/2014/main" id="{3E234653-D31A-676B-A906-FDD13EE40E7F}"/>
              </a:ext>
            </a:extLst>
          </p:cNvPr>
          <p:cNvPicPr>
            <a:picLocks noChangeAspect="1"/>
          </p:cNvPicPr>
          <p:nvPr/>
        </p:nvPicPr>
        <p:blipFill rotWithShape="1">
          <a:blip r:embed="rId3"/>
          <a:srcRect t="9448" r="217" b="11991"/>
          <a:stretch/>
        </p:blipFill>
        <p:spPr>
          <a:xfrm>
            <a:off x="1520624" y="851535"/>
            <a:ext cx="2727093" cy="4076700"/>
          </a:xfrm>
          <a:prstGeom prst="rect">
            <a:avLst/>
          </a:prstGeom>
        </p:spPr>
      </p:pic>
      <p:sp>
        <p:nvSpPr>
          <p:cNvPr id="7" name="Title 6">
            <a:extLst>
              <a:ext uri="{FF2B5EF4-FFF2-40B4-BE49-F238E27FC236}">
                <a16:creationId xmlns:a16="http://schemas.microsoft.com/office/drawing/2014/main" id="{8680B4B4-C012-11AA-2F13-7BE93284D933}"/>
              </a:ext>
            </a:extLst>
          </p:cNvPr>
          <p:cNvSpPr>
            <a:spLocks noGrp="1"/>
          </p:cNvSpPr>
          <p:nvPr>
            <p:ph type="title"/>
          </p:nvPr>
        </p:nvSpPr>
        <p:spPr>
          <a:xfrm>
            <a:off x="2851980" y="287070"/>
            <a:ext cx="7038900" cy="914100"/>
          </a:xfrm>
        </p:spPr>
        <p:txBody>
          <a:bodyPr/>
          <a:lstStyle/>
          <a:p>
            <a:r>
              <a:rPr lang="en-US" dirty="0"/>
              <a:t>Phase 2: Software</a:t>
            </a:r>
          </a:p>
        </p:txBody>
      </p:sp>
    </p:spTree>
    <p:extLst>
      <p:ext uri="{BB962C8B-B14F-4D97-AF65-F5344CB8AC3E}">
        <p14:creationId xmlns:p14="http://schemas.microsoft.com/office/powerpoint/2010/main" val="212578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4693E4-204E-919A-01D8-38790D4F7F2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21</a:t>
            </a:fld>
            <a:endParaRPr lang="en"/>
          </a:p>
        </p:txBody>
      </p:sp>
      <p:sp>
        <p:nvSpPr>
          <p:cNvPr id="3" name="TextBox 2">
            <a:extLst>
              <a:ext uri="{FF2B5EF4-FFF2-40B4-BE49-F238E27FC236}">
                <a16:creationId xmlns:a16="http://schemas.microsoft.com/office/drawing/2014/main" id="{BAAFB5C0-2DCA-024E-63F5-DC445074443F}"/>
              </a:ext>
            </a:extLst>
          </p:cNvPr>
          <p:cNvSpPr txBox="1"/>
          <p:nvPr/>
        </p:nvSpPr>
        <p:spPr>
          <a:xfrm>
            <a:off x="2427336" y="197633"/>
            <a:ext cx="7002660"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b="1" dirty="0">
                <a:solidFill>
                  <a:schemeClr val="bg1"/>
                </a:solidFill>
              </a:rPr>
              <a:t>Detailed Final System Design</a:t>
            </a:r>
          </a:p>
        </p:txBody>
      </p:sp>
      <p:pic>
        <p:nvPicPr>
          <p:cNvPr id="5" name="Picture 5" descr="Diagram, schematic&#10;&#10;Description automatically generated">
            <a:extLst>
              <a:ext uri="{FF2B5EF4-FFF2-40B4-BE49-F238E27FC236}">
                <a16:creationId xmlns:a16="http://schemas.microsoft.com/office/drawing/2014/main" id="{3EE4BBC4-F788-F676-CC0A-877A291C63B9}"/>
              </a:ext>
            </a:extLst>
          </p:cNvPr>
          <p:cNvPicPr>
            <a:picLocks noChangeAspect="1"/>
          </p:cNvPicPr>
          <p:nvPr/>
        </p:nvPicPr>
        <p:blipFill>
          <a:blip r:embed="rId2"/>
          <a:stretch>
            <a:fillRect/>
          </a:stretch>
        </p:blipFill>
        <p:spPr>
          <a:xfrm>
            <a:off x="1539737" y="822352"/>
            <a:ext cx="6064525" cy="4037665"/>
          </a:xfrm>
          <a:prstGeom prst="rect">
            <a:avLst/>
          </a:prstGeom>
        </p:spPr>
      </p:pic>
    </p:spTree>
    <p:extLst>
      <p:ext uri="{BB962C8B-B14F-4D97-AF65-F5344CB8AC3E}">
        <p14:creationId xmlns:p14="http://schemas.microsoft.com/office/powerpoint/2010/main" val="1907596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316E90-CD34-409A-859D-34D22219C65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
        <p:nvSpPr>
          <p:cNvPr id="3" name="TextBox 2">
            <a:extLst>
              <a:ext uri="{FF2B5EF4-FFF2-40B4-BE49-F238E27FC236}">
                <a16:creationId xmlns:a16="http://schemas.microsoft.com/office/drawing/2014/main" id="{D6064C6F-E6F2-4B66-8CEF-902ED99AC6C7}"/>
              </a:ext>
            </a:extLst>
          </p:cNvPr>
          <p:cNvSpPr txBox="1"/>
          <p:nvPr/>
        </p:nvSpPr>
        <p:spPr>
          <a:xfrm>
            <a:off x="104694" y="527316"/>
            <a:ext cx="1960870" cy="1015663"/>
          </a:xfrm>
          <a:prstGeom prst="rect">
            <a:avLst/>
          </a:prstGeom>
          <a:noFill/>
        </p:spPr>
        <p:txBody>
          <a:bodyPr wrap="square" rtlCol="0">
            <a:spAutoFit/>
          </a:bodyPr>
          <a:lstStyle/>
          <a:p>
            <a:pPr algn="ctr"/>
            <a:r>
              <a:rPr lang="en-US" sz="3000" b="1" dirty="0">
                <a:solidFill>
                  <a:schemeClr val="bg1"/>
                </a:solidFill>
                <a:latin typeface="Calibri" panose="020F0502020204030204" pitchFamily="34" charset="0"/>
                <a:cs typeface="Calibri" panose="020F0502020204030204" pitchFamily="34" charset="0"/>
              </a:rPr>
              <a:t>Final Video Prototype</a:t>
            </a:r>
          </a:p>
        </p:txBody>
      </p:sp>
      <p:pic>
        <p:nvPicPr>
          <p:cNvPr id="4" name="Online Media 3" title="Senior Design Presentation Video">
            <a:hlinkClick r:id="" action="ppaction://media"/>
            <a:extLst>
              <a:ext uri="{FF2B5EF4-FFF2-40B4-BE49-F238E27FC236}">
                <a16:creationId xmlns:a16="http://schemas.microsoft.com/office/drawing/2014/main" id="{B4950D24-B1DD-A88E-8149-975FC1DED276}"/>
              </a:ext>
            </a:extLst>
          </p:cNvPr>
          <p:cNvPicPr>
            <a:picLocks noRot="1" noChangeAspect="1"/>
          </p:cNvPicPr>
          <p:nvPr>
            <a:videoFile r:link="rId1"/>
          </p:nvPr>
        </p:nvPicPr>
        <p:blipFill>
          <a:blip r:embed="rId3"/>
          <a:stretch>
            <a:fillRect/>
          </a:stretch>
        </p:blipFill>
        <p:spPr>
          <a:xfrm>
            <a:off x="2329218" y="206802"/>
            <a:ext cx="6306526" cy="4729896"/>
          </a:xfrm>
          <a:prstGeom prst="rect">
            <a:avLst/>
          </a:prstGeom>
        </p:spPr>
      </p:pic>
    </p:spTree>
    <p:extLst>
      <p:ext uri="{BB962C8B-B14F-4D97-AF65-F5344CB8AC3E}">
        <p14:creationId xmlns:p14="http://schemas.microsoft.com/office/powerpoint/2010/main" val="4263303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130E46A-0683-D71F-AA85-F39683F0D9A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a:t>23</a:t>
            </a:fld>
            <a:endParaRPr lang="en"/>
          </a:p>
        </p:txBody>
      </p:sp>
      <p:graphicFrame>
        <p:nvGraphicFramePr>
          <p:cNvPr id="5" name="Table 5">
            <a:extLst>
              <a:ext uri="{FF2B5EF4-FFF2-40B4-BE49-F238E27FC236}">
                <a16:creationId xmlns:a16="http://schemas.microsoft.com/office/drawing/2014/main" id="{B64DAE48-C840-1CE0-F8D8-5706940AC8D6}"/>
              </a:ext>
            </a:extLst>
          </p:cNvPr>
          <p:cNvGraphicFramePr>
            <a:graphicFrameLocks noGrp="1"/>
          </p:cNvGraphicFramePr>
          <p:nvPr>
            <p:extLst>
              <p:ext uri="{D42A27DB-BD31-4B8C-83A1-F6EECF244321}">
                <p14:modId xmlns:p14="http://schemas.microsoft.com/office/powerpoint/2010/main" val="1291885305"/>
              </p:ext>
            </p:extLst>
          </p:nvPr>
        </p:nvGraphicFramePr>
        <p:xfrm>
          <a:off x="1072444" y="1100666"/>
          <a:ext cx="6997902" cy="3846806"/>
        </p:xfrm>
        <a:graphic>
          <a:graphicData uri="http://schemas.openxmlformats.org/drawingml/2006/table">
            <a:tbl>
              <a:tblPr bandRow="1">
                <a:tableStyleId>{354D75B2-2CB8-4C90-B4A0-BCFD6D8877B2}</a:tableStyleId>
              </a:tblPr>
              <a:tblGrid>
                <a:gridCol w="1324553">
                  <a:extLst>
                    <a:ext uri="{9D8B030D-6E8A-4147-A177-3AD203B41FA5}">
                      <a16:colId xmlns:a16="http://schemas.microsoft.com/office/drawing/2014/main" val="513069153"/>
                    </a:ext>
                  </a:extLst>
                </a:gridCol>
                <a:gridCol w="718535">
                  <a:extLst>
                    <a:ext uri="{9D8B030D-6E8A-4147-A177-3AD203B41FA5}">
                      <a16:colId xmlns:a16="http://schemas.microsoft.com/office/drawing/2014/main" val="2596373575"/>
                    </a:ext>
                  </a:extLst>
                </a:gridCol>
                <a:gridCol w="647560">
                  <a:extLst>
                    <a:ext uri="{9D8B030D-6E8A-4147-A177-3AD203B41FA5}">
                      <a16:colId xmlns:a16="http://schemas.microsoft.com/office/drawing/2014/main" val="444994658"/>
                    </a:ext>
                  </a:extLst>
                </a:gridCol>
                <a:gridCol w="598501">
                  <a:extLst>
                    <a:ext uri="{9D8B030D-6E8A-4147-A177-3AD203B41FA5}">
                      <a16:colId xmlns:a16="http://schemas.microsoft.com/office/drawing/2014/main" val="3643744091"/>
                    </a:ext>
                  </a:extLst>
                </a:gridCol>
                <a:gridCol w="578880">
                  <a:extLst>
                    <a:ext uri="{9D8B030D-6E8A-4147-A177-3AD203B41FA5}">
                      <a16:colId xmlns:a16="http://schemas.microsoft.com/office/drawing/2014/main" val="970693274"/>
                    </a:ext>
                  </a:extLst>
                </a:gridCol>
                <a:gridCol w="569067">
                  <a:extLst>
                    <a:ext uri="{9D8B030D-6E8A-4147-A177-3AD203B41FA5}">
                      <a16:colId xmlns:a16="http://schemas.microsoft.com/office/drawing/2014/main" val="798889526"/>
                    </a:ext>
                  </a:extLst>
                </a:gridCol>
                <a:gridCol w="627936">
                  <a:extLst>
                    <a:ext uri="{9D8B030D-6E8A-4147-A177-3AD203B41FA5}">
                      <a16:colId xmlns:a16="http://schemas.microsoft.com/office/drawing/2014/main" val="3073319039"/>
                    </a:ext>
                  </a:extLst>
                </a:gridCol>
                <a:gridCol w="588691">
                  <a:extLst>
                    <a:ext uri="{9D8B030D-6E8A-4147-A177-3AD203B41FA5}">
                      <a16:colId xmlns:a16="http://schemas.microsoft.com/office/drawing/2014/main" val="698927705"/>
                    </a:ext>
                  </a:extLst>
                </a:gridCol>
                <a:gridCol w="676995">
                  <a:extLst>
                    <a:ext uri="{9D8B030D-6E8A-4147-A177-3AD203B41FA5}">
                      <a16:colId xmlns:a16="http://schemas.microsoft.com/office/drawing/2014/main" val="2514049729"/>
                    </a:ext>
                  </a:extLst>
                </a:gridCol>
                <a:gridCol w="667184">
                  <a:extLst>
                    <a:ext uri="{9D8B030D-6E8A-4147-A177-3AD203B41FA5}">
                      <a16:colId xmlns:a16="http://schemas.microsoft.com/office/drawing/2014/main" val="2050110848"/>
                    </a:ext>
                  </a:extLst>
                </a:gridCol>
              </a:tblGrid>
              <a:tr h="687916">
                <a:tc>
                  <a:txBody>
                    <a:bodyPr/>
                    <a:lstStyle/>
                    <a:p>
                      <a:pPr algn="ctr"/>
                      <a:endParaRPr lang="en-US" b="1">
                        <a:solidFill>
                          <a:schemeClr val="bg1"/>
                        </a:solidFill>
                      </a:endParaRPr>
                    </a:p>
                  </a:txBody>
                  <a:tcPr/>
                </a:tc>
                <a:tc>
                  <a:txBody>
                    <a:bodyPr/>
                    <a:lstStyle/>
                    <a:p>
                      <a:r>
                        <a:rPr lang="en-US" b="1">
                          <a:solidFill>
                            <a:schemeClr val="bg1"/>
                          </a:solidFill>
                        </a:rPr>
                        <a:t>Aug</a:t>
                      </a:r>
                    </a:p>
                  </a:txBody>
                  <a:tcPr/>
                </a:tc>
                <a:tc>
                  <a:txBody>
                    <a:bodyPr/>
                    <a:lstStyle/>
                    <a:p>
                      <a:pPr lvl="0">
                        <a:buNone/>
                      </a:pPr>
                      <a:r>
                        <a:rPr lang="en-US" b="1">
                          <a:solidFill>
                            <a:schemeClr val="bg1"/>
                          </a:solidFill>
                        </a:rPr>
                        <a:t>Sept</a:t>
                      </a:r>
                    </a:p>
                  </a:txBody>
                  <a:tcPr/>
                </a:tc>
                <a:tc>
                  <a:txBody>
                    <a:bodyPr/>
                    <a:lstStyle/>
                    <a:p>
                      <a:pPr lvl="0">
                        <a:buNone/>
                      </a:pPr>
                      <a:r>
                        <a:rPr lang="en-US" b="1">
                          <a:solidFill>
                            <a:schemeClr val="bg1"/>
                          </a:solidFill>
                        </a:rPr>
                        <a:t>Oct</a:t>
                      </a:r>
                    </a:p>
                  </a:txBody>
                  <a:tcPr/>
                </a:tc>
                <a:tc>
                  <a:txBody>
                    <a:bodyPr/>
                    <a:lstStyle/>
                    <a:p>
                      <a:r>
                        <a:rPr lang="en-US" b="1">
                          <a:solidFill>
                            <a:schemeClr val="bg1"/>
                          </a:solidFill>
                        </a:rPr>
                        <a:t>Nov</a:t>
                      </a:r>
                    </a:p>
                  </a:txBody>
                  <a:tcPr/>
                </a:tc>
                <a:tc>
                  <a:txBody>
                    <a:bodyPr/>
                    <a:lstStyle/>
                    <a:p>
                      <a:pPr lvl="0">
                        <a:buNone/>
                      </a:pPr>
                      <a:r>
                        <a:rPr lang="en-US" b="1">
                          <a:solidFill>
                            <a:schemeClr val="bg1"/>
                          </a:solidFill>
                        </a:rPr>
                        <a:t>Dec</a:t>
                      </a:r>
                    </a:p>
                  </a:txBody>
                  <a:tcPr/>
                </a:tc>
                <a:tc>
                  <a:txBody>
                    <a:bodyPr/>
                    <a:lstStyle/>
                    <a:p>
                      <a:pPr lvl="0">
                        <a:buNone/>
                      </a:pPr>
                      <a:r>
                        <a:rPr lang="en-US" b="1">
                          <a:solidFill>
                            <a:schemeClr val="bg1"/>
                          </a:solidFill>
                        </a:rPr>
                        <a:t>Jan</a:t>
                      </a:r>
                    </a:p>
                  </a:txBody>
                  <a:tcPr/>
                </a:tc>
                <a:tc>
                  <a:txBody>
                    <a:bodyPr/>
                    <a:lstStyle/>
                    <a:p>
                      <a:r>
                        <a:rPr lang="en-US" b="1">
                          <a:solidFill>
                            <a:schemeClr val="bg1"/>
                          </a:solidFill>
                        </a:rPr>
                        <a:t>Feb</a:t>
                      </a:r>
                    </a:p>
                  </a:txBody>
                  <a:tcPr/>
                </a:tc>
                <a:tc>
                  <a:txBody>
                    <a:bodyPr/>
                    <a:lstStyle/>
                    <a:p>
                      <a:r>
                        <a:rPr lang="en-US" b="1">
                          <a:solidFill>
                            <a:schemeClr val="bg1"/>
                          </a:solidFill>
                        </a:rPr>
                        <a:t>Mar</a:t>
                      </a:r>
                    </a:p>
                  </a:txBody>
                  <a:tcPr/>
                </a:tc>
                <a:tc>
                  <a:txBody>
                    <a:bodyPr/>
                    <a:lstStyle/>
                    <a:p>
                      <a:r>
                        <a:rPr lang="en-US" b="1">
                          <a:solidFill>
                            <a:schemeClr val="bg1"/>
                          </a:solidFill>
                        </a:rPr>
                        <a:t>Apr</a:t>
                      </a:r>
                    </a:p>
                  </a:txBody>
                  <a:tcPr/>
                </a:tc>
                <a:extLst>
                  <a:ext uri="{0D108BD9-81ED-4DB2-BD59-A6C34878D82A}">
                    <a16:rowId xmlns:a16="http://schemas.microsoft.com/office/drawing/2014/main" val="3077096851"/>
                  </a:ext>
                </a:extLst>
              </a:tr>
              <a:tr h="603733">
                <a:tc>
                  <a:txBody>
                    <a:bodyPr/>
                    <a:lstStyle/>
                    <a:p>
                      <a:pPr algn="ctr"/>
                      <a:r>
                        <a:rPr lang="en-US" sz="1200" b="1">
                          <a:solidFill>
                            <a:schemeClr val="bg1"/>
                          </a:solidFill>
                        </a:rPr>
                        <a:t>Project Research</a:t>
                      </a:r>
                    </a:p>
                  </a:txBody>
                  <a:tcPr/>
                </a:tc>
                <a:tc>
                  <a:txBody>
                    <a:bodyPr/>
                    <a:lstStyle/>
                    <a:p>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endParaRPr lang="en-US" b="1">
                        <a:solidFill>
                          <a:schemeClr val="bg1"/>
                        </a:solidFill>
                      </a:endParaRPr>
                    </a:p>
                  </a:txBody>
                  <a:tcPr/>
                </a:tc>
                <a:tc>
                  <a:txBody>
                    <a:bodyPr/>
                    <a:lstStyle/>
                    <a:p>
                      <a:endParaRPr lang="en-US" b="1">
                        <a:solidFill>
                          <a:schemeClr val="bg1"/>
                        </a:solidFill>
                      </a:endParaRPr>
                    </a:p>
                  </a:txBody>
                  <a:tcPr/>
                </a:tc>
                <a:tc>
                  <a:txBody>
                    <a:bodyPr/>
                    <a:lstStyle/>
                    <a:p>
                      <a:pPr lvl="0">
                        <a:buNone/>
                      </a:pPr>
                      <a:endParaRPr lang="en-US">
                        <a:solidFill>
                          <a:schemeClr val="bg1"/>
                        </a:solidFill>
                      </a:endParaRPr>
                    </a:p>
                  </a:txBody>
                  <a:tcPr/>
                </a:tc>
                <a:extLst>
                  <a:ext uri="{0D108BD9-81ED-4DB2-BD59-A6C34878D82A}">
                    <a16:rowId xmlns:a16="http://schemas.microsoft.com/office/drawing/2014/main" val="2900011000"/>
                  </a:ext>
                </a:extLst>
              </a:tr>
              <a:tr h="536652">
                <a:tc>
                  <a:txBody>
                    <a:bodyPr/>
                    <a:lstStyle/>
                    <a:p>
                      <a:pPr algn="ctr"/>
                      <a:r>
                        <a:rPr lang="en-US" sz="1200" b="1">
                          <a:solidFill>
                            <a:schemeClr val="bg1"/>
                          </a:solidFill>
                        </a:rPr>
                        <a:t>Project Design</a:t>
                      </a:r>
                    </a:p>
                  </a:txBody>
                  <a:tcPr/>
                </a:tc>
                <a:tc>
                  <a:txBody>
                    <a:bodyPr/>
                    <a:lstStyle/>
                    <a:p>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endParaRPr lang="en-US" b="1">
                        <a:solidFill>
                          <a:schemeClr val="bg1"/>
                        </a:solidFill>
                      </a:endParaRPr>
                    </a:p>
                  </a:txBody>
                  <a:tcPr/>
                </a:tc>
                <a:tc>
                  <a:txBody>
                    <a:bodyPr/>
                    <a:lstStyle/>
                    <a:p>
                      <a:endParaRPr lang="en-US" b="1">
                        <a:solidFill>
                          <a:schemeClr val="bg1"/>
                        </a:solidFill>
                      </a:endParaRPr>
                    </a:p>
                  </a:txBody>
                  <a:tcPr/>
                </a:tc>
                <a:tc>
                  <a:txBody>
                    <a:bodyPr/>
                    <a:lstStyle/>
                    <a:p>
                      <a:pPr lvl="0">
                        <a:buNone/>
                      </a:pPr>
                      <a:endParaRPr lang="en-US">
                        <a:solidFill>
                          <a:schemeClr val="bg1"/>
                        </a:solidFill>
                      </a:endParaRPr>
                    </a:p>
                  </a:txBody>
                  <a:tcPr/>
                </a:tc>
                <a:extLst>
                  <a:ext uri="{0D108BD9-81ED-4DB2-BD59-A6C34878D82A}">
                    <a16:rowId xmlns:a16="http://schemas.microsoft.com/office/drawing/2014/main" val="3658359659"/>
                  </a:ext>
                </a:extLst>
              </a:tr>
              <a:tr h="546235">
                <a:tc>
                  <a:txBody>
                    <a:bodyPr/>
                    <a:lstStyle/>
                    <a:p>
                      <a:pPr algn="ctr"/>
                      <a:r>
                        <a:rPr lang="en-US" sz="1200" b="1">
                          <a:solidFill>
                            <a:schemeClr val="bg1"/>
                          </a:solidFill>
                        </a:rPr>
                        <a:t>Project Testing/Launch</a:t>
                      </a:r>
                    </a:p>
                  </a:txBody>
                  <a:tcPr/>
                </a:tc>
                <a:tc>
                  <a:txBody>
                    <a:bodyPr/>
                    <a:lstStyle/>
                    <a:p>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endParaRPr lang="en-US" b="1">
                        <a:solidFill>
                          <a:schemeClr val="bg1"/>
                        </a:solidFill>
                      </a:endParaRPr>
                    </a:p>
                  </a:txBody>
                  <a:tcPr/>
                </a:tc>
                <a:tc>
                  <a:txBody>
                    <a:bodyPr/>
                    <a:lstStyle/>
                    <a:p>
                      <a:endParaRPr lang="en-US" b="1">
                        <a:solidFill>
                          <a:schemeClr val="bg1"/>
                        </a:solidFill>
                      </a:endParaRPr>
                    </a:p>
                  </a:txBody>
                  <a:tcPr/>
                </a:tc>
                <a:tc>
                  <a:txBody>
                    <a:bodyPr/>
                    <a:lstStyle/>
                    <a:p>
                      <a:pPr lvl="0">
                        <a:buNone/>
                      </a:pPr>
                      <a:endParaRPr lang="en-US">
                        <a:solidFill>
                          <a:schemeClr val="bg1"/>
                        </a:solidFill>
                      </a:endParaRPr>
                    </a:p>
                  </a:txBody>
                  <a:tcPr/>
                </a:tc>
                <a:extLst>
                  <a:ext uri="{0D108BD9-81ED-4DB2-BD59-A6C34878D82A}">
                    <a16:rowId xmlns:a16="http://schemas.microsoft.com/office/drawing/2014/main" val="2045238074"/>
                  </a:ext>
                </a:extLst>
              </a:tr>
              <a:tr h="632483">
                <a:tc>
                  <a:txBody>
                    <a:bodyPr/>
                    <a:lstStyle/>
                    <a:p>
                      <a:pPr algn="ctr"/>
                      <a:r>
                        <a:rPr lang="en-US" sz="1200" b="1">
                          <a:solidFill>
                            <a:schemeClr val="bg1"/>
                          </a:solidFill>
                        </a:rPr>
                        <a:t>Project Performance Review</a:t>
                      </a:r>
                    </a:p>
                  </a:txBody>
                  <a:tcPr/>
                </a:tc>
                <a:tc>
                  <a:txBody>
                    <a:bodyPr/>
                    <a:lstStyle/>
                    <a:p>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endParaRPr lang="en-US" b="1">
                        <a:solidFill>
                          <a:schemeClr val="bg1"/>
                        </a:solidFill>
                      </a:endParaRPr>
                    </a:p>
                  </a:txBody>
                  <a:tcPr/>
                </a:tc>
                <a:tc>
                  <a:txBody>
                    <a:bodyPr/>
                    <a:lstStyle/>
                    <a:p>
                      <a:endParaRPr lang="en-US" b="1">
                        <a:solidFill>
                          <a:schemeClr val="bg1"/>
                        </a:solidFill>
                      </a:endParaRPr>
                    </a:p>
                  </a:txBody>
                  <a:tcPr/>
                </a:tc>
                <a:tc>
                  <a:txBody>
                    <a:bodyPr/>
                    <a:lstStyle/>
                    <a:p>
                      <a:pPr lvl="0">
                        <a:buNone/>
                      </a:pPr>
                      <a:endParaRPr lang="en-US">
                        <a:solidFill>
                          <a:schemeClr val="bg1"/>
                        </a:solidFill>
                      </a:endParaRPr>
                    </a:p>
                  </a:txBody>
                  <a:tcPr/>
                </a:tc>
                <a:extLst>
                  <a:ext uri="{0D108BD9-81ED-4DB2-BD59-A6C34878D82A}">
                    <a16:rowId xmlns:a16="http://schemas.microsoft.com/office/drawing/2014/main" val="3962104398"/>
                  </a:ext>
                </a:extLst>
              </a:tr>
              <a:tr h="316241">
                <a:tc>
                  <a:txBody>
                    <a:bodyPr/>
                    <a:lstStyle/>
                    <a:p>
                      <a:pPr lvl="0" algn="ctr">
                        <a:buNone/>
                      </a:pPr>
                      <a:r>
                        <a:rPr lang="en-US" sz="1200" b="1">
                          <a:solidFill>
                            <a:schemeClr val="bg1"/>
                          </a:solidFill>
                        </a:rPr>
                        <a:t>Project Close</a:t>
                      </a: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b="1">
                        <a:solidFill>
                          <a:schemeClr val="bg1"/>
                        </a:solidFill>
                      </a:endParaRPr>
                    </a:p>
                  </a:txBody>
                  <a:tcPr/>
                </a:tc>
                <a:tc>
                  <a:txBody>
                    <a:bodyPr/>
                    <a:lstStyle/>
                    <a:p>
                      <a:pPr lvl="0">
                        <a:buNone/>
                      </a:pPr>
                      <a:endParaRPr lang="en-US">
                        <a:solidFill>
                          <a:schemeClr val="bg1"/>
                        </a:solidFill>
                      </a:endParaRPr>
                    </a:p>
                  </a:txBody>
                  <a:tcPr/>
                </a:tc>
                <a:extLst>
                  <a:ext uri="{0D108BD9-81ED-4DB2-BD59-A6C34878D82A}">
                    <a16:rowId xmlns:a16="http://schemas.microsoft.com/office/drawing/2014/main" val="2903510350"/>
                  </a:ext>
                </a:extLst>
              </a:tr>
              <a:tr h="515949">
                <a:tc gridSpan="6">
                  <a:txBody>
                    <a:bodyPr/>
                    <a:lstStyle/>
                    <a:p>
                      <a:pPr algn="ctr"/>
                      <a:r>
                        <a:rPr lang="en-US">
                          <a:solidFill>
                            <a:schemeClr val="bg1"/>
                          </a:solidFill>
                        </a:rPr>
                        <a:t>Phase 1</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lvl="0" algn="ctr">
                        <a:buNone/>
                      </a:pPr>
                      <a:r>
                        <a:rPr lang="en-US">
                          <a:solidFill>
                            <a:schemeClr val="bg1"/>
                          </a:solidFill>
                        </a:rPr>
                        <a:t>Phase 2</a:t>
                      </a:r>
                      <a:endParaRPr lang="en-US"/>
                    </a:p>
                  </a:txBody>
                  <a:tcPr/>
                </a:tc>
                <a:tc hMerge="1">
                  <a:txBody>
                    <a:bodyPr/>
                    <a:lstStyle/>
                    <a:p>
                      <a:endParaRPr lang="en-US"/>
                    </a:p>
                  </a:txBody>
                  <a:tcPr/>
                </a:tc>
                <a:tc hMerge="1">
                  <a:txBody>
                    <a:bodyPr/>
                    <a:lstStyle/>
                    <a:p>
                      <a:endParaRPr lang="en-US">
                        <a:solidFill>
                          <a:schemeClr val="bg1"/>
                        </a:solidFill>
                      </a:endParaRPr>
                    </a:p>
                  </a:txBody>
                  <a:tcPr/>
                </a:tc>
                <a:tc hMerge="1">
                  <a:txBody>
                    <a:bodyPr/>
                    <a:lstStyle/>
                    <a:p>
                      <a:endParaRPr lang="en-US"/>
                    </a:p>
                  </a:txBody>
                  <a:tcPr/>
                </a:tc>
                <a:extLst>
                  <a:ext uri="{0D108BD9-81ED-4DB2-BD59-A6C34878D82A}">
                    <a16:rowId xmlns:a16="http://schemas.microsoft.com/office/drawing/2014/main" val="2444886047"/>
                  </a:ext>
                </a:extLst>
              </a:tr>
            </a:tbl>
          </a:graphicData>
        </a:graphic>
      </p:graphicFrame>
      <p:sp>
        <p:nvSpPr>
          <p:cNvPr id="2" name="TextBox 1">
            <a:extLst>
              <a:ext uri="{FF2B5EF4-FFF2-40B4-BE49-F238E27FC236}">
                <a16:creationId xmlns:a16="http://schemas.microsoft.com/office/drawing/2014/main" id="{6C9C203B-27F3-506E-A041-0D2DDDD30537}"/>
              </a:ext>
            </a:extLst>
          </p:cNvPr>
          <p:cNvSpPr txBox="1"/>
          <p:nvPr/>
        </p:nvSpPr>
        <p:spPr>
          <a:xfrm>
            <a:off x="3277064" y="398655"/>
            <a:ext cx="27431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a:solidFill>
                  <a:schemeClr val="bg1"/>
                </a:solidFill>
              </a:rPr>
              <a:t>Timeline</a:t>
            </a:r>
            <a:endParaRPr lang="en-US" sz="2800">
              <a:solidFill>
                <a:schemeClr val="bg1"/>
              </a:solidFill>
            </a:endParaRPr>
          </a:p>
        </p:txBody>
      </p:sp>
      <p:sp>
        <p:nvSpPr>
          <p:cNvPr id="4" name="Rectangle: Rounded Corners 3">
            <a:extLst>
              <a:ext uri="{FF2B5EF4-FFF2-40B4-BE49-F238E27FC236}">
                <a16:creationId xmlns:a16="http://schemas.microsoft.com/office/drawing/2014/main" id="{A6430757-93A1-ADA1-D80C-E2669D27C5B8}"/>
              </a:ext>
            </a:extLst>
          </p:cNvPr>
          <p:cNvSpPr/>
          <p:nvPr/>
        </p:nvSpPr>
        <p:spPr>
          <a:xfrm>
            <a:off x="2476966" y="1752136"/>
            <a:ext cx="1596017" cy="3415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1E4A960D-C9D9-DEAB-5023-1C2D254EF456}"/>
              </a:ext>
            </a:extLst>
          </p:cNvPr>
          <p:cNvSpPr/>
          <p:nvPr/>
        </p:nvSpPr>
        <p:spPr>
          <a:xfrm>
            <a:off x="3626935" y="2337574"/>
            <a:ext cx="1596017" cy="3484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0774AB69-F5FE-8B00-1AAD-8EC5E17FCFF3}"/>
              </a:ext>
            </a:extLst>
          </p:cNvPr>
          <p:cNvSpPr/>
          <p:nvPr/>
        </p:nvSpPr>
        <p:spPr>
          <a:xfrm>
            <a:off x="5104472" y="2874227"/>
            <a:ext cx="1839950" cy="355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B8A423ED-7A95-F5B9-E9F5-CF1E571C0D23}"/>
              </a:ext>
            </a:extLst>
          </p:cNvPr>
          <p:cNvSpPr/>
          <p:nvPr/>
        </p:nvSpPr>
        <p:spPr>
          <a:xfrm>
            <a:off x="6365954" y="3438758"/>
            <a:ext cx="1003609" cy="3484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69EF2FB4-1824-A06E-B19B-5FF7ED805759}"/>
              </a:ext>
            </a:extLst>
          </p:cNvPr>
          <p:cNvSpPr/>
          <p:nvPr/>
        </p:nvSpPr>
        <p:spPr>
          <a:xfrm>
            <a:off x="7271991" y="3996320"/>
            <a:ext cx="432110" cy="3205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6017261-7F83-3408-A5B2-A3A01B70324B}"/>
              </a:ext>
            </a:extLst>
          </p:cNvPr>
          <p:cNvSpPr/>
          <p:nvPr/>
        </p:nvSpPr>
        <p:spPr>
          <a:xfrm>
            <a:off x="7794702" y="1689410"/>
            <a:ext cx="278781" cy="2683261"/>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cs typeface="Arial"/>
              </a:rPr>
              <a:t>P</a:t>
            </a:r>
          </a:p>
          <a:p>
            <a:pPr algn="ctr"/>
            <a:r>
              <a:rPr lang="en-US" sz="1200" b="1">
                <a:cs typeface="Arial"/>
              </a:rPr>
              <a:t>R</a:t>
            </a:r>
          </a:p>
          <a:p>
            <a:pPr algn="ctr"/>
            <a:r>
              <a:rPr lang="en-US" sz="1200" b="1">
                <a:cs typeface="Arial"/>
              </a:rPr>
              <a:t>O</a:t>
            </a:r>
          </a:p>
          <a:p>
            <a:pPr algn="ctr"/>
            <a:r>
              <a:rPr lang="en-US" sz="1200" b="1">
                <a:cs typeface="Arial"/>
              </a:rPr>
              <a:t>J</a:t>
            </a:r>
          </a:p>
          <a:p>
            <a:pPr algn="ctr"/>
            <a:r>
              <a:rPr lang="en-US" sz="1200" b="1">
                <a:cs typeface="Arial"/>
              </a:rPr>
              <a:t>E</a:t>
            </a:r>
          </a:p>
          <a:p>
            <a:pPr algn="ctr"/>
            <a:r>
              <a:rPr lang="en-US" sz="1200" b="1">
                <a:cs typeface="Arial"/>
              </a:rPr>
              <a:t>C</a:t>
            </a:r>
          </a:p>
          <a:p>
            <a:pPr algn="ctr"/>
            <a:r>
              <a:rPr lang="en-US" sz="1200" b="1">
                <a:cs typeface="Arial"/>
              </a:rPr>
              <a:t>T</a:t>
            </a:r>
          </a:p>
          <a:p>
            <a:pPr algn="ctr"/>
            <a:endParaRPr lang="en-US" sz="1200" b="1">
              <a:cs typeface="Arial"/>
            </a:endParaRPr>
          </a:p>
          <a:p>
            <a:pPr algn="ctr"/>
            <a:r>
              <a:rPr lang="en-US" sz="1200" b="1">
                <a:cs typeface="Arial"/>
              </a:rPr>
              <a:t>E</a:t>
            </a:r>
            <a:endParaRPr lang="en-US" b="1">
              <a:cs typeface="Arial"/>
            </a:endParaRPr>
          </a:p>
          <a:p>
            <a:pPr algn="ctr"/>
            <a:r>
              <a:rPr lang="en-US" sz="1200" b="1">
                <a:cs typeface="Arial"/>
              </a:rPr>
              <a:t>N</a:t>
            </a:r>
          </a:p>
          <a:p>
            <a:pPr algn="ctr"/>
            <a:r>
              <a:rPr lang="en-US" sz="1200">
                <a:cs typeface="Arial"/>
              </a:rPr>
              <a:t>D</a:t>
            </a:r>
          </a:p>
          <a:p>
            <a:pPr algn="ctr"/>
            <a:endParaRPr lang="en-US">
              <a:cs typeface="Arial"/>
            </a:endParaRPr>
          </a:p>
        </p:txBody>
      </p:sp>
    </p:spTree>
    <p:extLst>
      <p:ext uri="{BB962C8B-B14F-4D97-AF65-F5344CB8AC3E}">
        <p14:creationId xmlns:p14="http://schemas.microsoft.com/office/powerpoint/2010/main" val="697796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9F06E-082A-4035-8419-29E11F04A2D1}"/>
              </a:ext>
            </a:extLst>
          </p:cNvPr>
          <p:cNvSpPr>
            <a:spLocks noGrp="1"/>
          </p:cNvSpPr>
          <p:nvPr>
            <p:ph type="title"/>
          </p:nvPr>
        </p:nvSpPr>
        <p:spPr>
          <a:xfrm>
            <a:off x="1006922" y="73141"/>
            <a:ext cx="7198004" cy="633575"/>
          </a:xfrm>
        </p:spPr>
        <p:txBody>
          <a:bodyPr>
            <a:normAutofit/>
          </a:bodyPr>
          <a:lstStyle/>
          <a:p>
            <a:pPr algn="ctr"/>
            <a:r>
              <a:rPr lang="en-US" b="1">
                <a:latin typeface="Calibri"/>
                <a:cs typeface="Calibri Light"/>
              </a:rPr>
              <a:t>Codes &amp; Standards</a:t>
            </a:r>
            <a:endParaRPr lang="en-US"/>
          </a:p>
        </p:txBody>
      </p:sp>
      <p:graphicFrame>
        <p:nvGraphicFramePr>
          <p:cNvPr id="21" name="Diagram 21">
            <a:extLst>
              <a:ext uri="{FF2B5EF4-FFF2-40B4-BE49-F238E27FC236}">
                <a16:creationId xmlns:a16="http://schemas.microsoft.com/office/drawing/2014/main" id="{23AED697-398F-46E0-BBF6-D05D3C7C656D}"/>
              </a:ext>
            </a:extLst>
          </p:cNvPr>
          <p:cNvGraphicFramePr>
            <a:graphicFrameLocks noGrp="1"/>
          </p:cNvGraphicFramePr>
          <p:nvPr>
            <p:ph idx="1"/>
            <p:extLst>
              <p:ext uri="{D42A27DB-BD31-4B8C-83A1-F6EECF244321}">
                <p14:modId xmlns:p14="http://schemas.microsoft.com/office/powerpoint/2010/main" val="845410716"/>
              </p:ext>
            </p:extLst>
          </p:nvPr>
        </p:nvGraphicFramePr>
        <p:xfrm>
          <a:off x="281931" y="902341"/>
          <a:ext cx="8616911" cy="4132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3" name="Slide Number Placeholder 42">
            <a:extLst>
              <a:ext uri="{FF2B5EF4-FFF2-40B4-BE49-F238E27FC236}">
                <a16:creationId xmlns:a16="http://schemas.microsoft.com/office/drawing/2014/main" id="{FA5B94EE-5E76-4888-AD33-78795835D123}"/>
              </a:ext>
            </a:extLst>
          </p:cNvPr>
          <p:cNvSpPr>
            <a:spLocks noGrp="1"/>
          </p:cNvSpPr>
          <p:nvPr>
            <p:ph type="sldNum" sz="quarter" idx="12"/>
          </p:nvPr>
        </p:nvSpPr>
        <p:spPr/>
        <p:txBody>
          <a:bodyPr/>
          <a:lstStyle/>
          <a:p>
            <a:fld id="{48F63A3B-78C7-47BE-AE5E-E10140E04643}" type="slidenum">
              <a:rPr lang="en-US" sz="1200" dirty="0"/>
              <a:t>24</a:t>
            </a:fld>
            <a:endParaRPr lang="en-US" sz="1200"/>
          </a:p>
        </p:txBody>
      </p:sp>
    </p:spTree>
    <p:extLst>
      <p:ext uri="{BB962C8B-B14F-4D97-AF65-F5344CB8AC3E}">
        <p14:creationId xmlns:p14="http://schemas.microsoft.com/office/powerpoint/2010/main" val="2730316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F7AFA4-903E-4E2A-9BB8-3CD9B5CECC83}"/>
              </a:ext>
            </a:extLst>
          </p:cNvPr>
          <p:cNvSpPr>
            <a:spLocks noGrp="1"/>
          </p:cNvSpPr>
          <p:nvPr>
            <p:ph type="body" idx="1"/>
          </p:nvPr>
        </p:nvSpPr>
        <p:spPr>
          <a:xfrm>
            <a:off x="3130801" y="270663"/>
            <a:ext cx="6936000" cy="523800"/>
          </a:xfrm>
        </p:spPr>
        <p:txBody>
          <a:bodyPr>
            <a:noAutofit/>
          </a:bodyPr>
          <a:lstStyle/>
          <a:p>
            <a:r>
              <a:rPr lang="en-US" sz="3000"/>
              <a:t>References</a:t>
            </a:r>
          </a:p>
        </p:txBody>
      </p:sp>
      <p:sp>
        <p:nvSpPr>
          <p:cNvPr id="4" name="TextBox 3">
            <a:extLst>
              <a:ext uri="{FF2B5EF4-FFF2-40B4-BE49-F238E27FC236}">
                <a16:creationId xmlns:a16="http://schemas.microsoft.com/office/drawing/2014/main" id="{3FA8E376-78F0-4958-BC2B-7D7994CFB89E}"/>
              </a:ext>
            </a:extLst>
          </p:cNvPr>
          <p:cNvSpPr txBox="1"/>
          <p:nvPr/>
        </p:nvSpPr>
        <p:spPr>
          <a:xfrm>
            <a:off x="1740662" y="953326"/>
            <a:ext cx="6306669" cy="69865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solidFill>
                  <a:schemeClr val="bg1"/>
                </a:solidFill>
              </a:rPr>
              <a:t>“Arduino Mega 2560 REV3,” </a:t>
            </a:r>
            <a:r>
              <a:rPr lang="en-US" sz="800" i="1">
                <a:solidFill>
                  <a:schemeClr val="bg1"/>
                </a:solidFill>
              </a:rPr>
              <a:t>Arduino Official Store</a:t>
            </a:r>
            <a:r>
              <a:rPr lang="en-US" sz="800">
                <a:solidFill>
                  <a:schemeClr val="bg1"/>
                </a:solidFill>
              </a:rPr>
              <a:t>. [Online]. Available: </a:t>
            </a:r>
            <a:r>
              <a:rPr lang="en-US" sz="800">
                <a:solidFill>
                  <a:schemeClr val="bg1"/>
                </a:solidFill>
                <a:hlinkClick r:id="rId2">
                  <a:extLst>
                    <a:ext uri="{A12FA001-AC4F-418D-AE19-62706E023703}">
                      <ahyp:hlinkClr xmlns:ahyp="http://schemas.microsoft.com/office/drawing/2018/hyperlinkcolor" val="tx"/>
                    </a:ext>
                  </a:extLst>
                </a:hlinkClick>
              </a:rPr>
              <a:t>https://store.arduino.cc/products/arduino-mega-2560-rev3</a:t>
            </a:r>
            <a:r>
              <a:rPr lang="en-US" sz="800">
                <a:solidFill>
                  <a:schemeClr val="bg1"/>
                </a:solidFill>
              </a:rPr>
              <a:t>. [Accessed: 04-Oct-2021]. </a:t>
            </a:r>
          </a:p>
          <a:p>
            <a:endParaRPr lang="en-US" sz="800">
              <a:solidFill>
                <a:schemeClr val="bg1"/>
              </a:solidFill>
            </a:endParaRPr>
          </a:p>
          <a:p>
            <a:r>
              <a:rPr lang="en-US" sz="800">
                <a:solidFill>
                  <a:schemeClr val="bg1"/>
                </a:solidFill>
              </a:rPr>
              <a:t>“Arduino Nano,” </a:t>
            </a:r>
            <a:r>
              <a:rPr lang="en-US" sz="800" i="1">
                <a:solidFill>
                  <a:schemeClr val="bg1"/>
                </a:solidFill>
              </a:rPr>
              <a:t>Arduino Official Store</a:t>
            </a:r>
            <a:r>
              <a:rPr lang="en-US" sz="800">
                <a:solidFill>
                  <a:schemeClr val="bg1"/>
                </a:solidFill>
              </a:rPr>
              <a:t>. [Online]. Available: </a:t>
            </a:r>
            <a:r>
              <a:rPr lang="en-US" sz="800">
                <a:solidFill>
                  <a:schemeClr val="bg1"/>
                </a:solidFill>
                <a:hlinkClick r:id="rId3">
                  <a:extLst>
                    <a:ext uri="{A12FA001-AC4F-418D-AE19-62706E023703}">
                      <ahyp:hlinkClr xmlns:ahyp="http://schemas.microsoft.com/office/drawing/2018/hyperlinkcolor" val="tx"/>
                    </a:ext>
                  </a:extLst>
                </a:hlinkClick>
              </a:rPr>
              <a:t>https://store.arduino.cc/products/arduino-nano</a:t>
            </a:r>
            <a:r>
              <a:rPr lang="en-US" sz="800">
                <a:solidFill>
                  <a:schemeClr val="bg1"/>
                </a:solidFill>
              </a:rPr>
              <a:t>. [Accessed: 04-Oct-2021]. </a:t>
            </a:r>
          </a:p>
          <a:p>
            <a:endParaRPr lang="en-US" sz="800">
              <a:solidFill>
                <a:schemeClr val="bg1"/>
              </a:solidFill>
            </a:endParaRPr>
          </a:p>
          <a:p>
            <a:r>
              <a:rPr lang="en-US" sz="800">
                <a:solidFill>
                  <a:schemeClr val="bg1"/>
                </a:solidFill>
              </a:rPr>
              <a:t>“Arduino Uno REV3,” </a:t>
            </a:r>
            <a:r>
              <a:rPr lang="en-US" sz="800" i="1">
                <a:solidFill>
                  <a:schemeClr val="bg1"/>
                </a:solidFill>
              </a:rPr>
              <a:t>Arduino Official Store</a:t>
            </a:r>
            <a:r>
              <a:rPr lang="en-US" sz="800">
                <a:solidFill>
                  <a:schemeClr val="bg1"/>
                </a:solidFill>
              </a:rPr>
              <a:t>. [Online]. Available: </a:t>
            </a:r>
            <a:r>
              <a:rPr lang="en-US" sz="800">
                <a:solidFill>
                  <a:schemeClr val="bg1"/>
                </a:solidFill>
                <a:hlinkClick r:id="rId4">
                  <a:extLst>
                    <a:ext uri="{A12FA001-AC4F-418D-AE19-62706E023703}">
                      <ahyp:hlinkClr xmlns:ahyp="http://schemas.microsoft.com/office/drawing/2018/hyperlinkcolor" val="tx"/>
                    </a:ext>
                  </a:extLst>
                </a:hlinkClick>
              </a:rPr>
              <a:t>https://store.arduino.cc/products/arduino-uno-rev3</a:t>
            </a:r>
            <a:r>
              <a:rPr lang="en-US" sz="800">
                <a:solidFill>
                  <a:schemeClr val="bg1"/>
                </a:solidFill>
              </a:rPr>
              <a:t>. [Accessed: 04-Oct-2021]. </a:t>
            </a:r>
            <a:endParaRPr lang="en-US">
              <a:solidFill>
                <a:schemeClr val="bg1"/>
              </a:solidFill>
            </a:endParaRPr>
          </a:p>
          <a:p>
            <a:endParaRPr lang="en-US" sz="800">
              <a:solidFill>
                <a:schemeClr val="bg1"/>
              </a:solidFill>
            </a:endParaRPr>
          </a:p>
          <a:p>
            <a:r>
              <a:rPr lang="en-US" sz="800">
                <a:solidFill>
                  <a:schemeClr val="bg1"/>
                </a:solidFill>
              </a:rPr>
              <a:t>—, E. F., &amp; says:, L. R. A. (2021, September 14). </a:t>
            </a:r>
            <a:r>
              <a:rPr lang="en-US" sz="800" i="1">
                <a:solidFill>
                  <a:schemeClr val="bg1"/>
                </a:solidFill>
              </a:rPr>
              <a:t>Arduino Uno vs nano vs mega, pinout, and technical specifications</a:t>
            </a:r>
            <a:r>
              <a:rPr lang="en-US" sz="800">
                <a:solidFill>
                  <a:schemeClr val="bg1"/>
                </a:solidFill>
              </a:rPr>
              <a:t>. Electronic Clinic. Retrieved November 28, 2021, from https://www.electroniclinic.com/arduino-uno-vs-nano-vs-mega-pinout-and-technical-specifications/. </a:t>
            </a:r>
            <a:endParaRPr lang="en-US">
              <a:solidFill>
                <a:schemeClr val="bg1"/>
              </a:solidFill>
            </a:endParaRPr>
          </a:p>
          <a:p>
            <a:endParaRPr lang="en-US" sz="800">
              <a:solidFill>
                <a:schemeClr val="bg1"/>
              </a:solidFill>
            </a:endParaRPr>
          </a:p>
          <a:p>
            <a:r>
              <a:rPr lang="en-US" sz="800">
                <a:solidFill>
                  <a:schemeClr val="bg1"/>
                </a:solidFill>
              </a:rPr>
              <a:t>“Electronic and pneumatic controls analyzed,” </a:t>
            </a:r>
            <a:r>
              <a:rPr lang="en-US" sz="800" i="1">
                <a:solidFill>
                  <a:schemeClr val="bg1"/>
                </a:solidFill>
              </a:rPr>
              <a:t>Bright Hub Engineering</a:t>
            </a:r>
            <a:r>
              <a:rPr lang="en-US" sz="800">
                <a:solidFill>
                  <a:schemeClr val="bg1"/>
                </a:solidFill>
              </a:rPr>
              <a:t>, 28-Oct-2009. [Online]. Available: </a:t>
            </a:r>
            <a:r>
              <a:rPr lang="en-US" sz="800">
                <a:solidFill>
                  <a:schemeClr val="bg1"/>
                </a:solidFill>
                <a:hlinkClick r:id="rId5">
                  <a:extLst>
                    <a:ext uri="{A12FA001-AC4F-418D-AE19-62706E023703}">
                      <ahyp:hlinkClr xmlns:ahyp="http://schemas.microsoft.com/office/drawing/2018/hyperlinkcolor" val="tx"/>
                    </a:ext>
                  </a:extLst>
                </a:hlinkClick>
              </a:rPr>
              <a:t>https://www.brighthubengineering.com/commercial-electrical-applications/53898-pneumatic-vs-electronic-control-mechanisms/</a:t>
            </a:r>
            <a:r>
              <a:rPr lang="en-US" sz="800">
                <a:solidFill>
                  <a:schemeClr val="bg1"/>
                </a:solidFill>
              </a:rPr>
              <a:t>. [Accessed: 04-Oct-2021]. </a:t>
            </a:r>
            <a:endParaRPr lang="en-US">
              <a:solidFill>
                <a:schemeClr val="bg1"/>
              </a:solidFill>
            </a:endParaRPr>
          </a:p>
          <a:p>
            <a:endParaRPr lang="en-US" sz="800">
              <a:solidFill>
                <a:schemeClr val="bg1"/>
              </a:solidFill>
            </a:endParaRPr>
          </a:p>
          <a:p>
            <a:r>
              <a:rPr lang="en-US" sz="800">
                <a:solidFill>
                  <a:schemeClr val="bg1"/>
                </a:solidFill>
              </a:rPr>
              <a:t>H. </a:t>
            </a:r>
            <a:r>
              <a:rPr lang="en-US" sz="800" err="1">
                <a:solidFill>
                  <a:schemeClr val="bg1"/>
                </a:solidFill>
              </a:rPr>
              <a:t>Tremura</a:t>
            </a:r>
            <a:r>
              <a:rPr lang="en-US" sz="800">
                <a:solidFill>
                  <a:schemeClr val="bg1"/>
                </a:solidFill>
              </a:rPr>
              <a:t> and O. </a:t>
            </a:r>
            <a:r>
              <a:rPr lang="en-US" sz="800" err="1">
                <a:solidFill>
                  <a:schemeClr val="bg1"/>
                </a:solidFill>
              </a:rPr>
              <a:t>Toker</a:t>
            </a:r>
            <a:r>
              <a:rPr lang="en-US" sz="800">
                <a:solidFill>
                  <a:schemeClr val="bg1"/>
                </a:solidFill>
              </a:rPr>
              <a:t>, “Vehicle Level Software Design of the Florida Polytechnic Autonomous Golf-CART,” </a:t>
            </a:r>
            <a:r>
              <a:rPr lang="en-US" sz="800" i="1" err="1">
                <a:solidFill>
                  <a:schemeClr val="bg1"/>
                </a:solidFill>
              </a:rPr>
              <a:t>SoutheastCon</a:t>
            </a:r>
            <a:r>
              <a:rPr lang="en-US" sz="800" i="1">
                <a:solidFill>
                  <a:schemeClr val="bg1"/>
                </a:solidFill>
              </a:rPr>
              <a:t> 2021</a:t>
            </a:r>
            <a:r>
              <a:rPr lang="en-US" sz="800">
                <a:solidFill>
                  <a:schemeClr val="bg1"/>
                </a:solidFill>
              </a:rPr>
              <a:t>, 2021. </a:t>
            </a:r>
            <a:endParaRPr lang="en-US">
              <a:solidFill>
                <a:schemeClr val="bg1"/>
              </a:solidFill>
            </a:endParaRPr>
          </a:p>
          <a:p>
            <a:endParaRPr lang="en-US" sz="800">
              <a:solidFill>
                <a:schemeClr val="bg1"/>
              </a:solidFill>
            </a:endParaRPr>
          </a:p>
          <a:p>
            <a:r>
              <a:rPr lang="en-US" sz="800">
                <a:solidFill>
                  <a:schemeClr val="bg1"/>
                </a:solidFill>
              </a:rPr>
              <a:t>K. Z. Horvath, et. al, “Fun Ride or risky transport: Golf cart-related injuries treated in U.S. emergency departments from 2007 through 2017,” </a:t>
            </a:r>
            <a:r>
              <a:rPr lang="en-US" sz="800" i="1">
                <a:solidFill>
                  <a:schemeClr val="bg1"/>
                </a:solidFill>
              </a:rPr>
              <a:t>Journal of Safety Research</a:t>
            </a:r>
            <a:r>
              <a:rPr lang="en-US" sz="800">
                <a:solidFill>
                  <a:schemeClr val="bg1"/>
                </a:solidFill>
              </a:rPr>
              <a:t>, 16-Nov-2020. [Online]. Available: </a:t>
            </a:r>
            <a:r>
              <a:rPr lang="en-US" sz="800">
                <a:solidFill>
                  <a:schemeClr val="bg1"/>
                </a:solidFill>
                <a:hlinkClick r:id="rId6">
                  <a:extLst>
                    <a:ext uri="{A12FA001-AC4F-418D-AE19-62706E023703}">
                      <ahyp:hlinkClr xmlns:ahyp="http://schemas.microsoft.com/office/drawing/2018/hyperlinkcolor" val="tx"/>
                    </a:ext>
                  </a:extLst>
                </a:hlinkClick>
              </a:rPr>
              <a:t>https://www.sciencedirect.com/science/article/abs/pii/S0022437520301237?via%3Dihub</a:t>
            </a:r>
            <a:r>
              <a:rPr lang="en-US" sz="800">
                <a:solidFill>
                  <a:schemeClr val="bg1"/>
                </a:solidFill>
              </a:rPr>
              <a:t>. [Accessed: 04-Oct-2021]. </a:t>
            </a:r>
          </a:p>
          <a:p>
            <a:endParaRPr lang="en-US" sz="800">
              <a:solidFill>
                <a:schemeClr val="bg1"/>
              </a:solidFill>
            </a:endParaRPr>
          </a:p>
          <a:p>
            <a:r>
              <a:rPr lang="en-US" sz="800" err="1">
                <a:solidFill>
                  <a:schemeClr val="bg1"/>
                </a:solidFill>
              </a:rPr>
              <a:t>Macfos</a:t>
            </a:r>
            <a:r>
              <a:rPr lang="en-US" sz="800">
                <a:solidFill>
                  <a:schemeClr val="bg1"/>
                </a:solidFill>
              </a:rPr>
              <a:t>. (2021, February 4). </a:t>
            </a:r>
            <a:r>
              <a:rPr lang="en-US" sz="800" i="1">
                <a:solidFill>
                  <a:schemeClr val="bg1"/>
                </a:solidFill>
              </a:rPr>
              <a:t>Pros and cons of Raspberry Pi: Detailed guide in 2020</a:t>
            </a:r>
            <a:r>
              <a:rPr lang="en-US" sz="800">
                <a:solidFill>
                  <a:schemeClr val="bg1"/>
                </a:solidFill>
              </a:rPr>
              <a:t>. Robu.in | Indian Online Store | RC Hobby | Robotics. Retrieved November 28, 2021, from</a:t>
            </a:r>
            <a:r>
              <a:rPr lang="en-US" sz="800"/>
              <a:t> </a:t>
            </a:r>
            <a:r>
              <a:rPr lang="en-US" sz="800">
                <a:solidFill>
                  <a:schemeClr val="bg1"/>
                </a:solidFill>
                <a:hlinkClick r:id="rId7">
                  <a:extLst>
                    <a:ext uri="{A12FA001-AC4F-418D-AE19-62706E023703}">
                      <ahyp:hlinkClr xmlns:ahyp="http://schemas.microsoft.com/office/drawing/2018/hyperlinkcolor" val="tx"/>
                    </a:ext>
                  </a:extLst>
                </a:hlinkClick>
              </a:rPr>
              <a:t>https://robu.in/5-pros-and-5-cons-of-raspberry-pi/</a:t>
            </a:r>
            <a:r>
              <a:rPr lang="en-US" sz="800">
                <a:solidFill>
                  <a:schemeClr val="bg1"/>
                </a:solidFill>
              </a:rPr>
              <a:t>. </a:t>
            </a:r>
          </a:p>
          <a:p>
            <a:endParaRPr lang="en-US" sz="800"/>
          </a:p>
          <a:p>
            <a:r>
              <a:rPr lang="en-US" sz="800">
                <a:solidFill>
                  <a:schemeClr val="bg1"/>
                </a:solidFill>
              </a:rPr>
              <a:t>S. J. Chapman, </a:t>
            </a:r>
            <a:r>
              <a:rPr lang="en-US" sz="800" i="1">
                <a:solidFill>
                  <a:schemeClr val="bg1"/>
                </a:solidFill>
              </a:rPr>
              <a:t>Electric Machinery and power system fundamentals</a:t>
            </a:r>
            <a:r>
              <a:rPr lang="en-US" sz="800">
                <a:solidFill>
                  <a:schemeClr val="bg1"/>
                </a:solidFill>
              </a:rPr>
              <a:t>. Boston: McGraw-Hill, 2002. </a:t>
            </a:r>
            <a:endParaRPr lang="en-US">
              <a:solidFill>
                <a:schemeClr val="bg1"/>
              </a:solidFill>
            </a:endParaRPr>
          </a:p>
          <a:p>
            <a:endParaRPr lang="en-US" sz="800">
              <a:solidFill>
                <a:schemeClr val="bg1"/>
              </a:solidFill>
            </a:endParaRPr>
          </a:p>
          <a:p>
            <a:r>
              <a:rPr lang="en-US" sz="800">
                <a:solidFill>
                  <a:schemeClr val="bg1"/>
                </a:solidFill>
              </a:rPr>
              <a:t>T. </a:t>
            </a:r>
            <a:r>
              <a:rPr lang="en-US" sz="800" err="1">
                <a:solidFill>
                  <a:schemeClr val="bg1"/>
                </a:solidFill>
              </a:rPr>
              <a:t>Mohn</a:t>
            </a:r>
            <a:r>
              <a:rPr lang="en-US" sz="800">
                <a:solidFill>
                  <a:schemeClr val="bg1"/>
                </a:solidFill>
              </a:rPr>
              <a:t>, “The (mostly) safe golf cart,” </a:t>
            </a:r>
            <a:r>
              <a:rPr lang="en-US" sz="800" i="1">
                <a:solidFill>
                  <a:schemeClr val="bg1"/>
                </a:solidFill>
              </a:rPr>
              <a:t>The New York Times</a:t>
            </a:r>
            <a:r>
              <a:rPr lang="en-US" sz="800">
                <a:solidFill>
                  <a:schemeClr val="bg1"/>
                </a:solidFill>
              </a:rPr>
              <a:t>, 04-Mar-2017. [Online]. Available: </a:t>
            </a:r>
            <a:r>
              <a:rPr lang="en-US" sz="800">
                <a:solidFill>
                  <a:schemeClr val="bg1"/>
                </a:solidFill>
                <a:hlinkClick r:id="rId8">
                  <a:extLst>
                    <a:ext uri="{A12FA001-AC4F-418D-AE19-62706E023703}">
                      <ahyp:hlinkClr xmlns:ahyp="http://schemas.microsoft.com/office/drawing/2018/hyperlinkcolor" val="tx"/>
                    </a:ext>
                  </a:extLst>
                </a:hlinkClick>
              </a:rPr>
              <a:t>https://www.nytimes.com/2017/03/04/business/retirement/the-mostly-safe-golf-cart.html</a:t>
            </a:r>
            <a:r>
              <a:rPr lang="en-US" sz="800">
                <a:solidFill>
                  <a:schemeClr val="bg1"/>
                </a:solidFill>
              </a:rPr>
              <a:t>. [Accessed: 04-Oct-2021]. </a:t>
            </a:r>
          </a:p>
          <a:p>
            <a:endParaRPr lang="en-US" sz="800">
              <a:solidFill>
                <a:schemeClr val="bg1"/>
              </a:solidFill>
            </a:endParaRPr>
          </a:p>
          <a:p>
            <a:endParaRPr lang="en-US" sz="800">
              <a:solidFill>
                <a:schemeClr val="bg1"/>
              </a:solidFill>
            </a:endParaRPr>
          </a:p>
          <a:p>
            <a:endParaRPr lang="en-US" sz="800">
              <a:solidFill>
                <a:srgbClr val="FFFFFF"/>
              </a:solidFill>
            </a:endParaRPr>
          </a:p>
          <a:p>
            <a:endParaRPr lang="en-US" sz="1000">
              <a:solidFill>
                <a:schemeClr val="bg1"/>
              </a:solidFill>
            </a:endParaRPr>
          </a:p>
          <a:p>
            <a:endParaRPr lang="en-US" sz="1000">
              <a:solidFill>
                <a:schemeClr val="bg1"/>
              </a:solidFill>
            </a:endParaRPr>
          </a:p>
          <a:p>
            <a:endParaRPr lang="en-US" sz="1000">
              <a:solidFill>
                <a:schemeClr val="bg1"/>
              </a:solidFill>
            </a:endParaRPr>
          </a:p>
          <a:p>
            <a:endParaRPr lang="en-US" sz="1000">
              <a:solidFill>
                <a:schemeClr val="bg1"/>
              </a:solidFill>
            </a:endParaRPr>
          </a:p>
          <a:p>
            <a:pPr algn="l"/>
            <a:endParaRPr lang="en-US" sz="1000">
              <a:solidFill>
                <a:srgbClr val="FFFFFF"/>
              </a:solidFill>
            </a:endParaRPr>
          </a:p>
          <a:p>
            <a:endParaRPr lang="en-US" sz="1000">
              <a:solidFill>
                <a:srgbClr val="FFFFFF"/>
              </a:solidFill>
            </a:endParaRPr>
          </a:p>
          <a:p>
            <a:endParaRPr lang="en-US" sz="1000">
              <a:solidFill>
                <a:srgbClr val="FFFFFF"/>
              </a:solidFill>
            </a:endParaRPr>
          </a:p>
          <a:p>
            <a:endParaRPr lang="en-US" sz="1000">
              <a:solidFill>
                <a:srgbClr val="FFFFFF"/>
              </a:solidFill>
            </a:endParaRPr>
          </a:p>
          <a:p>
            <a:endParaRPr lang="en-US" sz="1000">
              <a:solidFill>
                <a:srgbClr val="FFFFFF"/>
              </a:solidFill>
            </a:endParaRPr>
          </a:p>
          <a:p>
            <a:endParaRPr lang="en-US" sz="1000">
              <a:solidFill>
                <a:srgbClr val="FFFFFF"/>
              </a:solidFill>
            </a:endParaRPr>
          </a:p>
          <a:p>
            <a:endParaRPr lang="en-US"/>
          </a:p>
          <a:p>
            <a:endParaRPr lang="en-US"/>
          </a:p>
          <a:p>
            <a:endParaRPr lang="en-US"/>
          </a:p>
          <a:p>
            <a:endParaRPr lang="en-US"/>
          </a:p>
          <a:p>
            <a:endParaRPr lang="en-US"/>
          </a:p>
          <a:p>
            <a:endParaRPr lang="en-US"/>
          </a:p>
        </p:txBody>
      </p:sp>
      <p:sp>
        <p:nvSpPr>
          <p:cNvPr id="3" name="Slide Number Placeholder 2">
            <a:extLst>
              <a:ext uri="{FF2B5EF4-FFF2-40B4-BE49-F238E27FC236}">
                <a16:creationId xmlns:a16="http://schemas.microsoft.com/office/drawing/2014/main" id="{6828C2C9-2359-4D5A-933B-44C7C0F5A041}"/>
              </a:ext>
            </a:extLst>
          </p:cNvPr>
          <p:cNvSpPr>
            <a:spLocks noGrp="1"/>
          </p:cNvSpPr>
          <p:nvPr>
            <p:ph type="sldNum" idx="12"/>
          </p:nvPr>
        </p:nvSpPr>
        <p:spPr/>
        <p:txBody>
          <a:bodyPr/>
          <a:lstStyle/>
          <a:p>
            <a:fld id="{00000000-1234-1234-1234-123412341234}" type="slidenum">
              <a:rPr lang="en"/>
              <a:t>25</a:t>
            </a:fld>
            <a:endParaRPr lang="en-US"/>
          </a:p>
        </p:txBody>
      </p:sp>
    </p:spTree>
    <p:extLst>
      <p:ext uri="{BB962C8B-B14F-4D97-AF65-F5344CB8AC3E}">
        <p14:creationId xmlns:p14="http://schemas.microsoft.com/office/powerpoint/2010/main" val="1865408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F51C5-CA48-4C52-8947-B796F2C2C6DC}"/>
              </a:ext>
            </a:extLst>
          </p:cNvPr>
          <p:cNvSpPr>
            <a:spLocks noGrp="1"/>
          </p:cNvSpPr>
          <p:nvPr>
            <p:ph type="title"/>
          </p:nvPr>
        </p:nvSpPr>
        <p:spPr>
          <a:xfrm>
            <a:off x="3884093" y="2361711"/>
            <a:ext cx="4939868" cy="964620"/>
          </a:xfrm>
        </p:spPr>
        <p:txBody>
          <a:bodyPr anchor="b">
            <a:normAutofit/>
          </a:bodyPr>
          <a:lstStyle/>
          <a:p>
            <a:pPr algn="ctr"/>
            <a:r>
              <a:rPr lang="en-US" b="1" u="sng" dirty="0">
                <a:solidFill>
                  <a:srgbClr val="FFFFFF"/>
                </a:solidFill>
                <a:latin typeface="Calibri"/>
                <a:ea typeface="+mj-lt"/>
                <a:cs typeface="+mj-lt"/>
              </a:rPr>
              <a:t>Conclusion</a:t>
            </a:r>
            <a:endParaRPr lang="en-US" b="1" u="sng" dirty="0">
              <a:solidFill>
                <a:srgbClr val="FFFFFF"/>
              </a:solidFill>
              <a:latin typeface="Calibri"/>
              <a:cs typeface="Calibri Light"/>
            </a:endParaRPr>
          </a:p>
        </p:txBody>
      </p:sp>
      <p:sp>
        <p:nvSpPr>
          <p:cNvPr id="3" name="Content Placeholder 2">
            <a:extLst>
              <a:ext uri="{FF2B5EF4-FFF2-40B4-BE49-F238E27FC236}">
                <a16:creationId xmlns:a16="http://schemas.microsoft.com/office/drawing/2014/main" id="{C0E874D4-326F-46D0-808E-A91D700FD90A}"/>
              </a:ext>
            </a:extLst>
          </p:cNvPr>
          <p:cNvSpPr>
            <a:spLocks noGrp="1"/>
          </p:cNvSpPr>
          <p:nvPr>
            <p:ph idx="1"/>
          </p:nvPr>
        </p:nvSpPr>
        <p:spPr>
          <a:xfrm>
            <a:off x="3884094" y="3157165"/>
            <a:ext cx="4939867" cy="2839064"/>
          </a:xfrm>
        </p:spPr>
        <p:txBody>
          <a:bodyPr vert="horz" lIns="68580" tIns="34290" rIns="68580" bIns="34290" rtlCol="0" anchor="t">
            <a:normAutofit/>
          </a:bodyPr>
          <a:lstStyle/>
          <a:p>
            <a:pPr marL="146050" indent="0">
              <a:buNone/>
            </a:pPr>
            <a:endParaRPr lang="en-US" sz="1500" b="1" dirty="0">
              <a:solidFill>
                <a:schemeClr val="bg1"/>
              </a:solidFill>
              <a:ea typeface="+mn-lt"/>
              <a:cs typeface="+mn-lt"/>
            </a:endParaRPr>
          </a:p>
          <a:p>
            <a:pPr marL="0" indent="0" algn="ctr">
              <a:buNone/>
            </a:pPr>
            <a:r>
              <a:rPr lang="en-US" b="1" dirty="0">
                <a:solidFill>
                  <a:schemeClr val="bg1"/>
                </a:solidFill>
                <a:ea typeface="+mn-lt"/>
                <a:cs typeface="+mn-lt"/>
              </a:rPr>
              <a:t>During this project, our goal was to convert a mechanical operated system into an electronic operated system. This will allow for the user to run into less maintenance issues in future and spend less money. </a:t>
            </a:r>
          </a:p>
          <a:p>
            <a:pPr>
              <a:buFont typeface="Wingdings,Sans-Serif" panose="020B0604020202020204" pitchFamily="34" charset="0"/>
              <a:buChar char="Ø"/>
            </a:pPr>
            <a:endParaRPr lang="en-US" sz="1500" b="1" dirty="0">
              <a:solidFill>
                <a:schemeClr val="bg1"/>
              </a:solidFill>
              <a:ea typeface="+mn-lt"/>
              <a:cs typeface="+mn-lt"/>
            </a:endParaRPr>
          </a:p>
          <a:p>
            <a:endParaRPr lang="en-US" sz="1500" dirty="0">
              <a:solidFill>
                <a:schemeClr val="bg1"/>
              </a:solidFill>
              <a:cs typeface="Calibri"/>
            </a:endParaRPr>
          </a:p>
        </p:txBody>
      </p:sp>
      <p:pic>
        <p:nvPicPr>
          <p:cNvPr id="5" name="Picture 4" descr="Electronics protoboard">
            <a:extLst>
              <a:ext uri="{FF2B5EF4-FFF2-40B4-BE49-F238E27FC236}">
                <a16:creationId xmlns:a16="http://schemas.microsoft.com/office/drawing/2014/main" id="{38DEB761-9976-4871-8D52-9D7FC169C4DA}"/>
              </a:ext>
            </a:extLst>
          </p:cNvPr>
          <p:cNvPicPr>
            <a:picLocks noChangeAspect="1"/>
          </p:cNvPicPr>
          <p:nvPr/>
        </p:nvPicPr>
        <p:blipFill rotWithShape="1">
          <a:blip r:embed="rId2"/>
          <a:srcRect l="7067" r="47880" b="-3"/>
          <a:stretch/>
        </p:blipFill>
        <p:spPr>
          <a:xfrm>
            <a:off x="16" y="7"/>
            <a:ext cx="3476678" cy="5143493"/>
          </a:xfrm>
          <a:prstGeom prst="rect">
            <a:avLst/>
          </a:prstGeom>
          <a:effectLst/>
        </p:spPr>
      </p:pic>
      <p:sp>
        <p:nvSpPr>
          <p:cNvPr id="4" name="Slide Number Placeholder 3">
            <a:extLst>
              <a:ext uri="{FF2B5EF4-FFF2-40B4-BE49-F238E27FC236}">
                <a16:creationId xmlns:a16="http://schemas.microsoft.com/office/drawing/2014/main" id="{6795042D-BC20-45CA-885A-5BC57DC4D9BF}"/>
              </a:ext>
            </a:extLst>
          </p:cNvPr>
          <p:cNvSpPr>
            <a:spLocks noGrp="1"/>
          </p:cNvSpPr>
          <p:nvPr>
            <p:ph type="sldNum" sz="quarter" idx="12"/>
          </p:nvPr>
        </p:nvSpPr>
        <p:spPr/>
        <p:txBody>
          <a:bodyPr/>
          <a:lstStyle/>
          <a:p>
            <a:fld id="{48F63A3B-78C7-47BE-AE5E-E10140E04643}" type="slidenum">
              <a:rPr lang="en-US" sz="1350" dirty="0"/>
              <a:t>26</a:t>
            </a:fld>
            <a:endParaRPr lang="en-US" sz="1350">
              <a:cs typeface="Calibri"/>
            </a:endParaRPr>
          </a:p>
        </p:txBody>
      </p:sp>
      <p:sp>
        <p:nvSpPr>
          <p:cNvPr id="6" name="TextBox 5">
            <a:extLst>
              <a:ext uri="{FF2B5EF4-FFF2-40B4-BE49-F238E27FC236}">
                <a16:creationId xmlns:a16="http://schemas.microsoft.com/office/drawing/2014/main" id="{019C1F73-9542-F59C-B62E-6FA40DB7696B}"/>
              </a:ext>
            </a:extLst>
          </p:cNvPr>
          <p:cNvSpPr txBox="1"/>
          <p:nvPr/>
        </p:nvSpPr>
        <p:spPr>
          <a:xfrm>
            <a:off x="3756660" y="361950"/>
            <a:ext cx="4442460" cy="37117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u="sng" dirty="0">
                <a:solidFill>
                  <a:schemeClr val="bg1"/>
                </a:solidFill>
                <a:latin typeface="Calibri"/>
              </a:rPr>
              <a:t>Recommendation</a:t>
            </a:r>
            <a:endParaRPr lang="en-US" dirty="0"/>
          </a:p>
          <a:p>
            <a:pPr marL="285750" indent="-285750">
              <a:lnSpc>
                <a:spcPct val="114999"/>
              </a:lnSpc>
              <a:buClr>
                <a:schemeClr val="bg1"/>
              </a:buClr>
              <a:buFont typeface="Arial" panose="020B0604020202020204" pitchFamily="34" charset="0"/>
              <a:buChar char="•"/>
            </a:pPr>
            <a:endParaRPr lang="en-US" dirty="0">
              <a:solidFill>
                <a:schemeClr val="bg1"/>
              </a:solidFill>
            </a:endParaRPr>
          </a:p>
          <a:p>
            <a:pPr marL="285750" indent="-285750">
              <a:lnSpc>
                <a:spcPct val="114999"/>
              </a:lnSpc>
              <a:buClr>
                <a:schemeClr val="bg1"/>
              </a:buClr>
              <a:buFont typeface="Arial" panose="020B0604020202020204" pitchFamily="34" charset="0"/>
              <a:buChar char="•"/>
            </a:pPr>
            <a:r>
              <a:rPr lang="en-US" b="1" dirty="0">
                <a:solidFill>
                  <a:schemeClr val="bg1"/>
                </a:solidFill>
                <a:latin typeface="Lato" panose="020F0502020204030203" pitchFamily="34" charset="0"/>
                <a:ea typeface="Lato" panose="020F0502020204030203" pitchFamily="34" charset="0"/>
                <a:cs typeface="Lato" panose="020F0502020204030203" pitchFamily="34" charset="0"/>
              </a:rPr>
              <a:t>Use electronic based switch instead of mechanical based switch.</a:t>
            </a:r>
          </a:p>
          <a:p>
            <a:pPr marL="285750" indent="-285750">
              <a:lnSpc>
                <a:spcPct val="114999"/>
              </a:lnSpc>
              <a:buClr>
                <a:schemeClr val="bg1"/>
              </a:buClr>
              <a:buFont typeface="Arial" panose="020B0604020202020204" pitchFamily="34" charset="0"/>
              <a:buChar char="•"/>
            </a:pPr>
            <a:r>
              <a:rPr lang="en-US" b="1" dirty="0">
                <a:solidFill>
                  <a:schemeClr val="bg1"/>
                </a:solidFill>
                <a:latin typeface="Lato" panose="020F0502020204030203" pitchFamily="34" charset="0"/>
                <a:ea typeface="Lato" panose="020F0502020204030203" pitchFamily="34" charset="0"/>
                <a:cs typeface="Lato" panose="020F0502020204030203" pitchFamily="34" charset="0"/>
              </a:rPr>
              <a:t>Safely control electrical system  with aide of Arduino Uno</a:t>
            </a:r>
          </a:p>
          <a:p>
            <a:pPr marL="285750" indent="-285750">
              <a:lnSpc>
                <a:spcPct val="114999"/>
              </a:lnSpc>
              <a:buClr>
                <a:schemeClr val="bg1"/>
              </a:buClr>
              <a:buFont typeface="Arial" panose="020B0604020202020204" pitchFamily="34" charset="0"/>
              <a:buChar char="•"/>
            </a:pPr>
            <a:r>
              <a:rPr lang="en-US" b="1" dirty="0">
                <a:solidFill>
                  <a:schemeClr val="bg1"/>
                </a:solidFill>
                <a:latin typeface="Lato" panose="020F0502020204030203" pitchFamily="34" charset="0"/>
                <a:ea typeface="Lato" panose="020F0502020204030203" pitchFamily="34" charset="0"/>
                <a:cs typeface="Lato" panose="020F0502020204030203" pitchFamily="34" charset="0"/>
              </a:rPr>
              <a:t>Use of control system to be within range of set voltage</a:t>
            </a:r>
          </a:p>
          <a:p>
            <a:pPr marL="285750" indent="-285750">
              <a:lnSpc>
                <a:spcPct val="114999"/>
              </a:lnSpc>
              <a:buClr>
                <a:schemeClr val="bg1"/>
              </a:buClr>
              <a:buFont typeface="Arial" panose="020B0604020202020204" pitchFamily="34" charset="0"/>
              <a:buChar char="•"/>
            </a:pPr>
            <a:endParaRPr lang="en-US" b="1" dirty="0">
              <a:solidFill>
                <a:schemeClr val="bg1"/>
              </a:solidFill>
              <a:latin typeface="Lato" panose="020F0502020204030203" pitchFamily="34" charset="0"/>
              <a:ea typeface="Lato" panose="020F0502020204030203" pitchFamily="34" charset="0"/>
              <a:cs typeface="Lato" panose="020F0502020204030203" pitchFamily="34" charset="0"/>
            </a:endParaRPr>
          </a:p>
          <a:p>
            <a:pPr marL="285750" indent="-285750">
              <a:lnSpc>
                <a:spcPct val="114999"/>
              </a:lnSpc>
              <a:buClr>
                <a:schemeClr val="bg1"/>
              </a:buClr>
              <a:buFont typeface="Arial" panose="020B0604020202020204" pitchFamily="34" charset="0"/>
              <a:buChar char="•"/>
            </a:pPr>
            <a:endParaRPr lang="en-US" b="1" dirty="0">
              <a:solidFill>
                <a:schemeClr val="bg1"/>
              </a:solidFill>
              <a:latin typeface="Lato" panose="020F0502020204030203" pitchFamily="34" charset="0"/>
              <a:ea typeface="Lato" panose="020F0502020204030203" pitchFamily="34" charset="0"/>
              <a:cs typeface="Lato" panose="020F0502020204030203" pitchFamily="34" charset="0"/>
            </a:endParaRPr>
          </a:p>
          <a:p>
            <a:pPr marL="285750" indent="-285750">
              <a:lnSpc>
                <a:spcPct val="114999"/>
              </a:lnSpc>
              <a:buClr>
                <a:schemeClr val="bg1"/>
              </a:buClr>
              <a:buFont typeface="Arial" panose="020B0604020202020204" pitchFamily="34" charset="0"/>
              <a:buChar char="•"/>
            </a:pPr>
            <a:endParaRPr lang="en-US" dirty="0">
              <a:solidFill>
                <a:schemeClr val="bg1"/>
              </a:solidFill>
            </a:endParaRPr>
          </a:p>
          <a:p>
            <a:pPr marL="285750" indent="-285750">
              <a:lnSpc>
                <a:spcPct val="114999"/>
              </a:lnSpc>
              <a:buClr>
                <a:schemeClr val="bg1"/>
              </a:buClr>
              <a:buFont typeface="Arial" panose="020B0604020202020204" pitchFamily="34" charset="0"/>
              <a:buChar char="•"/>
            </a:pPr>
            <a:endParaRPr lang="en-US" dirty="0">
              <a:solidFill>
                <a:schemeClr val="bg1"/>
              </a:solidFill>
            </a:endParaRPr>
          </a:p>
          <a:p>
            <a:pPr marL="285750" indent="-285750">
              <a:lnSpc>
                <a:spcPct val="114999"/>
              </a:lnSpc>
              <a:buChar char="•"/>
            </a:pP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29265166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524257-0516-43DA-B1BC-0806EF4B676E}"/>
              </a:ext>
            </a:extLst>
          </p:cNvPr>
          <p:cNvSpPr>
            <a:spLocks noGrp="1"/>
          </p:cNvSpPr>
          <p:nvPr>
            <p:ph type="body" idx="1"/>
          </p:nvPr>
        </p:nvSpPr>
        <p:spPr>
          <a:xfrm>
            <a:off x="2085158" y="160427"/>
            <a:ext cx="6936000" cy="3267631"/>
          </a:xfrm>
        </p:spPr>
        <p:txBody>
          <a:bodyPr spcFirstLastPara="1" wrap="square" lIns="91425" tIns="91425" rIns="91425" bIns="91425" anchor="ctr" anchorCtr="0">
            <a:noAutofit/>
          </a:bodyPr>
          <a:lstStyle/>
          <a:p>
            <a:pPr algn="ctr"/>
            <a:r>
              <a:rPr lang="en-US" sz="5000" b="1" dirty="0"/>
              <a:t>Questions?</a:t>
            </a:r>
          </a:p>
          <a:p>
            <a:pPr algn="ctr"/>
            <a:endParaRPr lang="en-US" sz="9600" dirty="0"/>
          </a:p>
          <a:p>
            <a:endParaRPr lang="en-US" dirty="0"/>
          </a:p>
          <a:p>
            <a:pPr algn="ctr"/>
            <a:endParaRPr lang="en-US" dirty="0"/>
          </a:p>
          <a:p>
            <a:endParaRPr lang="en-US" dirty="0"/>
          </a:p>
        </p:txBody>
      </p:sp>
      <p:sp>
        <p:nvSpPr>
          <p:cNvPr id="3" name="Slide Number Placeholder 2">
            <a:extLst>
              <a:ext uri="{FF2B5EF4-FFF2-40B4-BE49-F238E27FC236}">
                <a16:creationId xmlns:a16="http://schemas.microsoft.com/office/drawing/2014/main" id="{B64334B5-3120-4E85-A0C9-6B229B9B6748}"/>
              </a:ext>
            </a:extLst>
          </p:cNvPr>
          <p:cNvSpPr>
            <a:spLocks noGrp="1"/>
          </p:cNvSpPr>
          <p:nvPr>
            <p:ph type="sldNum" idx="12"/>
          </p:nvPr>
        </p:nvSpPr>
        <p:spPr/>
        <p:txBody>
          <a:bodyPr/>
          <a:lstStyle/>
          <a:p>
            <a:fld id="{00000000-1234-1234-1234-123412341234}" type="slidenum">
              <a:rPr lang="en"/>
              <a:t>27</a:t>
            </a:fld>
            <a:endParaRPr lang="en-US"/>
          </a:p>
        </p:txBody>
      </p:sp>
      <p:pic>
        <p:nvPicPr>
          <p:cNvPr id="9" name="Picture 8" descr="A group of men standing next to a golf cart&#10;&#10;Description automatically generated with medium confidence">
            <a:extLst>
              <a:ext uri="{FF2B5EF4-FFF2-40B4-BE49-F238E27FC236}">
                <a16:creationId xmlns:a16="http://schemas.microsoft.com/office/drawing/2014/main" id="{1C6C1F6E-0A13-4FAC-BF72-EBD9974B3DCA}"/>
              </a:ext>
            </a:extLst>
          </p:cNvPr>
          <p:cNvPicPr>
            <a:picLocks noChangeAspect="1"/>
          </p:cNvPicPr>
          <p:nvPr/>
        </p:nvPicPr>
        <p:blipFill>
          <a:blip r:embed="rId2"/>
          <a:stretch>
            <a:fillRect/>
          </a:stretch>
        </p:blipFill>
        <p:spPr>
          <a:xfrm>
            <a:off x="0" y="0"/>
            <a:ext cx="3857625" cy="5143500"/>
          </a:xfrm>
          <a:prstGeom prst="rect">
            <a:avLst/>
          </a:prstGeom>
        </p:spPr>
      </p:pic>
      <p:pic>
        <p:nvPicPr>
          <p:cNvPr id="11" name="Picture 10" descr="A person showing another person something on the computer&#10;&#10;Description automatically generated with medium confidence">
            <a:extLst>
              <a:ext uri="{FF2B5EF4-FFF2-40B4-BE49-F238E27FC236}">
                <a16:creationId xmlns:a16="http://schemas.microsoft.com/office/drawing/2014/main" id="{C784212A-78D5-4741-A718-0320BE41A57E}"/>
              </a:ext>
            </a:extLst>
          </p:cNvPr>
          <p:cNvPicPr>
            <a:picLocks noChangeAspect="1"/>
          </p:cNvPicPr>
          <p:nvPr/>
        </p:nvPicPr>
        <p:blipFill rotWithShape="1">
          <a:blip r:embed="rId3"/>
          <a:srcRect t="17874"/>
          <a:stretch/>
        </p:blipFill>
        <p:spPr>
          <a:xfrm>
            <a:off x="3857625" y="1783481"/>
            <a:ext cx="3068469" cy="3360019"/>
          </a:xfrm>
          <a:prstGeom prst="rect">
            <a:avLst/>
          </a:prstGeom>
        </p:spPr>
      </p:pic>
    </p:spTree>
    <p:extLst>
      <p:ext uri="{BB962C8B-B14F-4D97-AF65-F5344CB8AC3E}">
        <p14:creationId xmlns:p14="http://schemas.microsoft.com/office/powerpoint/2010/main" val="3346518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48E58B-ABD8-4287-99AC-30B257977CE9}"/>
              </a:ext>
            </a:extLst>
          </p:cNvPr>
          <p:cNvSpPr>
            <a:spLocks noGrp="1"/>
          </p:cNvSpPr>
          <p:nvPr>
            <p:ph type="body" idx="1"/>
          </p:nvPr>
        </p:nvSpPr>
        <p:spPr>
          <a:xfrm>
            <a:off x="3605101" y="2223259"/>
            <a:ext cx="6936000" cy="523800"/>
          </a:xfrm>
        </p:spPr>
        <p:txBody>
          <a:bodyPr>
            <a:noAutofit/>
          </a:bodyPr>
          <a:lstStyle/>
          <a:p>
            <a:r>
              <a:rPr lang="en-US" sz="3000"/>
              <a:t>Back Up</a:t>
            </a:r>
          </a:p>
        </p:txBody>
      </p:sp>
      <p:sp>
        <p:nvSpPr>
          <p:cNvPr id="3" name="Slide Number Placeholder 2">
            <a:extLst>
              <a:ext uri="{FF2B5EF4-FFF2-40B4-BE49-F238E27FC236}">
                <a16:creationId xmlns:a16="http://schemas.microsoft.com/office/drawing/2014/main" id="{2487CE24-5C9B-47C7-8233-48A6FA3686D5}"/>
              </a:ext>
            </a:extLst>
          </p:cNvPr>
          <p:cNvSpPr>
            <a:spLocks noGrp="1"/>
          </p:cNvSpPr>
          <p:nvPr>
            <p:ph type="sldNum" idx="12"/>
          </p:nvPr>
        </p:nvSpPr>
        <p:spPr/>
        <p:txBody>
          <a:bodyPr/>
          <a:lstStyle/>
          <a:p>
            <a:fld id="{00000000-1234-1234-1234-123412341234}" type="slidenum">
              <a:rPr lang="en"/>
              <a:t>28</a:t>
            </a:fld>
            <a:endParaRPr lang="en-US"/>
          </a:p>
        </p:txBody>
      </p:sp>
    </p:spTree>
    <p:extLst>
      <p:ext uri="{BB962C8B-B14F-4D97-AF65-F5344CB8AC3E}">
        <p14:creationId xmlns:p14="http://schemas.microsoft.com/office/powerpoint/2010/main" val="23096866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0AD5C6-AE49-4445-A1E0-B05BF3EDE552}"/>
              </a:ext>
            </a:extLst>
          </p:cNvPr>
          <p:cNvSpPr>
            <a:spLocks noGrp="1"/>
          </p:cNvSpPr>
          <p:nvPr>
            <p:ph type="body" idx="1"/>
          </p:nvPr>
        </p:nvSpPr>
        <p:spPr>
          <a:xfrm>
            <a:off x="2844821" y="440741"/>
            <a:ext cx="6936000" cy="523800"/>
          </a:xfrm>
        </p:spPr>
        <p:txBody>
          <a:bodyPr>
            <a:noAutofit/>
          </a:bodyPr>
          <a:lstStyle/>
          <a:p>
            <a:r>
              <a:rPr lang="en-US" sz="2800" dirty="0"/>
              <a:t>Acceptance Criteria</a:t>
            </a:r>
          </a:p>
        </p:txBody>
      </p:sp>
      <p:sp>
        <p:nvSpPr>
          <p:cNvPr id="3" name="TextBox 2">
            <a:extLst>
              <a:ext uri="{FF2B5EF4-FFF2-40B4-BE49-F238E27FC236}">
                <a16:creationId xmlns:a16="http://schemas.microsoft.com/office/drawing/2014/main" id="{E41E79E5-360D-4093-B0CB-B9A2DFFD398C}"/>
              </a:ext>
            </a:extLst>
          </p:cNvPr>
          <p:cNvSpPr txBox="1"/>
          <p:nvPr/>
        </p:nvSpPr>
        <p:spPr>
          <a:xfrm>
            <a:off x="914400" y="1059971"/>
            <a:ext cx="7746520" cy="36317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u="sng" dirty="0">
                <a:solidFill>
                  <a:schemeClr val="bg1"/>
                </a:solidFill>
              </a:rPr>
              <a:t>Embedded System:</a:t>
            </a:r>
            <a:endParaRPr lang="en-US" sz="2000" dirty="0">
              <a:solidFill>
                <a:schemeClr val="bg1"/>
              </a:solidFill>
            </a:endParaRPr>
          </a:p>
          <a:p>
            <a:pPr marL="285750" lvl="1" indent="-285750" algn="just">
              <a:buClr>
                <a:schemeClr val="bg1"/>
              </a:buClr>
              <a:buChar char="•"/>
            </a:pPr>
            <a:r>
              <a:rPr lang="en-US" sz="1600" dirty="0">
                <a:solidFill>
                  <a:schemeClr val="bg1"/>
                </a:solidFill>
              </a:rPr>
              <a:t>System must fit within the golf cart engine bay.</a:t>
            </a:r>
          </a:p>
          <a:p>
            <a:pPr marL="285750" lvl="1" indent="-285750" algn="just">
              <a:buClr>
                <a:schemeClr val="bg1"/>
              </a:buClr>
              <a:buChar char="•"/>
            </a:pPr>
            <a:r>
              <a:rPr lang="en-US" sz="1600" dirty="0">
                <a:solidFill>
                  <a:schemeClr val="bg1"/>
                </a:solidFill>
              </a:rPr>
              <a:t>System must be energy efficient and not consume a large amount of battery life </a:t>
            </a:r>
          </a:p>
          <a:p>
            <a:pPr marL="285750" lvl="1" indent="-285750" algn="just">
              <a:buClr>
                <a:schemeClr val="bg1"/>
              </a:buClr>
              <a:buChar char="•"/>
            </a:pPr>
            <a:r>
              <a:rPr lang="en-US" sz="1600" dirty="0">
                <a:solidFill>
                  <a:schemeClr val="bg1"/>
                </a:solidFill>
              </a:rPr>
              <a:t>System must have proper organized connections that can be identified easily.</a:t>
            </a:r>
          </a:p>
          <a:p>
            <a:pPr marL="285750" lvl="1" indent="-285750" algn="just">
              <a:buClr>
                <a:schemeClr val="bg1"/>
              </a:buClr>
              <a:buChar char="•"/>
            </a:pPr>
            <a:r>
              <a:rPr lang="en-US" sz="1600" dirty="0">
                <a:solidFill>
                  <a:schemeClr val="bg1"/>
                </a:solidFill>
              </a:rPr>
              <a:t>System software must communicate with the microcontroller to control the electronic switches.</a:t>
            </a:r>
          </a:p>
          <a:p>
            <a:pPr marL="285750" lvl="1" indent="-285750" algn="just">
              <a:buChar char="•"/>
            </a:pPr>
            <a:endParaRPr lang="en-US" sz="1600" dirty="0">
              <a:solidFill>
                <a:schemeClr val="bg1"/>
              </a:solidFill>
            </a:endParaRPr>
          </a:p>
          <a:p>
            <a:pPr marL="285750" lvl="1" indent="-285750" algn="just">
              <a:buChar char="•"/>
            </a:pPr>
            <a:endParaRPr lang="en-US" sz="1600" dirty="0">
              <a:solidFill>
                <a:schemeClr val="bg1"/>
              </a:solidFill>
            </a:endParaRPr>
          </a:p>
          <a:p>
            <a:pPr lvl="1" algn="ctr"/>
            <a:r>
              <a:rPr lang="en-US" sz="2000" u="sng" dirty="0">
                <a:solidFill>
                  <a:schemeClr val="bg1"/>
                </a:solidFill>
              </a:rPr>
              <a:t>Switch:</a:t>
            </a:r>
            <a:endParaRPr lang="en-US" sz="2000" dirty="0">
              <a:solidFill>
                <a:schemeClr val="bg1"/>
              </a:solidFill>
            </a:endParaRPr>
          </a:p>
          <a:p>
            <a:pPr marL="285750" indent="-285750" algn="just">
              <a:buClr>
                <a:schemeClr val="bg1"/>
              </a:buClr>
              <a:buChar char="•"/>
            </a:pPr>
            <a:r>
              <a:rPr lang="en-US" sz="1600" dirty="0">
                <a:solidFill>
                  <a:schemeClr val="bg1"/>
                </a:solidFill>
              </a:rPr>
              <a:t>Switch should make the golf cart go forward and reverse through the help of the electronic embedded system.</a:t>
            </a:r>
          </a:p>
          <a:p>
            <a:pPr marL="285750" indent="-285750" algn="just">
              <a:buClr>
                <a:schemeClr val="bg1"/>
              </a:buClr>
              <a:buChar char="•"/>
            </a:pPr>
            <a:r>
              <a:rPr lang="en-US" sz="1600" dirty="0">
                <a:solidFill>
                  <a:schemeClr val="bg1"/>
                </a:solidFill>
              </a:rPr>
              <a:t>Switch should be user friendly, and durable.</a:t>
            </a:r>
          </a:p>
          <a:p>
            <a:pPr marL="285750" indent="-285750" algn="just">
              <a:buClr>
                <a:schemeClr val="bg1"/>
              </a:buClr>
              <a:buChar char="•"/>
            </a:pPr>
            <a:r>
              <a:rPr lang="en-US" sz="1600" dirty="0">
                <a:solidFill>
                  <a:schemeClr val="bg1"/>
                </a:solidFill>
              </a:rPr>
              <a:t>Switch should run while other features of the golf cart are in use.</a:t>
            </a:r>
          </a:p>
          <a:p>
            <a:pPr algn="l"/>
            <a:endParaRPr lang="en-US" dirty="0"/>
          </a:p>
        </p:txBody>
      </p:sp>
      <p:sp>
        <p:nvSpPr>
          <p:cNvPr id="4" name="Slide Number Placeholder 3">
            <a:extLst>
              <a:ext uri="{FF2B5EF4-FFF2-40B4-BE49-F238E27FC236}">
                <a16:creationId xmlns:a16="http://schemas.microsoft.com/office/drawing/2014/main" id="{1A252FEE-8C6F-416B-8432-EEC84849319E}"/>
              </a:ext>
            </a:extLst>
          </p:cNvPr>
          <p:cNvSpPr>
            <a:spLocks noGrp="1"/>
          </p:cNvSpPr>
          <p:nvPr>
            <p:ph type="sldNum" idx="12"/>
          </p:nvPr>
        </p:nvSpPr>
        <p:spPr/>
        <p:txBody>
          <a:bodyPr/>
          <a:lstStyle/>
          <a:p>
            <a:fld id="{00000000-1234-1234-1234-123412341234}" type="slidenum">
              <a:rPr lang="en"/>
              <a:t>29</a:t>
            </a:fld>
            <a:endParaRPr lang="en-US"/>
          </a:p>
        </p:txBody>
      </p:sp>
    </p:spTree>
    <p:extLst>
      <p:ext uri="{BB962C8B-B14F-4D97-AF65-F5344CB8AC3E}">
        <p14:creationId xmlns:p14="http://schemas.microsoft.com/office/powerpoint/2010/main" val="502422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2" name="Google Shape;172;p17"/>
          <p:cNvSpPr txBox="1"/>
          <p:nvPr/>
        </p:nvSpPr>
        <p:spPr>
          <a:xfrm>
            <a:off x="2629459" y="237354"/>
            <a:ext cx="7839600" cy="5539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lt1"/>
                </a:solidFill>
                <a:latin typeface="Lato"/>
                <a:ea typeface="Lato"/>
                <a:cs typeface="Lato"/>
                <a:sym typeface="Lato"/>
              </a:rPr>
              <a:t>Constraints &amp; Assumptions</a:t>
            </a:r>
          </a:p>
        </p:txBody>
      </p:sp>
      <p:sp>
        <p:nvSpPr>
          <p:cNvPr id="2" name="TextBox 1">
            <a:extLst>
              <a:ext uri="{FF2B5EF4-FFF2-40B4-BE49-F238E27FC236}">
                <a16:creationId xmlns:a16="http://schemas.microsoft.com/office/drawing/2014/main" id="{FED8429F-F8FA-4963-BA40-03C0953E6714}"/>
              </a:ext>
            </a:extLst>
          </p:cNvPr>
          <p:cNvSpPr txBox="1"/>
          <p:nvPr/>
        </p:nvSpPr>
        <p:spPr>
          <a:xfrm>
            <a:off x="1776201" y="873328"/>
            <a:ext cx="6306669" cy="69557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a:solidFill>
                  <a:schemeClr val="bg1"/>
                </a:solidFill>
              </a:rPr>
              <a:t>Assumptions</a:t>
            </a:r>
          </a:p>
          <a:p>
            <a:pPr marL="285750" indent="-285750">
              <a:buClr>
                <a:schemeClr val="bg1"/>
              </a:buClr>
              <a:buFont typeface="Arial"/>
              <a:buChar char="•"/>
            </a:pPr>
            <a:r>
              <a:rPr lang="en-US">
                <a:solidFill>
                  <a:schemeClr val="bg1"/>
                </a:solidFill>
              </a:rPr>
              <a:t>No time lag or transmission delay.</a:t>
            </a:r>
          </a:p>
          <a:p>
            <a:pPr marL="285750" indent="-285750">
              <a:buClr>
                <a:schemeClr val="bg1"/>
              </a:buClr>
              <a:buFont typeface="Arial"/>
              <a:buChar char="•"/>
            </a:pPr>
            <a:r>
              <a:rPr lang="en-US">
                <a:solidFill>
                  <a:schemeClr val="bg1"/>
                </a:solidFill>
              </a:rPr>
              <a:t>Linear and quick response and good accuracy</a:t>
            </a:r>
          </a:p>
          <a:p>
            <a:pPr marL="285750" indent="-285750">
              <a:buClr>
                <a:schemeClr val="bg1"/>
              </a:buClr>
              <a:buFont typeface="Arial"/>
              <a:buChar char="•"/>
            </a:pPr>
            <a:r>
              <a:rPr lang="en-US">
                <a:solidFill>
                  <a:schemeClr val="bg1"/>
                </a:solidFill>
              </a:rPr>
              <a:t>No entrainment or contamination in control medium</a:t>
            </a:r>
          </a:p>
          <a:p>
            <a:pPr marL="285750" indent="-285750">
              <a:buClr>
                <a:schemeClr val="bg1"/>
              </a:buClr>
              <a:buFont typeface="Arial"/>
              <a:buChar char="•"/>
            </a:pPr>
            <a:r>
              <a:rPr lang="en-US">
                <a:solidFill>
                  <a:schemeClr val="bg1"/>
                </a:solidFill>
              </a:rPr>
              <a:t>Integrated control system and easier interconnections.</a:t>
            </a:r>
          </a:p>
          <a:p>
            <a:pPr marL="285750" indent="-285750">
              <a:buClr>
                <a:schemeClr val="bg1"/>
              </a:buClr>
              <a:buFont typeface="Arial"/>
              <a:buChar char="•"/>
            </a:pPr>
            <a:r>
              <a:rPr lang="en-US">
                <a:solidFill>
                  <a:schemeClr val="bg1"/>
                </a:solidFill>
              </a:rPr>
              <a:t>Low Power re-equipment</a:t>
            </a:r>
          </a:p>
          <a:p>
            <a:pPr marL="285750" indent="-285750">
              <a:buClr>
                <a:schemeClr val="bg1"/>
              </a:buClr>
              <a:buFont typeface="Arial"/>
              <a:buChar char="•"/>
            </a:pPr>
            <a:r>
              <a:rPr lang="en-US">
                <a:solidFill>
                  <a:schemeClr val="bg1"/>
                </a:solidFill>
              </a:rPr>
              <a:t>Speed of response is substantially instantaneous.</a:t>
            </a:r>
          </a:p>
          <a:p>
            <a:pPr marL="285750" indent="-285750">
              <a:buClr>
                <a:schemeClr val="bg1"/>
              </a:buClr>
              <a:buFont typeface="Arial"/>
              <a:buChar char="•"/>
            </a:pPr>
            <a:r>
              <a:rPr lang="en-US">
                <a:solidFill>
                  <a:schemeClr val="bg1"/>
                </a:solidFill>
              </a:rPr>
              <a:t>Easy Maintenance and test kit re-equipment.</a:t>
            </a:r>
          </a:p>
          <a:p>
            <a:pPr marL="285750" indent="-285750">
              <a:buFont typeface="Arial"/>
              <a:buChar char="•"/>
            </a:pPr>
            <a:endParaRPr lang="en-US">
              <a:solidFill>
                <a:schemeClr val="bg1"/>
              </a:solidFill>
            </a:endParaRPr>
          </a:p>
          <a:p>
            <a:r>
              <a:rPr lang="en-US" sz="2000">
                <a:solidFill>
                  <a:schemeClr val="bg1"/>
                </a:solidFill>
              </a:rPr>
              <a:t>Constraints</a:t>
            </a:r>
          </a:p>
          <a:p>
            <a:pPr marL="285750" indent="-285750">
              <a:buClr>
                <a:schemeClr val="bg1"/>
              </a:buClr>
              <a:buFont typeface="Arial"/>
              <a:buChar char="•"/>
            </a:pPr>
            <a:r>
              <a:rPr lang="en-US">
                <a:solidFill>
                  <a:schemeClr val="bg1"/>
                </a:solidFill>
              </a:rPr>
              <a:t>Complex Networks</a:t>
            </a:r>
          </a:p>
          <a:p>
            <a:pPr marL="285750" indent="-285750">
              <a:buClr>
                <a:schemeClr val="bg1"/>
              </a:buClr>
              <a:buFont typeface="Arial"/>
              <a:buChar char="•"/>
            </a:pPr>
            <a:r>
              <a:rPr lang="en-US">
                <a:solidFill>
                  <a:schemeClr val="bg1"/>
                </a:solidFill>
              </a:rPr>
              <a:t>Not possible for flame-proof areas</a:t>
            </a:r>
          </a:p>
          <a:p>
            <a:pPr marL="285750" indent="-285750">
              <a:buClr>
                <a:schemeClr val="bg1"/>
              </a:buClr>
              <a:buFont typeface="Arial"/>
              <a:buChar char="•"/>
            </a:pPr>
            <a:r>
              <a:rPr lang="en-US">
                <a:solidFill>
                  <a:schemeClr val="bg1"/>
                </a:solidFill>
              </a:rPr>
              <a:t>Skilled maintenance regulations</a:t>
            </a:r>
          </a:p>
          <a:p>
            <a:pPr marL="285750" indent="-285750">
              <a:buClr>
                <a:schemeClr val="bg1"/>
              </a:buClr>
              <a:buFont typeface="Arial"/>
              <a:buChar char="•"/>
            </a:pPr>
            <a:r>
              <a:rPr lang="en-US">
                <a:solidFill>
                  <a:schemeClr val="bg1"/>
                </a:solidFill>
              </a:rPr>
              <a:t>Expensive layout</a:t>
            </a:r>
          </a:p>
          <a:p>
            <a:pPr marL="285750" indent="-285750">
              <a:buClr>
                <a:schemeClr val="bg1"/>
              </a:buClr>
              <a:buFont typeface="Arial"/>
              <a:buChar char="•"/>
            </a:pPr>
            <a:r>
              <a:rPr lang="en-US">
                <a:solidFill>
                  <a:schemeClr val="bg1"/>
                </a:solidFill>
              </a:rPr>
              <a:t>Good and safe wiring layout required</a:t>
            </a:r>
          </a:p>
          <a:p>
            <a:pPr marL="285750" indent="-285750">
              <a:buClr>
                <a:schemeClr val="bg1"/>
              </a:buClr>
              <a:buFont typeface="Arial"/>
              <a:buChar char="•"/>
            </a:pPr>
            <a:r>
              <a:rPr lang="en-US">
                <a:solidFill>
                  <a:schemeClr val="bg1"/>
                </a:solidFill>
              </a:rPr>
              <a:t>Susceptible to line fluctuations of voltage and frequency</a:t>
            </a:r>
          </a:p>
          <a:p>
            <a:pPr marL="285750" indent="-285750">
              <a:buFont typeface="Wingdings"/>
              <a:buChar char="Ø"/>
            </a:pPr>
            <a:endParaRPr lang="en-US">
              <a:solidFill>
                <a:srgbClr val="FFFFFF"/>
              </a:solidFill>
            </a:endParaRPr>
          </a:p>
          <a:p>
            <a:endParaRPr lang="en-US">
              <a:solidFill>
                <a:srgbClr val="FFFFFF"/>
              </a:solidFill>
            </a:endParaRPr>
          </a:p>
          <a:p>
            <a:pPr marL="285750" indent="-285750">
              <a:buChar char="•"/>
            </a:pPr>
            <a:endParaRPr lang="en-US">
              <a:solidFill>
                <a:srgbClr val="FFFFFF"/>
              </a:solidFill>
            </a:endParaRPr>
          </a:p>
          <a:p>
            <a:endParaRPr lang="en-US">
              <a:solidFill>
                <a:srgbClr val="FFFFFF"/>
              </a:solidFill>
            </a:endParaRPr>
          </a:p>
          <a:p>
            <a:endParaRPr lang="en-US">
              <a:solidFill>
                <a:srgbClr val="FFFFFF"/>
              </a:solidFill>
            </a:endParaRPr>
          </a:p>
          <a:p>
            <a:endParaRPr lang="en-US">
              <a:solidFill>
                <a:srgbClr val="FFFFFF"/>
              </a:solidFill>
            </a:endParaRPr>
          </a:p>
          <a:p>
            <a:endParaRPr lang="en-US">
              <a:solidFill>
                <a:srgbClr val="FFFFFF"/>
              </a:solidFill>
            </a:endParaRPr>
          </a:p>
          <a:p>
            <a:endParaRPr lang="en-US"/>
          </a:p>
          <a:p>
            <a:endParaRPr lang="en-US"/>
          </a:p>
          <a:p>
            <a:endParaRPr lang="en-US"/>
          </a:p>
          <a:p>
            <a:endParaRPr lang="en-US"/>
          </a:p>
          <a:p>
            <a:endParaRPr lang="en-US"/>
          </a:p>
          <a:p>
            <a:endParaRPr lang="en-US"/>
          </a:p>
          <a:p>
            <a:endParaRPr lang="en-US"/>
          </a:p>
          <a:p>
            <a:endParaRPr lang="en-US"/>
          </a:p>
        </p:txBody>
      </p:sp>
      <p:sp>
        <p:nvSpPr>
          <p:cNvPr id="3" name="Slide Number Placeholder 2">
            <a:extLst>
              <a:ext uri="{FF2B5EF4-FFF2-40B4-BE49-F238E27FC236}">
                <a16:creationId xmlns:a16="http://schemas.microsoft.com/office/drawing/2014/main" id="{12FF5FF3-46ED-455A-8010-90FB63FCDD10}"/>
              </a:ext>
            </a:extLst>
          </p:cNvPr>
          <p:cNvSpPr>
            <a:spLocks noGrp="1"/>
          </p:cNvSpPr>
          <p:nvPr>
            <p:ph type="sldNum" idx="12"/>
          </p:nvPr>
        </p:nvSpPr>
        <p:spPr/>
        <p:txBody>
          <a:bodyPr/>
          <a:lstStyle/>
          <a:p>
            <a:fld id="{00000000-1234-1234-1234-123412341234}" type="slidenum">
              <a:rPr lang="en"/>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778457-5794-41A3-828F-C2A4F797636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6B48CC3C-9116-4F78-8704-B7D2F3ACD526}"/>
                  </a:ext>
                </a:extLst>
              </p:cNvPr>
              <p:cNvSpPr txBox="1"/>
              <p:nvPr/>
            </p:nvSpPr>
            <p:spPr>
              <a:xfrm>
                <a:off x="868296" y="1293782"/>
                <a:ext cx="5056094" cy="305340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chemeClr val="bg1"/>
                          </a:solidFill>
                          <a:latin typeface="Cambria Math" panose="02040503050406030204" pitchFamily="18" charset="0"/>
                        </a:rPr>
                        <m:t>𝑄</m:t>
                      </m:r>
                      <m:r>
                        <a:rPr lang="en-US" sz="2800" b="0" i="1" smtClean="0">
                          <a:solidFill>
                            <a:schemeClr val="bg1"/>
                          </a:solidFill>
                          <a:latin typeface="Cambria Math" panose="02040503050406030204" pitchFamily="18" charset="0"/>
                        </a:rPr>
                        <m:t>=</m:t>
                      </m:r>
                      <m:r>
                        <a:rPr lang="en-US" sz="2800" b="0" i="1" smtClean="0">
                          <a:solidFill>
                            <a:schemeClr val="bg1"/>
                          </a:solidFill>
                          <a:latin typeface="Cambria Math" panose="02040503050406030204" pitchFamily="18" charset="0"/>
                        </a:rPr>
                        <m:t>𝑍𝑡</m:t>
                      </m:r>
                    </m:oMath>
                  </m:oMathPara>
                </a14:m>
                <a:endParaRPr lang="en-US" sz="2800" b="0" dirty="0">
                  <a:solidFill>
                    <a:schemeClr val="bg1"/>
                  </a:solidFill>
                </a:endParaRPr>
              </a:p>
              <a:p>
                <a:pPr/>
                <a14:m>
                  <m:oMathPara xmlns:m="http://schemas.openxmlformats.org/officeDocument/2006/math">
                    <m:oMathParaPr>
                      <m:jc m:val="centerGroup"/>
                    </m:oMathParaPr>
                    <m:oMath xmlns:m="http://schemas.openxmlformats.org/officeDocument/2006/math">
                      <m:r>
                        <a:rPr lang="en-US" sz="2800" b="0" i="1" smtClean="0">
                          <a:solidFill>
                            <a:schemeClr val="bg1"/>
                          </a:solidFill>
                          <a:latin typeface="Cambria Math" panose="02040503050406030204" pitchFamily="18" charset="0"/>
                        </a:rPr>
                        <m:t>𝑄</m:t>
                      </m:r>
                      <m:r>
                        <a:rPr lang="en-US" sz="2800" b="0" i="1" smtClean="0">
                          <a:solidFill>
                            <a:schemeClr val="bg1"/>
                          </a:solidFill>
                          <a:latin typeface="Cambria Math" panose="02040503050406030204" pitchFamily="18" charset="0"/>
                        </a:rPr>
                        <m:t>=</m:t>
                      </m:r>
                      <m:r>
                        <a:rPr lang="en-US" sz="2800" b="0" i="1" smtClean="0">
                          <a:solidFill>
                            <a:schemeClr val="bg1"/>
                          </a:solidFill>
                          <a:latin typeface="Cambria Math" panose="02040503050406030204" pitchFamily="18" charset="0"/>
                        </a:rPr>
                        <m:t>𝐴𝐻</m:t>
                      </m:r>
                    </m:oMath>
                  </m:oMathPara>
                </a14:m>
                <a:endParaRPr lang="en-US" sz="2800" b="0" dirty="0">
                  <a:solidFill>
                    <a:schemeClr val="bg1"/>
                  </a:solidFill>
                </a:endParaRPr>
              </a:p>
              <a:p>
                <a:pPr/>
                <a14:m>
                  <m:oMathPara xmlns:m="http://schemas.openxmlformats.org/officeDocument/2006/math">
                    <m:oMathParaPr>
                      <m:jc m:val="centerGroup"/>
                    </m:oMathParaPr>
                    <m:oMath xmlns:m="http://schemas.openxmlformats.org/officeDocument/2006/math">
                      <m:r>
                        <a:rPr lang="en-US" sz="2800" b="0" i="1" smtClean="0">
                          <a:solidFill>
                            <a:schemeClr val="bg1"/>
                          </a:solidFill>
                          <a:latin typeface="Cambria Math" panose="02040503050406030204" pitchFamily="18" charset="0"/>
                        </a:rPr>
                        <m:t>𝑄</m:t>
                      </m:r>
                      <m:r>
                        <a:rPr lang="en-US" sz="2800" b="0" i="1" smtClean="0">
                          <a:solidFill>
                            <a:schemeClr val="bg1"/>
                          </a:solidFill>
                          <a:latin typeface="Cambria Math" panose="02040503050406030204" pitchFamily="18" charset="0"/>
                        </a:rPr>
                        <m:t>=7</m:t>
                      </m:r>
                      <m:r>
                        <a:rPr lang="en-US" sz="2800" b="0" i="1" smtClean="0">
                          <a:solidFill>
                            <a:schemeClr val="bg1"/>
                          </a:solidFill>
                          <a:latin typeface="Cambria Math" panose="02040503050406030204" pitchFamily="18" charset="0"/>
                        </a:rPr>
                        <m:t>𝐴𝐻</m:t>
                      </m:r>
                    </m:oMath>
                  </m:oMathPara>
                </a14:m>
                <a:endParaRPr lang="en-US" sz="2800" b="0" dirty="0">
                  <a:solidFill>
                    <a:schemeClr val="bg1"/>
                  </a:solidFill>
                </a:endParaRPr>
              </a:p>
              <a:p>
                <a:pPr/>
                <a14:m>
                  <m:oMathPara xmlns:m="http://schemas.openxmlformats.org/officeDocument/2006/math">
                    <m:oMathParaPr>
                      <m:jc m:val="centerGroup"/>
                    </m:oMathParaPr>
                    <m:oMath xmlns:m="http://schemas.openxmlformats.org/officeDocument/2006/math">
                      <m:r>
                        <a:rPr lang="en-US" sz="2800" b="0" i="1" smtClean="0">
                          <a:solidFill>
                            <a:schemeClr val="bg1"/>
                          </a:solidFill>
                          <a:latin typeface="Cambria Math" panose="02040503050406030204" pitchFamily="18" charset="0"/>
                        </a:rPr>
                        <m:t>𝑡</m:t>
                      </m:r>
                      <m:r>
                        <a:rPr lang="en-US" sz="2800" b="0" i="1" smtClean="0">
                          <a:solidFill>
                            <a:schemeClr val="bg1"/>
                          </a:solidFill>
                          <a:latin typeface="Cambria Math" panose="02040503050406030204" pitchFamily="18" charset="0"/>
                        </a:rPr>
                        <m:t>=</m:t>
                      </m:r>
                      <m:f>
                        <m:fPr>
                          <m:ctrlPr>
                            <a:rPr lang="en-US" sz="2800" b="0" i="1" smtClean="0">
                              <a:solidFill>
                                <a:schemeClr val="bg1"/>
                              </a:solidFill>
                              <a:latin typeface="Cambria Math" panose="02040503050406030204" pitchFamily="18" charset="0"/>
                            </a:rPr>
                          </m:ctrlPr>
                        </m:fPr>
                        <m:num>
                          <m:r>
                            <a:rPr lang="en-US" sz="2800" b="0" i="1" smtClean="0">
                              <a:solidFill>
                                <a:schemeClr val="bg1"/>
                              </a:solidFill>
                              <a:latin typeface="Cambria Math" panose="02040503050406030204" pitchFamily="18" charset="0"/>
                            </a:rPr>
                            <m:t>𝑄</m:t>
                          </m:r>
                        </m:num>
                        <m:den>
                          <m:r>
                            <a:rPr lang="en-US" sz="2800" b="0" i="1" smtClean="0">
                              <a:solidFill>
                                <a:schemeClr val="bg1"/>
                              </a:solidFill>
                              <a:latin typeface="Cambria Math" panose="02040503050406030204" pitchFamily="18" charset="0"/>
                            </a:rPr>
                            <m:t>𝐼</m:t>
                          </m:r>
                        </m:den>
                      </m:f>
                      <m:r>
                        <a:rPr lang="en-US" sz="2800" b="0" i="1" smtClean="0">
                          <a:solidFill>
                            <a:schemeClr val="bg1"/>
                          </a:solidFill>
                          <a:latin typeface="Cambria Math" panose="02040503050406030204" pitchFamily="18" charset="0"/>
                        </a:rPr>
                        <m:t>=</m:t>
                      </m:r>
                      <m:f>
                        <m:fPr>
                          <m:ctrlPr>
                            <a:rPr lang="en-US" sz="2800" b="0" i="1" smtClean="0">
                              <a:solidFill>
                                <a:schemeClr val="bg1"/>
                              </a:solidFill>
                              <a:latin typeface="Cambria Math" panose="02040503050406030204" pitchFamily="18" charset="0"/>
                            </a:rPr>
                          </m:ctrlPr>
                        </m:fPr>
                        <m:num>
                          <m:r>
                            <a:rPr lang="en-US" sz="2800" b="0" i="1" smtClean="0">
                              <a:solidFill>
                                <a:schemeClr val="bg1"/>
                              </a:solidFill>
                              <a:latin typeface="Cambria Math" panose="02040503050406030204" pitchFamily="18" charset="0"/>
                            </a:rPr>
                            <m:t>7</m:t>
                          </m:r>
                        </m:num>
                        <m:den>
                          <m:r>
                            <a:rPr lang="en-US" sz="2800" b="0" i="1" smtClean="0">
                              <a:solidFill>
                                <a:schemeClr val="bg1"/>
                              </a:solidFill>
                              <a:latin typeface="Cambria Math" panose="02040503050406030204" pitchFamily="18" charset="0"/>
                            </a:rPr>
                            <m:t>1</m:t>
                          </m:r>
                        </m:den>
                      </m:f>
                      <m:r>
                        <a:rPr lang="en-US" sz="2800" b="0" i="1" smtClean="0">
                          <a:solidFill>
                            <a:schemeClr val="bg1"/>
                          </a:solidFill>
                          <a:latin typeface="Cambria Math" panose="02040503050406030204" pitchFamily="18" charset="0"/>
                        </a:rPr>
                        <m:t>=7</m:t>
                      </m:r>
                      <m:r>
                        <a:rPr lang="en-US" sz="2800" b="0" i="1" smtClean="0">
                          <a:solidFill>
                            <a:schemeClr val="bg1"/>
                          </a:solidFill>
                          <a:latin typeface="Cambria Math" panose="02040503050406030204" pitchFamily="18" charset="0"/>
                        </a:rPr>
                        <m:t>𝐻</m:t>
                      </m:r>
                    </m:oMath>
                  </m:oMathPara>
                </a14:m>
                <a:endParaRPr lang="en-US" sz="2800" dirty="0">
                  <a:solidFill>
                    <a:schemeClr val="bg1"/>
                  </a:solidFill>
                </a:endParaRPr>
              </a:p>
              <a:p>
                <a:endParaRPr lang="en-US" sz="2800" dirty="0"/>
              </a:p>
              <a:p>
                <a:pPr/>
                <a14:m>
                  <m:oMathPara xmlns:m="http://schemas.openxmlformats.org/officeDocument/2006/math">
                    <m:oMathParaPr>
                      <m:jc m:val="centerGroup"/>
                    </m:oMathParaPr>
                    <m:oMath xmlns:m="http://schemas.openxmlformats.org/officeDocument/2006/math">
                      <m:r>
                        <a:rPr lang="en-US" sz="2800" b="0" i="1" smtClean="0">
                          <a:solidFill>
                            <a:schemeClr val="bg1"/>
                          </a:solidFill>
                          <a:latin typeface="Cambria Math" panose="02040503050406030204" pitchFamily="18" charset="0"/>
                        </a:rPr>
                        <m:t>𝑡</m:t>
                      </m:r>
                      <m:r>
                        <a:rPr lang="en-US" sz="2800" b="0" i="1" smtClean="0">
                          <a:solidFill>
                            <a:schemeClr val="bg1"/>
                          </a:solidFill>
                          <a:latin typeface="Cambria Math" panose="02040503050406030204" pitchFamily="18" charset="0"/>
                        </a:rPr>
                        <m:t>=7</m:t>
                      </m:r>
                      <m:r>
                        <a:rPr lang="en-US" sz="2800" b="0" i="1" smtClean="0">
                          <a:solidFill>
                            <a:schemeClr val="bg1"/>
                          </a:solidFill>
                          <a:latin typeface="Cambria Math" panose="02040503050406030204" pitchFamily="18" charset="0"/>
                        </a:rPr>
                        <m:t>𝐻</m:t>
                      </m:r>
                      <m:r>
                        <a:rPr lang="en-US" sz="2800" b="0" i="1" smtClean="0">
                          <a:solidFill>
                            <a:schemeClr val="bg1"/>
                          </a:solidFill>
                          <a:latin typeface="Cambria Math" panose="02040503050406030204" pitchFamily="18" charset="0"/>
                        </a:rPr>
                        <m:t>  </m:t>
                      </m:r>
                      <m:r>
                        <a:rPr lang="en-US" sz="2800" b="0" i="1" smtClean="0">
                          <a:solidFill>
                            <a:schemeClr val="bg1"/>
                          </a:solidFill>
                          <a:latin typeface="Cambria Math" panose="02040503050406030204" pitchFamily="18" charset="0"/>
                        </a:rPr>
                        <m:t>𝑓𝑜𝑟</m:t>
                      </m:r>
                      <m:r>
                        <a:rPr lang="en-US" sz="2800" b="0" i="1" smtClean="0">
                          <a:solidFill>
                            <a:schemeClr val="bg1"/>
                          </a:solidFill>
                          <a:latin typeface="Cambria Math" panose="02040503050406030204" pitchFamily="18" charset="0"/>
                        </a:rPr>
                        <m:t>  1 </m:t>
                      </m:r>
                      <m:r>
                        <a:rPr lang="en-US" sz="2800" b="0" i="1" smtClean="0">
                          <a:solidFill>
                            <a:schemeClr val="bg1"/>
                          </a:solidFill>
                          <a:latin typeface="Cambria Math" panose="02040503050406030204" pitchFamily="18" charset="0"/>
                        </a:rPr>
                        <m:t>𝑎𝑚𝑝</m:t>
                      </m:r>
                    </m:oMath>
                  </m:oMathPara>
                </a14:m>
                <a:endParaRPr lang="en-US" sz="2800" dirty="0">
                  <a:solidFill>
                    <a:schemeClr val="bg1"/>
                  </a:solidFill>
                </a:endParaRPr>
              </a:p>
            </p:txBody>
          </p:sp>
        </mc:Choice>
        <mc:Fallback>
          <p:sp>
            <p:nvSpPr>
              <p:cNvPr id="4" name="TextBox 3">
                <a:extLst>
                  <a:ext uri="{FF2B5EF4-FFF2-40B4-BE49-F238E27FC236}">
                    <a16:creationId xmlns:a16="http://schemas.microsoft.com/office/drawing/2014/main" id="{6B48CC3C-9116-4F78-8704-B7D2F3ACD526}"/>
                  </a:ext>
                </a:extLst>
              </p:cNvPr>
              <p:cNvSpPr txBox="1">
                <a:spLocks noRot="1" noChangeAspect="1" noMove="1" noResize="1" noEditPoints="1" noAdjustHandles="1" noChangeArrowheads="1" noChangeShapeType="1" noTextEdit="1"/>
              </p:cNvSpPr>
              <p:nvPr/>
            </p:nvSpPr>
            <p:spPr>
              <a:xfrm>
                <a:off x="868296" y="1293782"/>
                <a:ext cx="5056094" cy="3053400"/>
              </a:xfrm>
              <a:prstGeom prst="rect">
                <a:avLst/>
              </a:prstGeom>
              <a:blipFill>
                <a:blip r:embed="rId2"/>
                <a:stretch>
                  <a:fillRect/>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C28E1842-725C-4D50-9A16-D62E91256398}"/>
              </a:ext>
            </a:extLst>
          </p:cNvPr>
          <p:cNvSpPr txBox="1"/>
          <p:nvPr/>
        </p:nvSpPr>
        <p:spPr>
          <a:xfrm>
            <a:off x="1433552" y="453358"/>
            <a:ext cx="3550024" cy="630942"/>
          </a:xfrm>
          <a:prstGeom prst="rect">
            <a:avLst/>
          </a:prstGeom>
          <a:noFill/>
        </p:spPr>
        <p:txBody>
          <a:bodyPr wrap="square" rtlCol="0">
            <a:spAutoFit/>
          </a:bodyPr>
          <a:lstStyle/>
          <a:p>
            <a:pPr algn="ctr"/>
            <a:r>
              <a:rPr lang="en-US" sz="3500" b="1" dirty="0">
                <a:solidFill>
                  <a:schemeClr val="bg1"/>
                </a:solidFill>
                <a:latin typeface="Calibri Light" panose="020F0302020204030204" pitchFamily="34" charset="0"/>
                <a:cs typeface="Calibri Light" panose="020F0302020204030204" pitchFamily="34" charset="0"/>
              </a:rPr>
              <a:t>Battery  </a:t>
            </a:r>
          </a:p>
        </p:txBody>
      </p:sp>
      <p:pic>
        <p:nvPicPr>
          <p:cNvPr id="3" name="Picture 2">
            <a:extLst>
              <a:ext uri="{FF2B5EF4-FFF2-40B4-BE49-F238E27FC236}">
                <a16:creationId xmlns:a16="http://schemas.microsoft.com/office/drawing/2014/main" id="{BD7ED324-2E28-4EC8-A94A-E964FC575165}"/>
              </a:ext>
            </a:extLst>
          </p:cNvPr>
          <p:cNvPicPr>
            <a:picLocks noChangeAspect="1"/>
          </p:cNvPicPr>
          <p:nvPr/>
        </p:nvPicPr>
        <p:blipFill>
          <a:blip r:embed="rId3"/>
          <a:stretch>
            <a:fillRect/>
          </a:stretch>
        </p:blipFill>
        <p:spPr>
          <a:xfrm>
            <a:off x="5924390" y="2583739"/>
            <a:ext cx="2550558" cy="2192368"/>
          </a:xfrm>
          <a:prstGeom prst="rect">
            <a:avLst/>
          </a:prstGeom>
        </p:spPr>
      </p:pic>
    </p:spTree>
    <p:extLst>
      <p:ext uri="{BB962C8B-B14F-4D97-AF65-F5344CB8AC3E}">
        <p14:creationId xmlns:p14="http://schemas.microsoft.com/office/powerpoint/2010/main" val="3519868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26949-444C-4E45-820B-2427AB8B82EA}"/>
              </a:ext>
            </a:extLst>
          </p:cNvPr>
          <p:cNvSpPr>
            <a:spLocks noGrp="1"/>
          </p:cNvSpPr>
          <p:nvPr>
            <p:ph type="title"/>
          </p:nvPr>
        </p:nvSpPr>
        <p:spPr/>
        <p:txBody>
          <a:bodyPr>
            <a:normAutofit fontScale="90000"/>
          </a:bodyPr>
          <a:lstStyle/>
          <a:p>
            <a:pPr algn="ctr"/>
            <a:r>
              <a:rPr lang="en-US" u="sng">
                <a:cs typeface="Calibri Light"/>
              </a:rPr>
              <a:t>Executive Summary</a:t>
            </a:r>
            <a:endParaRPr lang="en-US"/>
          </a:p>
        </p:txBody>
      </p:sp>
      <p:sp>
        <p:nvSpPr>
          <p:cNvPr id="3" name="Content Placeholder 2">
            <a:extLst>
              <a:ext uri="{FF2B5EF4-FFF2-40B4-BE49-F238E27FC236}">
                <a16:creationId xmlns:a16="http://schemas.microsoft.com/office/drawing/2014/main" id="{7AFB8A87-8231-44C9-B854-E3213850731B}"/>
              </a:ext>
            </a:extLst>
          </p:cNvPr>
          <p:cNvSpPr>
            <a:spLocks noGrp="1"/>
          </p:cNvSpPr>
          <p:nvPr>
            <p:ph idx="1"/>
          </p:nvPr>
        </p:nvSpPr>
        <p:spPr/>
        <p:txBody>
          <a:bodyPr vert="horz" lIns="68580" tIns="34290" rIns="68580" bIns="34290" rtlCol="0" anchor="t">
            <a:normAutofit/>
          </a:bodyPr>
          <a:lstStyle/>
          <a:p>
            <a:r>
              <a:rPr lang="en-US" sz="2000" u="sng">
                <a:cs typeface="Calibri"/>
              </a:rPr>
              <a:t>Problem Statement:</a:t>
            </a:r>
          </a:p>
          <a:p>
            <a:pPr lvl="1"/>
            <a:r>
              <a:rPr lang="en-US" sz="2000">
                <a:cs typeface="Calibri"/>
              </a:rPr>
              <a:t>The mechanical shifter handles within a mechanical operated system are prone to breaking. This issue leads an owner to additional cost for maintenance and potential harm to the drivers.</a:t>
            </a:r>
          </a:p>
          <a:p>
            <a:pPr marL="342900" lvl="1" indent="0">
              <a:buNone/>
            </a:pPr>
            <a:endParaRPr lang="en-US">
              <a:cs typeface="Calibri"/>
            </a:endParaRPr>
          </a:p>
          <a:p>
            <a:r>
              <a:rPr lang="en-US" sz="2000" u="sng">
                <a:cs typeface="Calibri"/>
              </a:rPr>
              <a:t>Mission Statement:</a:t>
            </a:r>
          </a:p>
          <a:p>
            <a:pPr lvl="1"/>
            <a:r>
              <a:rPr lang="en-US" sz="2000">
                <a:cs typeface="Calibri"/>
              </a:rPr>
              <a:t>Our mission is to change a mechanical operated system of a golf cart to an electric operated system switch. This will reduce maintenance requirements and ensure safety to the people who drive golf carts. </a:t>
            </a:r>
          </a:p>
          <a:p>
            <a:endParaRPr lang="en-US">
              <a:cs typeface="Calibri"/>
            </a:endParaRPr>
          </a:p>
        </p:txBody>
      </p:sp>
      <p:sp>
        <p:nvSpPr>
          <p:cNvPr id="4" name="Slide Number Placeholder 3">
            <a:extLst>
              <a:ext uri="{FF2B5EF4-FFF2-40B4-BE49-F238E27FC236}">
                <a16:creationId xmlns:a16="http://schemas.microsoft.com/office/drawing/2014/main" id="{BE9E3B1C-6F5C-461C-BB0D-15D6FB7B52E3}"/>
              </a:ext>
            </a:extLst>
          </p:cNvPr>
          <p:cNvSpPr>
            <a:spLocks noGrp="1"/>
          </p:cNvSpPr>
          <p:nvPr>
            <p:ph type="sldNum" sz="quarter" idx="12"/>
          </p:nvPr>
        </p:nvSpPr>
        <p:spPr/>
        <p:txBody>
          <a:bodyPr/>
          <a:lstStyle/>
          <a:p>
            <a:fld id="{48F63A3B-78C7-47BE-AE5E-E10140E04643}" type="slidenum">
              <a:rPr lang="en-US" sz="1350" dirty="0"/>
              <a:t>32</a:t>
            </a:fld>
            <a:endParaRPr lang="en-US" sz="1350">
              <a:cs typeface="Calibri"/>
            </a:endParaRPr>
          </a:p>
        </p:txBody>
      </p:sp>
    </p:spTree>
    <p:extLst>
      <p:ext uri="{BB962C8B-B14F-4D97-AF65-F5344CB8AC3E}">
        <p14:creationId xmlns:p14="http://schemas.microsoft.com/office/powerpoint/2010/main" val="7083580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60809-D463-D2A9-9A32-A05B5E2B74E0}"/>
              </a:ext>
            </a:extLst>
          </p:cNvPr>
          <p:cNvSpPr>
            <a:spLocks noGrp="1"/>
          </p:cNvSpPr>
          <p:nvPr>
            <p:ph type="title"/>
          </p:nvPr>
        </p:nvSpPr>
        <p:spPr/>
        <p:txBody>
          <a:bodyPr>
            <a:normAutofit fontScale="90000"/>
          </a:bodyPr>
          <a:lstStyle/>
          <a:p>
            <a:pPr algn="ctr"/>
            <a:r>
              <a:rPr lang="en-US" u="sng"/>
              <a:t>Prospective Plan</a:t>
            </a:r>
          </a:p>
        </p:txBody>
      </p:sp>
      <p:sp>
        <p:nvSpPr>
          <p:cNvPr id="3" name="Content Placeholder 2">
            <a:extLst>
              <a:ext uri="{FF2B5EF4-FFF2-40B4-BE49-F238E27FC236}">
                <a16:creationId xmlns:a16="http://schemas.microsoft.com/office/drawing/2014/main" id="{D2FA18C2-5BC5-EE12-BD2B-25B3F26C3D35}"/>
              </a:ext>
            </a:extLst>
          </p:cNvPr>
          <p:cNvSpPr>
            <a:spLocks noGrp="1"/>
          </p:cNvSpPr>
          <p:nvPr>
            <p:ph idx="1"/>
          </p:nvPr>
        </p:nvSpPr>
        <p:spPr/>
        <p:txBody>
          <a:bodyPr>
            <a:normAutofit fontScale="85000" lnSpcReduction="20000"/>
          </a:bodyPr>
          <a:lstStyle/>
          <a:p>
            <a:pPr marL="146050" indent="0">
              <a:buNone/>
            </a:pPr>
            <a:r>
              <a:rPr lang="en-US" sz="2000" u="sng"/>
              <a:t>Proposed Deliverable</a:t>
            </a:r>
          </a:p>
          <a:p>
            <a:pPr lvl="1">
              <a:lnSpc>
                <a:spcPct val="114999"/>
              </a:lnSpc>
            </a:pPr>
            <a:r>
              <a:rPr lang="en-US" sz="2000"/>
              <a:t>Creation of user-friendly electrical switch to control forward and reverse movement of golfcart</a:t>
            </a:r>
          </a:p>
          <a:p>
            <a:pPr lvl="1">
              <a:lnSpc>
                <a:spcPct val="114999"/>
              </a:lnSpc>
            </a:pPr>
            <a:r>
              <a:rPr lang="en-US" sz="2000"/>
              <a:t>Use same voltage source to power the whole electrical </a:t>
            </a:r>
            <a:r>
              <a:rPr lang="en-US" sz="2000" err="1"/>
              <a:t>systemtgfh</a:t>
            </a:r>
          </a:p>
          <a:p>
            <a:pPr marL="431800" indent="-285750">
              <a:lnSpc>
                <a:spcPct val="114999"/>
              </a:lnSpc>
            </a:pPr>
            <a:endParaRPr lang="en-US" sz="2000"/>
          </a:p>
          <a:p>
            <a:pPr marL="146050" indent="0">
              <a:lnSpc>
                <a:spcPct val="114999"/>
              </a:lnSpc>
              <a:buNone/>
            </a:pPr>
            <a:endParaRPr lang="en-US" sz="2000" u="sng"/>
          </a:p>
          <a:p>
            <a:pPr marL="146050" indent="0">
              <a:lnSpc>
                <a:spcPct val="114999"/>
              </a:lnSpc>
              <a:buNone/>
            </a:pPr>
            <a:r>
              <a:rPr lang="en-US" sz="2000" u="sng"/>
              <a:t>Budget: $600</a:t>
            </a:r>
          </a:p>
          <a:p>
            <a:pPr lvl="1">
              <a:lnSpc>
                <a:spcPct val="114999"/>
              </a:lnSpc>
            </a:pPr>
            <a:r>
              <a:rPr lang="en-US" sz="2000"/>
              <a:t>Spend: $200</a:t>
            </a:r>
          </a:p>
          <a:p>
            <a:pPr marL="146050" indent="0">
              <a:lnSpc>
                <a:spcPct val="114999"/>
              </a:lnSpc>
              <a:buNone/>
            </a:pPr>
            <a:endParaRPr lang="en-US" sz="2000"/>
          </a:p>
          <a:p>
            <a:pPr marL="146050" indent="0">
              <a:lnSpc>
                <a:spcPct val="114999"/>
              </a:lnSpc>
              <a:buNone/>
            </a:pPr>
            <a:endParaRPr lang="en-US" sz="2000"/>
          </a:p>
          <a:p>
            <a:pPr marL="146050" indent="0">
              <a:lnSpc>
                <a:spcPct val="114999"/>
              </a:lnSpc>
              <a:buNone/>
            </a:pPr>
            <a:r>
              <a:rPr lang="en-US" sz="2000" u="sng"/>
              <a:t>Target Audience</a:t>
            </a:r>
          </a:p>
          <a:p>
            <a:pPr marL="889000" lvl="1">
              <a:lnSpc>
                <a:spcPct val="114999"/>
              </a:lnSpc>
              <a:buSzPts val="1300"/>
            </a:pPr>
            <a:r>
              <a:rPr lang="en-US" sz="2000"/>
              <a:t>Elderly People/Golf cart users</a:t>
            </a:r>
          </a:p>
          <a:p>
            <a:pPr marL="146050" indent="0">
              <a:lnSpc>
                <a:spcPct val="114999"/>
              </a:lnSpc>
              <a:buNone/>
            </a:pPr>
            <a:endParaRPr lang="en-US"/>
          </a:p>
          <a:p>
            <a:pPr marL="146050" indent="0">
              <a:lnSpc>
                <a:spcPct val="114999"/>
              </a:lnSpc>
              <a:buNone/>
            </a:pPr>
            <a:endParaRPr lang="en-US"/>
          </a:p>
          <a:p>
            <a:pPr marL="431800" indent="-285750">
              <a:lnSpc>
                <a:spcPct val="114999"/>
              </a:lnSpc>
            </a:pPr>
            <a:endParaRPr lang="en-US" u="sng"/>
          </a:p>
        </p:txBody>
      </p:sp>
      <p:sp>
        <p:nvSpPr>
          <p:cNvPr id="4" name="Slide Number Placeholder 3">
            <a:extLst>
              <a:ext uri="{FF2B5EF4-FFF2-40B4-BE49-F238E27FC236}">
                <a16:creationId xmlns:a16="http://schemas.microsoft.com/office/drawing/2014/main" id="{E753F409-6714-041B-059F-0A6EA5DB2DBF}"/>
              </a:ext>
            </a:extLst>
          </p:cNvPr>
          <p:cNvSpPr>
            <a:spLocks noGrp="1"/>
          </p:cNvSpPr>
          <p:nvPr>
            <p:ph type="sldNum" sz="quarter" idx="12"/>
          </p:nvPr>
        </p:nvSpPr>
        <p:spPr/>
        <p:txBody>
          <a:bodyPr/>
          <a:lstStyle/>
          <a:p>
            <a:fld id="{48F63A3B-78C7-47BE-AE5E-E10140E04643}" type="slidenum">
              <a:rPr lang="en-US" dirty="0"/>
              <a:t>33</a:t>
            </a:fld>
            <a:endParaRPr lang="en-US"/>
          </a:p>
        </p:txBody>
      </p:sp>
    </p:spTree>
    <p:extLst>
      <p:ext uri="{BB962C8B-B14F-4D97-AF65-F5344CB8AC3E}">
        <p14:creationId xmlns:p14="http://schemas.microsoft.com/office/powerpoint/2010/main" val="639308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52FA5C-59A1-4B1E-B9D4-E8528904F4E9}"/>
              </a:ext>
            </a:extLst>
          </p:cNvPr>
          <p:cNvSpPr>
            <a:spLocks noGrp="1"/>
          </p:cNvSpPr>
          <p:nvPr>
            <p:ph idx="1"/>
          </p:nvPr>
        </p:nvSpPr>
        <p:spPr>
          <a:xfrm>
            <a:off x="374650" y="377257"/>
            <a:ext cx="3578038" cy="4562140"/>
          </a:xfrm>
        </p:spPr>
        <p:txBody>
          <a:bodyPr vert="horz" lIns="68580" tIns="34290" rIns="68580" bIns="34290" rtlCol="0" anchor="t">
            <a:normAutofit/>
          </a:bodyPr>
          <a:lstStyle/>
          <a:p>
            <a:pPr marL="0" indent="0" algn="ctr">
              <a:buNone/>
            </a:pPr>
            <a:r>
              <a:rPr lang="en-US" sz="2250" b="1" u="sng" dirty="0">
                <a:latin typeface="Calibri Light"/>
                <a:cs typeface="Calibri"/>
              </a:rPr>
              <a:t>Customer Requirement and Engineering Solution</a:t>
            </a:r>
          </a:p>
          <a:p>
            <a:pPr marL="0" indent="0" algn="ctr">
              <a:buNone/>
            </a:pPr>
            <a:endParaRPr lang="en-US" sz="2250" dirty="0">
              <a:latin typeface="Calibri"/>
              <a:cs typeface="Calibri"/>
            </a:endParaRPr>
          </a:p>
          <a:p>
            <a:pPr>
              <a:buFont typeface="Arial" panose="020B0604020202020204" pitchFamily="34" charset="0"/>
              <a:buChar char="•"/>
            </a:pPr>
            <a:r>
              <a:rPr lang="en-US" sz="1800" dirty="0">
                <a:cs typeface="Calibri"/>
              </a:rPr>
              <a:t>Automizes the forward/reverse motion of golf cart</a:t>
            </a:r>
          </a:p>
          <a:p>
            <a:pPr lvl="1">
              <a:buFont typeface="Wingdings" panose="020B0604020202020204" pitchFamily="34" charset="0"/>
              <a:buChar char="Ø"/>
            </a:pPr>
            <a:r>
              <a:rPr lang="en-US" dirty="0">
                <a:cs typeface="Calibri"/>
              </a:rPr>
              <a:t>Use of microcontroller Arduino/H-Bridge </a:t>
            </a:r>
          </a:p>
          <a:p>
            <a:pPr>
              <a:buFont typeface="Arial" panose="020B0604020202020204" pitchFamily="34" charset="0"/>
              <a:buChar char="•"/>
            </a:pPr>
            <a:r>
              <a:rPr lang="en-US" sz="1800" dirty="0">
                <a:cs typeface="Calibri"/>
              </a:rPr>
              <a:t>Affordable and energy saving design</a:t>
            </a:r>
          </a:p>
          <a:p>
            <a:pPr lvl="1">
              <a:buFont typeface="Wingdings" panose="05000000000000000000" pitchFamily="2" charset="2"/>
              <a:buChar char="Ø"/>
            </a:pPr>
            <a:r>
              <a:rPr lang="en-US" dirty="0">
                <a:cs typeface="Calibri"/>
              </a:rPr>
              <a:t>Use existing battery source of 24V, and no unnecessary material</a:t>
            </a:r>
          </a:p>
          <a:p>
            <a:pPr>
              <a:buFont typeface="Arial" panose="020B0604020202020204" pitchFamily="34" charset="0"/>
              <a:buChar char="•"/>
            </a:pPr>
            <a:r>
              <a:rPr lang="en-US" sz="1800" dirty="0">
                <a:cs typeface="Calibri"/>
              </a:rPr>
              <a:t>Low effort shifting </a:t>
            </a:r>
          </a:p>
          <a:p>
            <a:pPr lvl="1">
              <a:buFont typeface="Wingdings" panose="05000000000000000000" pitchFamily="2" charset="2"/>
              <a:buChar char="Ø"/>
            </a:pPr>
            <a:r>
              <a:rPr lang="en-US" dirty="0">
                <a:latin typeface="Calibri"/>
                <a:cs typeface="Arial"/>
              </a:rPr>
              <a:t>Use electronic shifting rather than mechanical shifting</a:t>
            </a:r>
            <a:endParaRPr lang="en-US" dirty="0">
              <a:latin typeface="Calibri"/>
              <a:ea typeface="+mn-lt"/>
              <a:cs typeface="Arial"/>
            </a:endParaRPr>
          </a:p>
          <a:p>
            <a:pPr marL="0" indent="0">
              <a:buNone/>
            </a:pPr>
            <a:endParaRPr lang="en-US" sz="1650" dirty="0">
              <a:cs typeface="Calibri"/>
            </a:endParaRPr>
          </a:p>
          <a:p>
            <a:endParaRPr lang="en-US" sz="1650" dirty="0">
              <a:cs typeface="Calibri"/>
            </a:endParaRPr>
          </a:p>
          <a:p>
            <a:endParaRPr lang="en-US" sz="1350" dirty="0">
              <a:cs typeface="Calibri"/>
            </a:endParaRPr>
          </a:p>
          <a:p>
            <a:endParaRPr lang="en-US" sz="1650" dirty="0">
              <a:cs typeface="Calibri"/>
            </a:endParaRPr>
          </a:p>
          <a:p>
            <a:pPr lvl="1"/>
            <a:endParaRPr lang="en-US" sz="1650" dirty="0">
              <a:cs typeface="Calibri"/>
            </a:endParaRPr>
          </a:p>
          <a:p>
            <a:endParaRPr lang="en-US" sz="1650" dirty="0">
              <a:cs typeface="Calibri"/>
            </a:endParaRPr>
          </a:p>
          <a:p>
            <a:endParaRPr lang="en-US" sz="1650" dirty="0">
              <a:cs typeface="Calibri"/>
            </a:endParaRPr>
          </a:p>
        </p:txBody>
      </p:sp>
      <p:sp>
        <p:nvSpPr>
          <p:cNvPr id="2" name="Slide Number Placeholder 1">
            <a:extLst>
              <a:ext uri="{FF2B5EF4-FFF2-40B4-BE49-F238E27FC236}">
                <a16:creationId xmlns:a16="http://schemas.microsoft.com/office/drawing/2014/main" id="{665E918C-4815-4A55-89FE-5888D4004D50}"/>
              </a:ext>
            </a:extLst>
          </p:cNvPr>
          <p:cNvSpPr>
            <a:spLocks noGrp="1"/>
          </p:cNvSpPr>
          <p:nvPr>
            <p:ph type="sldNum" sz="quarter" idx="12"/>
          </p:nvPr>
        </p:nvSpPr>
        <p:spPr/>
        <p:txBody>
          <a:bodyPr/>
          <a:lstStyle/>
          <a:p>
            <a:fld id="{48F63A3B-78C7-47BE-AE5E-E10140E04643}" type="slidenum">
              <a:rPr lang="en-US" dirty="0"/>
              <a:t>34</a:t>
            </a:fld>
            <a:endParaRPr lang="en-US"/>
          </a:p>
        </p:txBody>
      </p:sp>
      <p:sp>
        <p:nvSpPr>
          <p:cNvPr id="74" name="TextBox 73">
            <a:extLst>
              <a:ext uri="{FF2B5EF4-FFF2-40B4-BE49-F238E27FC236}">
                <a16:creationId xmlns:a16="http://schemas.microsoft.com/office/drawing/2014/main" id="{E3787A45-D60E-4CD1-A262-BD83A4CCF70B}"/>
              </a:ext>
            </a:extLst>
          </p:cNvPr>
          <p:cNvSpPr txBox="1"/>
          <p:nvPr/>
        </p:nvSpPr>
        <p:spPr>
          <a:xfrm>
            <a:off x="4624919" y="594721"/>
            <a:ext cx="3847539" cy="646228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lnSpc>
                <a:spcPct val="90000"/>
              </a:lnSpc>
              <a:spcBef>
                <a:spcPts val="750"/>
              </a:spcBef>
            </a:pPr>
            <a:r>
              <a:rPr lang="en-US" sz="2250" b="1" u="sng">
                <a:solidFill>
                  <a:schemeClr val="bg1"/>
                </a:solidFill>
                <a:latin typeface="Calibri Light"/>
                <a:ea typeface="+mn-lt"/>
                <a:cs typeface="+mn-lt"/>
              </a:rPr>
              <a:t>Major Constraints</a:t>
            </a:r>
            <a:endParaRPr lang="en-US" sz="2250" b="1" u="sng">
              <a:solidFill>
                <a:schemeClr val="bg1"/>
              </a:solidFill>
              <a:latin typeface="Calibri Light"/>
              <a:cs typeface="Calibri" panose="020F0502020204030204"/>
            </a:endParaRPr>
          </a:p>
          <a:p>
            <a:pPr>
              <a:lnSpc>
                <a:spcPct val="90000"/>
              </a:lnSpc>
              <a:spcBef>
                <a:spcPts val="750"/>
              </a:spcBef>
            </a:pPr>
            <a:endParaRPr lang="en-US" sz="2250">
              <a:solidFill>
                <a:schemeClr val="bg1"/>
              </a:solidFill>
              <a:ea typeface="+mn-lt"/>
              <a:cs typeface="+mn-lt"/>
            </a:endParaRPr>
          </a:p>
          <a:p>
            <a:pPr marL="285750" indent="-285750">
              <a:lnSpc>
                <a:spcPct val="90000"/>
              </a:lnSpc>
              <a:spcBef>
                <a:spcPts val="750"/>
              </a:spcBef>
              <a:buClr>
                <a:schemeClr val="bg1"/>
              </a:buClr>
              <a:buFont typeface="Arial" panose="020B0604020202020204" pitchFamily="34" charset="0"/>
              <a:buChar char="•"/>
            </a:pPr>
            <a:r>
              <a:rPr lang="en-US" sz="1800">
                <a:solidFill>
                  <a:schemeClr val="bg1"/>
                </a:solidFill>
                <a:ea typeface="+mn-lt"/>
                <a:cs typeface="+mn-lt"/>
              </a:rPr>
              <a:t>Size of prototype for class compared to actual golf cart</a:t>
            </a:r>
          </a:p>
          <a:p>
            <a:pPr marL="342900" indent="-342900">
              <a:lnSpc>
                <a:spcPct val="90000"/>
              </a:lnSpc>
              <a:spcBef>
                <a:spcPts val="750"/>
              </a:spcBef>
              <a:buClr>
                <a:schemeClr val="bg1"/>
              </a:buClr>
              <a:buFont typeface="Arial" panose="020B0604020202020204" pitchFamily="34" charset="0"/>
              <a:buChar char="•"/>
            </a:pPr>
            <a:r>
              <a:rPr lang="en-US" sz="1800">
                <a:solidFill>
                  <a:schemeClr val="bg1"/>
                </a:solidFill>
                <a:ea typeface="+mn-lt"/>
                <a:cs typeface="+mn-lt"/>
              </a:rPr>
              <a:t>No prior experience in converting mechanical systems to electrical systems</a:t>
            </a:r>
          </a:p>
          <a:p>
            <a:pPr marL="342900" indent="-342900">
              <a:lnSpc>
                <a:spcPct val="90000"/>
              </a:lnSpc>
              <a:spcBef>
                <a:spcPts val="750"/>
              </a:spcBef>
              <a:buClr>
                <a:schemeClr val="bg1"/>
              </a:buClr>
              <a:buFont typeface="Arial" panose="020B0604020202020204" pitchFamily="34" charset="0"/>
              <a:buChar char="•"/>
            </a:pPr>
            <a:r>
              <a:rPr lang="en-US" sz="1800">
                <a:solidFill>
                  <a:schemeClr val="bg1"/>
                </a:solidFill>
                <a:ea typeface="+mn-lt"/>
                <a:cs typeface="+mn-lt"/>
              </a:rPr>
              <a:t>Design susceptible to line fluctuations of voltage and frequency</a:t>
            </a:r>
          </a:p>
          <a:p>
            <a:pPr marL="342900" indent="-342900">
              <a:lnSpc>
                <a:spcPct val="90000"/>
              </a:lnSpc>
              <a:spcBef>
                <a:spcPts val="750"/>
              </a:spcBef>
              <a:buFont typeface="Arial"/>
              <a:buChar char="•"/>
            </a:pPr>
            <a:endParaRPr lang="en-US" sz="1800">
              <a:ea typeface="+mn-lt"/>
              <a:cs typeface="+mn-lt"/>
            </a:endParaRPr>
          </a:p>
          <a:p>
            <a:pPr marL="342900" indent="-342900">
              <a:lnSpc>
                <a:spcPct val="90000"/>
              </a:lnSpc>
              <a:spcBef>
                <a:spcPts val="750"/>
              </a:spcBef>
              <a:buFont typeface="Arial"/>
              <a:buChar char="•"/>
            </a:pPr>
            <a:endParaRPr lang="en-US" sz="1800">
              <a:ea typeface="+mn-lt"/>
              <a:cs typeface="+mn-lt"/>
            </a:endParaRPr>
          </a:p>
          <a:p>
            <a:pPr marL="342900" indent="-342900">
              <a:lnSpc>
                <a:spcPct val="90000"/>
              </a:lnSpc>
              <a:spcBef>
                <a:spcPts val="750"/>
              </a:spcBef>
              <a:buFont typeface="Arial"/>
              <a:buChar char="•"/>
            </a:pPr>
            <a:endParaRPr lang="en-US" sz="2250">
              <a:ea typeface="+mn-lt"/>
              <a:cs typeface="+mn-lt"/>
            </a:endParaRPr>
          </a:p>
          <a:p>
            <a:pPr marL="342900" indent="-342900">
              <a:lnSpc>
                <a:spcPct val="90000"/>
              </a:lnSpc>
              <a:spcBef>
                <a:spcPts val="750"/>
              </a:spcBef>
              <a:buFont typeface="Arial"/>
              <a:buChar char="•"/>
            </a:pPr>
            <a:endParaRPr lang="en-US" sz="2250">
              <a:ea typeface="+mn-lt"/>
              <a:cs typeface="+mn-lt"/>
            </a:endParaRPr>
          </a:p>
          <a:p>
            <a:pPr>
              <a:lnSpc>
                <a:spcPct val="90000"/>
              </a:lnSpc>
              <a:spcBef>
                <a:spcPts val="750"/>
              </a:spcBef>
            </a:pPr>
            <a:endParaRPr lang="en-US" sz="2250">
              <a:ea typeface="+mn-lt"/>
              <a:cs typeface="+mn-lt"/>
            </a:endParaRPr>
          </a:p>
          <a:p>
            <a:pPr>
              <a:lnSpc>
                <a:spcPct val="90000"/>
              </a:lnSpc>
              <a:spcBef>
                <a:spcPts val="750"/>
              </a:spcBef>
            </a:pPr>
            <a:endParaRPr lang="en-US" sz="2250">
              <a:ea typeface="+mn-lt"/>
              <a:cs typeface="+mn-lt"/>
            </a:endParaRPr>
          </a:p>
          <a:p>
            <a:pPr>
              <a:lnSpc>
                <a:spcPct val="90000"/>
              </a:lnSpc>
              <a:spcBef>
                <a:spcPts val="750"/>
              </a:spcBef>
            </a:pPr>
            <a:endParaRPr lang="en-US" sz="2250">
              <a:ea typeface="+mn-lt"/>
              <a:cs typeface="+mn-lt"/>
            </a:endParaRPr>
          </a:p>
          <a:p>
            <a:pPr marL="556895" lvl="1" indent="-213995">
              <a:lnSpc>
                <a:spcPct val="90000"/>
              </a:lnSpc>
              <a:spcBef>
                <a:spcPts val="375"/>
              </a:spcBef>
              <a:buFont typeface="Arial"/>
              <a:buChar char="•"/>
            </a:pPr>
            <a:endParaRPr lang="en-US" sz="1050">
              <a:ea typeface="+mn-lt"/>
              <a:cs typeface="+mn-lt"/>
            </a:endParaRPr>
          </a:p>
          <a:p>
            <a:pPr marL="556895" lvl="1" indent="-213995">
              <a:lnSpc>
                <a:spcPct val="90000"/>
              </a:lnSpc>
              <a:spcBef>
                <a:spcPts val="375"/>
              </a:spcBef>
              <a:buFont typeface="Arial"/>
              <a:buChar char="•"/>
            </a:pPr>
            <a:endParaRPr lang="en-US" sz="1050">
              <a:ea typeface="+mn-lt"/>
              <a:cs typeface="+mn-lt"/>
            </a:endParaRPr>
          </a:p>
          <a:p>
            <a:pPr marL="556895" lvl="1" indent="-213995">
              <a:lnSpc>
                <a:spcPct val="90000"/>
              </a:lnSpc>
              <a:spcBef>
                <a:spcPts val="375"/>
              </a:spcBef>
              <a:buFont typeface="Arial"/>
              <a:buChar char="•"/>
            </a:pPr>
            <a:endParaRPr lang="en-US" sz="1050">
              <a:ea typeface="+mn-lt"/>
              <a:cs typeface="+mn-lt"/>
            </a:endParaRPr>
          </a:p>
        </p:txBody>
      </p:sp>
    </p:spTree>
    <p:extLst>
      <p:ext uri="{BB962C8B-B14F-4D97-AF65-F5344CB8AC3E}">
        <p14:creationId xmlns:p14="http://schemas.microsoft.com/office/powerpoint/2010/main" val="23356840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DDA6F-C0C5-437D-ABF6-F82135971EAB}"/>
              </a:ext>
            </a:extLst>
          </p:cNvPr>
          <p:cNvSpPr>
            <a:spLocks noGrp="1"/>
          </p:cNvSpPr>
          <p:nvPr>
            <p:ph type="title"/>
          </p:nvPr>
        </p:nvSpPr>
        <p:spPr>
          <a:xfrm>
            <a:off x="3246261" y="182122"/>
            <a:ext cx="7886700" cy="994172"/>
          </a:xfrm>
        </p:spPr>
        <p:txBody>
          <a:bodyPr>
            <a:normAutofit/>
          </a:bodyPr>
          <a:lstStyle/>
          <a:p>
            <a:r>
              <a:rPr lang="en-US" sz="4050" b="1">
                <a:latin typeface="Calibri Light" panose="020F0302020204030204" pitchFamily="34" charset="0"/>
                <a:cs typeface="Calibri Light" panose="020F0302020204030204" pitchFamily="34" charset="0"/>
              </a:rPr>
              <a:t>BENEFITS </a:t>
            </a:r>
          </a:p>
        </p:txBody>
      </p:sp>
      <p:sp>
        <p:nvSpPr>
          <p:cNvPr id="29" name="Slide Number Placeholder 28">
            <a:extLst>
              <a:ext uri="{FF2B5EF4-FFF2-40B4-BE49-F238E27FC236}">
                <a16:creationId xmlns:a16="http://schemas.microsoft.com/office/drawing/2014/main" id="{6D9D5886-43DF-40E9-9A78-BEAB7376408F}"/>
              </a:ext>
            </a:extLst>
          </p:cNvPr>
          <p:cNvSpPr>
            <a:spLocks noGrp="1"/>
          </p:cNvSpPr>
          <p:nvPr>
            <p:ph type="sldNum" sz="quarter" idx="12"/>
          </p:nvPr>
        </p:nvSpPr>
        <p:spPr/>
        <p:txBody>
          <a:bodyPr/>
          <a:lstStyle/>
          <a:p>
            <a:fld id="{48F63A3B-78C7-47BE-AE5E-E10140E04643}" type="slidenum">
              <a:rPr lang="en-US" sz="1350" dirty="0"/>
              <a:t>35</a:t>
            </a:fld>
            <a:endParaRPr lang="en-US" sz="1350"/>
          </a:p>
        </p:txBody>
      </p:sp>
      <p:sp>
        <p:nvSpPr>
          <p:cNvPr id="45" name="TextBox 44">
            <a:extLst>
              <a:ext uri="{FF2B5EF4-FFF2-40B4-BE49-F238E27FC236}">
                <a16:creationId xmlns:a16="http://schemas.microsoft.com/office/drawing/2014/main" id="{E5215785-D43D-43A6-AE30-FA5304CE8BCE}"/>
              </a:ext>
            </a:extLst>
          </p:cNvPr>
          <p:cNvSpPr txBox="1"/>
          <p:nvPr/>
        </p:nvSpPr>
        <p:spPr>
          <a:xfrm>
            <a:off x="468654" y="1174039"/>
            <a:ext cx="8083489" cy="3747180"/>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buClr>
                <a:schemeClr val="bg1"/>
              </a:buClr>
            </a:pPr>
            <a:r>
              <a:rPr lang="en-US" sz="1850" b="1" u="sng">
                <a:solidFill>
                  <a:schemeClr val="bg1"/>
                </a:solidFill>
                <a:cs typeface="Calibri"/>
              </a:rPr>
              <a:t>Safety</a:t>
            </a:r>
            <a:endParaRPr lang="en-US"/>
          </a:p>
          <a:p>
            <a:pPr marL="285750" indent="-285750">
              <a:buClr>
                <a:schemeClr val="bg1"/>
              </a:buClr>
              <a:buFont typeface="Wingdings" panose="05000000000000000000" pitchFamily="2" charset="2"/>
              <a:buChar char="Ø"/>
            </a:pPr>
            <a:r>
              <a:rPr lang="en-US" sz="1500">
                <a:solidFill>
                  <a:schemeClr val="bg1"/>
                </a:solidFill>
                <a:ea typeface="+mn-lt"/>
                <a:cs typeface="+mn-lt"/>
              </a:rPr>
              <a:t>Having an electronic switch shifter would have less failure occurrence and lessen the number of collisions cases due to switch failure. </a:t>
            </a:r>
            <a:endParaRPr lang="en-US" sz="1500">
              <a:solidFill>
                <a:schemeClr val="bg1"/>
              </a:solidFill>
              <a:cs typeface="Calibri"/>
            </a:endParaRPr>
          </a:p>
          <a:p>
            <a:endParaRPr lang="en-US" sz="1050">
              <a:solidFill>
                <a:schemeClr val="bg1"/>
              </a:solidFill>
              <a:cs typeface="Calibri"/>
            </a:endParaRPr>
          </a:p>
          <a:p>
            <a:r>
              <a:rPr lang="en-US" sz="1800" b="1" u="sng">
                <a:solidFill>
                  <a:schemeClr val="bg1"/>
                </a:solidFill>
                <a:cs typeface="Calibri"/>
              </a:rPr>
              <a:t>Cultural/Social</a:t>
            </a:r>
          </a:p>
          <a:p>
            <a:pPr marL="285750" indent="-285750">
              <a:buClr>
                <a:schemeClr val="bg1"/>
              </a:buClr>
              <a:buFont typeface="Wingdings" panose="05000000000000000000" pitchFamily="2" charset="2"/>
              <a:buChar char="Ø"/>
            </a:pPr>
            <a:r>
              <a:rPr lang="en-US" sz="1500">
                <a:solidFill>
                  <a:schemeClr val="bg1"/>
                </a:solidFill>
                <a:ea typeface="+mn-lt"/>
                <a:cs typeface="+mn-lt"/>
              </a:rPr>
              <a:t>Due to low effort-shifting elderly will still be able to drive golf carts with no problem.  And golf cart users will now be able to focus on enjoying the golf cart rather than getting the shifter fixed. </a:t>
            </a:r>
          </a:p>
          <a:p>
            <a:endParaRPr lang="en-US" sz="1050">
              <a:solidFill>
                <a:schemeClr val="bg1"/>
              </a:solidFill>
              <a:cs typeface="Calibri"/>
            </a:endParaRPr>
          </a:p>
          <a:p>
            <a:r>
              <a:rPr lang="en-US" sz="1800" b="1" u="sng">
                <a:solidFill>
                  <a:schemeClr val="bg1"/>
                </a:solidFill>
                <a:cs typeface="Calibri"/>
              </a:rPr>
              <a:t>Economic</a:t>
            </a:r>
          </a:p>
          <a:p>
            <a:pPr marL="285750" indent="-285750">
              <a:buClr>
                <a:schemeClr val="bg1"/>
              </a:buClr>
              <a:buFont typeface="Wingdings" panose="05000000000000000000" pitchFamily="2" charset="2"/>
              <a:buChar char="Ø"/>
            </a:pPr>
            <a:r>
              <a:rPr lang="en-US" sz="1500">
                <a:solidFill>
                  <a:schemeClr val="bg1"/>
                </a:solidFill>
                <a:cs typeface="Calibri"/>
              </a:rPr>
              <a:t>Maintenance cost of an electrical shifter is lower than a mechanical. Electrical equipment for a shifter is more affordable than a mechanical one. </a:t>
            </a:r>
          </a:p>
          <a:p>
            <a:endParaRPr lang="en-US" sz="1050" b="1">
              <a:solidFill>
                <a:schemeClr val="bg1"/>
              </a:solidFill>
              <a:cs typeface="Calibri"/>
            </a:endParaRPr>
          </a:p>
          <a:p>
            <a:r>
              <a:rPr lang="en-US" sz="1800" b="1" u="sng">
                <a:solidFill>
                  <a:schemeClr val="bg1"/>
                </a:solidFill>
                <a:cs typeface="Calibri"/>
              </a:rPr>
              <a:t>Technical </a:t>
            </a:r>
          </a:p>
          <a:p>
            <a:pPr marL="171450" indent="-171450">
              <a:buClr>
                <a:schemeClr val="bg1"/>
              </a:buClr>
              <a:buFont typeface="Wingdings" panose="05000000000000000000" pitchFamily="2" charset="2"/>
              <a:buChar char="Ø"/>
            </a:pPr>
            <a:r>
              <a:rPr lang="en-US" sz="1500">
                <a:solidFill>
                  <a:schemeClr val="bg1"/>
                </a:solidFill>
                <a:cs typeface="Calibri"/>
              </a:rPr>
              <a:t>The polarity contacts will control by a programed Arduino making the golf cart move forward and reverse. </a:t>
            </a:r>
          </a:p>
        </p:txBody>
      </p:sp>
    </p:spTree>
    <p:extLst>
      <p:ext uri="{BB962C8B-B14F-4D97-AF65-F5344CB8AC3E}">
        <p14:creationId xmlns:p14="http://schemas.microsoft.com/office/powerpoint/2010/main" val="3862877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F0992-83CF-46F7-AF04-E7C95BF8D89D}"/>
              </a:ext>
            </a:extLst>
          </p:cNvPr>
          <p:cNvSpPr>
            <a:spLocks noGrp="1"/>
          </p:cNvSpPr>
          <p:nvPr>
            <p:ph type="title"/>
          </p:nvPr>
        </p:nvSpPr>
        <p:spPr/>
        <p:txBody>
          <a:bodyPr/>
          <a:lstStyle/>
          <a:p>
            <a:r>
              <a:rPr lang="en-US"/>
              <a:t>Prospective Solution</a:t>
            </a:r>
          </a:p>
        </p:txBody>
      </p:sp>
      <p:sp>
        <p:nvSpPr>
          <p:cNvPr id="3" name="Text Placeholder 2">
            <a:extLst>
              <a:ext uri="{FF2B5EF4-FFF2-40B4-BE49-F238E27FC236}">
                <a16:creationId xmlns:a16="http://schemas.microsoft.com/office/drawing/2014/main" id="{99A00939-1971-44B5-B9DE-CC2E6F367863}"/>
              </a:ext>
            </a:extLst>
          </p:cNvPr>
          <p:cNvSpPr>
            <a:spLocks noGrp="1"/>
          </p:cNvSpPr>
          <p:nvPr>
            <p:ph type="body" idx="1"/>
          </p:nvPr>
        </p:nvSpPr>
        <p:spPr>
          <a:xfrm>
            <a:off x="1217133" y="924613"/>
            <a:ext cx="7038900" cy="2911200"/>
          </a:xfrm>
        </p:spPr>
        <p:txBody>
          <a:bodyPr/>
          <a:lstStyle/>
          <a:p>
            <a:pPr marL="146050" indent="0">
              <a:buNone/>
            </a:pPr>
            <a:r>
              <a:rPr lang="en-US"/>
              <a:t>The using of advanced engineering technology on this project will change the concept and the future of the golf cart. </a:t>
            </a:r>
          </a:p>
          <a:p>
            <a:pPr marL="146050" indent="0">
              <a:lnSpc>
                <a:spcPct val="114999"/>
              </a:lnSpc>
              <a:buNone/>
            </a:pPr>
            <a:endParaRPr lang="en-US"/>
          </a:p>
          <a:p>
            <a:pPr marL="146050" indent="0">
              <a:lnSpc>
                <a:spcPct val="114999"/>
              </a:lnSpc>
              <a:buNone/>
            </a:pPr>
            <a:r>
              <a:rPr lang="en-US"/>
              <a:t>The implementation of Arduino microcontroller through the golf cart system  will change the operation mode of the entire system and making easier for the golfer operator or owner to both operating and performing maintenance.   </a:t>
            </a:r>
          </a:p>
          <a:p>
            <a:pPr marL="146050" indent="0">
              <a:lnSpc>
                <a:spcPct val="114999"/>
              </a:lnSpc>
              <a:buNone/>
            </a:pPr>
            <a:endParaRPr lang="en-US"/>
          </a:p>
          <a:p>
            <a:pPr marL="146050" indent="0">
              <a:lnSpc>
                <a:spcPct val="114999"/>
              </a:lnSpc>
              <a:buNone/>
            </a:pPr>
            <a:r>
              <a:rPr lang="en-US"/>
              <a:t>Engineering design approach  will cover everything from analog and power, connectivity, display, lighting, processor, sensor and more. </a:t>
            </a:r>
          </a:p>
          <a:p>
            <a:pPr marL="146050" indent="0">
              <a:lnSpc>
                <a:spcPct val="114999"/>
              </a:lnSpc>
              <a:buNone/>
            </a:pPr>
            <a:endParaRPr lang="en-US"/>
          </a:p>
        </p:txBody>
      </p:sp>
      <p:pic>
        <p:nvPicPr>
          <p:cNvPr id="4" name="Picture 4" descr="A picture containing text, electronics, circuit&#10;&#10;Description automatically generated">
            <a:extLst>
              <a:ext uri="{FF2B5EF4-FFF2-40B4-BE49-F238E27FC236}">
                <a16:creationId xmlns:a16="http://schemas.microsoft.com/office/drawing/2014/main" id="{46F84218-8632-4182-9811-87F66EEFE264}"/>
              </a:ext>
            </a:extLst>
          </p:cNvPr>
          <p:cNvPicPr>
            <a:picLocks noChangeAspect="1"/>
          </p:cNvPicPr>
          <p:nvPr/>
        </p:nvPicPr>
        <p:blipFill>
          <a:blip r:embed="rId2"/>
          <a:stretch>
            <a:fillRect/>
          </a:stretch>
        </p:blipFill>
        <p:spPr>
          <a:xfrm>
            <a:off x="2669515" y="3253490"/>
            <a:ext cx="4622180" cy="1574962"/>
          </a:xfrm>
          <a:prstGeom prst="rect">
            <a:avLst/>
          </a:prstGeom>
        </p:spPr>
      </p:pic>
      <p:sp>
        <p:nvSpPr>
          <p:cNvPr id="5" name="Slide Number Placeholder 4">
            <a:extLst>
              <a:ext uri="{FF2B5EF4-FFF2-40B4-BE49-F238E27FC236}">
                <a16:creationId xmlns:a16="http://schemas.microsoft.com/office/drawing/2014/main" id="{A8A5C1B6-EA46-4E20-9CE6-0B68E02026B6}"/>
              </a:ext>
            </a:extLst>
          </p:cNvPr>
          <p:cNvSpPr>
            <a:spLocks noGrp="1"/>
          </p:cNvSpPr>
          <p:nvPr>
            <p:ph type="sldNum" idx="12"/>
          </p:nvPr>
        </p:nvSpPr>
        <p:spPr/>
        <p:txBody>
          <a:bodyPr/>
          <a:lstStyle/>
          <a:p>
            <a:fld id="{00000000-1234-1234-1234-123412341234}" type="slidenum">
              <a:rPr lang="en"/>
              <a:t>36</a:t>
            </a:fld>
            <a:endParaRPr lang="en-US"/>
          </a:p>
        </p:txBody>
      </p:sp>
    </p:spTree>
    <p:extLst>
      <p:ext uri="{BB962C8B-B14F-4D97-AF65-F5344CB8AC3E}">
        <p14:creationId xmlns:p14="http://schemas.microsoft.com/office/powerpoint/2010/main" val="3365504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4D4AC87-69D5-4422-A9ED-4A3DA91B1A66}"/>
              </a:ext>
            </a:extLst>
          </p:cNvPr>
          <p:cNvSpPr/>
          <p:nvPr/>
        </p:nvSpPr>
        <p:spPr>
          <a:xfrm>
            <a:off x="129338" y="1392653"/>
            <a:ext cx="1060282" cy="68429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200">
                <a:cs typeface="Arial"/>
              </a:rPr>
              <a:t>Problem statement</a:t>
            </a:r>
            <a:r>
              <a:rPr lang="en-US">
                <a:cs typeface="Arial"/>
              </a:rPr>
              <a:t> </a:t>
            </a:r>
            <a:endParaRPr lang="en-US"/>
          </a:p>
        </p:txBody>
      </p:sp>
      <p:sp>
        <p:nvSpPr>
          <p:cNvPr id="2" name="Text Placeholder 1">
            <a:extLst>
              <a:ext uri="{FF2B5EF4-FFF2-40B4-BE49-F238E27FC236}">
                <a16:creationId xmlns:a16="http://schemas.microsoft.com/office/drawing/2014/main" id="{6D0F72AF-0435-4E41-96C3-F74571291A7C}"/>
              </a:ext>
            </a:extLst>
          </p:cNvPr>
          <p:cNvSpPr>
            <a:spLocks noGrp="1"/>
          </p:cNvSpPr>
          <p:nvPr>
            <p:ph type="body" idx="1"/>
          </p:nvPr>
        </p:nvSpPr>
        <p:spPr>
          <a:xfrm>
            <a:off x="564716" y="649932"/>
            <a:ext cx="6936000" cy="523800"/>
          </a:xfrm>
        </p:spPr>
        <p:txBody>
          <a:bodyPr/>
          <a:lstStyle/>
          <a:p>
            <a:r>
              <a:rPr lang="en-US" sz="1800"/>
              <a:t>Engineering Design Methodology</a:t>
            </a:r>
            <a:r>
              <a:rPr lang="en-US"/>
              <a:t> </a:t>
            </a:r>
          </a:p>
        </p:txBody>
      </p:sp>
      <p:cxnSp>
        <p:nvCxnSpPr>
          <p:cNvPr id="5" name="Straight Arrow Connector 4">
            <a:extLst>
              <a:ext uri="{FF2B5EF4-FFF2-40B4-BE49-F238E27FC236}">
                <a16:creationId xmlns:a16="http://schemas.microsoft.com/office/drawing/2014/main" id="{9FBEAFBB-402F-44EC-A3BC-7B03412EC2ED}"/>
              </a:ext>
            </a:extLst>
          </p:cNvPr>
          <p:cNvCxnSpPr/>
          <p:nvPr/>
        </p:nvCxnSpPr>
        <p:spPr>
          <a:xfrm flipV="1">
            <a:off x="1242261" y="1697957"/>
            <a:ext cx="350419" cy="3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051B57DE-FDC8-4B02-AD24-36F321298B4E}"/>
              </a:ext>
            </a:extLst>
          </p:cNvPr>
          <p:cNvSpPr/>
          <p:nvPr/>
        </p:nvSpPr>
        <p:spPr>
          <a:xfrm>
            <a:off x="1625764" y="1392654"/>
            <a:ext cx="1060282" cy="684296"/>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200">
                <a:cs typeface="Arial"/>
              </a:rPr>
              <a:t>Prospective solution </a:t>
            </a:r>
            <a:endParaRPr lang="en-US" sz="1200"/>
          </a:p>
        </p:txBody>
      </p:sp>
      <p:cxnSp>
        <p:nvCxnSpPr>
          <p:cNvPr id="9" name="Straight Arrow Connector 8">
            <a:extLst>
              <a:ext uri="{FF2B5EF4-FFF2-40B4-BE49-F238E27FC236}">
                <a16:creationId xmlns:a16="http://schemas.microsoft.com/office/drawing/2014/main" id="{28BA0E3F-9F1F-4F6B-92D0-B71FF6B87B40}"/>
              </a:ext>
            </a:extLst>
          </p:cNvPr>
          <p:cNvCxnSpPr>
            <a:cxnSpLocks/>
          </p:cNvCxnSpPr>
          <p:nvPr/>
        </p:nvCxnSpPr>
        <p:spPr>
          <a:xfrm flipH="1">
            <a:off x="4931433" y="3257906"/>
            <a:ext cx="10526" cy="2376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EB5CC46D-EF05-43A5-BB21-D889FAD632DF}"/>
              </a:ext>
            </a:extLst>
          </p:cNvPr>
          <p:cNvSpPr/>
          <p:nvPr/>
        </p:nvSpPr>
        <p:spPr>
          <a:xfrm>
            <a:off x="3016914" y="1392652"/>
            <a:ext cx="1060282" cy="684296"/>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200">
                <a:cs typeface="Arial"/>
              </a:rPr>
              <a:t>Research</a:t>
            </a:r>
          </a:p>
        </p:txBody>
      </p:sp>
      <p:sp>
        <p:nvSpPr>
          <p:cNvPr id="11" name="Rectangle: Rounded Corners 10">
            <a:extLst>
              <a:ext uri="{FF2B5EF4-FFF2-40B4-BE49-F238E27FC236}">
                <a16:creationId xmlns:a16="http://schemas.microsoft.com/office/drawing/2014/main" id="{391A26DC-64CC-4F50-91DA-5C2ACAF7E523}"/>
              </a:ext>
            </a:extLst>
          </p:cNvPr>
          <p:cNvSpPr/>
          <p:nvPr/>
        </p:nvSpPr>
        <p:spPr>
          <a:xfrm>
            <a:off x="5889454" y="3558337"/>
            <a:ext cx="1060282" cy="684296"/>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200">
                <a:cs typeface="Arial"/>
              </a:rPr>
              <a:t>Passed?</a:t>
            </a:r>
            <a:endParaRPr lang="en-US" sz="1200"/>
          </a:p>
        </p:txBody>
      </p:sp>
      <p:sp>
        <p:nvSpPr>
          <p:cNvPr id="12" name="Rectangle: Rounded Corners 11">
            <a:extLst>
              <a:ext uri="{FF2B5EF4-FFF2-40B4-BE49-F238E27FC236}">
                <a16:creationId xmlns:a16="http://schemas.microsoft.com/office/drawing/2014/main" id="{80565475-3ADE-4CAE-8EFE-A20418D06380}"/>
              </a:ext>
            </a:extLst>
          </p:cNvPr>
          <p:cNvSpPr/>
          <p:nvPr/>
        </p:nvSpPr>
        <p:spPr>
          <a:xfrm>
            <a:off x="4445666" y="2430375"/>
            <a:ext cx="1060282" cy="684296"/>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200">
                <a:cs typeface="Arial"/>
              </a:rPr>
              <a:t>Prototype</a:t>
            </a:r>
            <a:endParaRPr lang="en-US" sz="1200"/>
          </a:p>
        </p:txBody>
      </p:sp>
      <p:sp>
        <p:nvSpPr>
          <p:cNvPr id="13" name="Rectangle: Rounded Corners 12">
            <a:extLst>
              <a:ext uri="{FF2B5EF4-FFF2-40B4-BE49-F238E27FC236}">
                <a16:creationId xmlns:a16="http://schemas.microsoft.com/office/drawing/2014/main" id="{879A3D21-F913-4143-917F-9E2D4946DC2A}"/>
              </a:ext>
            </a:extLst>
          </p:cNvPr>
          <p:cNvSpPr/>
          <p:nvPr/>
        </p:nvSpPr>
        <p:spPr>
          <a:xfrm>
            <a:off x="4483264" y="3558337"/>
            <a:ext cx="1060282" cy="684296"/>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200">
                <a:cs typeface="Arial"/>
              </a:rPr>
              <a:t>Test</a:t>
            </a:r>
            <a:endParaRPr lang="en-US" sz="1200"/>
          </a:p>
        </p:txBody>
      </p:sp>
      <p:sp>
        <p:nvSpPr>
          <p:cNvPr id="14" name="Rectangle: Rounded Corners 13">
            <a:extLst>
              <a:ext uri="{FF2B5EF4-FFF2-40B4-BE49-F238E27FC236}">
                <a16:creationId xmlns:a16="http://schemas.microsoft.com/office/drawing/2014/main" id="{AA0792E3-46DD-4784-B53B-17B00A65B4CA}"/>
              </a:ext>
            </a:extLst>
          </p:cNvPr>
          <p:cNvSpPr/>
          <p:nvPr/>
        </p:nvSpPr>
        <p:spPr>
          <a:xfrm>
            <a:off x="4520863" y="1392652"/>
            <a:ext cx="1060282" cy="684296"/>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200">
                <a:cs typeface="Arial"/>
              </a:rPr>
              <a:t> Simulation design  </a:t>
            </a:r>
          </a:p>
        </p:txBody>
      </p:sp>
      <p:cxnSp>
        <p:nvCxnSpPr>
          <p:cNvPr id="15" name="Straight Arrow Connector 14">
            <a:extLst>
              <a:ext uri="{FF2B5EF4-FFF2-40B4-BE49-F238E27FC236}">
                <a16:creationId xmlns:a16="http://schemas.microsoft.com/office/drawing/2014/main" id="{3CD1E05E-EB40-4881-868F-0D67E7A429FB}"/>
              </a:ext>
            </a:extLst>
          </p:cNvPr>
          <p:cNvCxnSpPr>
            <a:cxnSpLocks/>
          </p:cNvCxnSpPr>
          <p:nvPr/>
        </p:nvCxnSpPr>
        <p:spPr>
          <a:xfrm flipH="1">
            <a:off x="5002140" y="2109435"/>
            <a:ext cx="10527" cy="2752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817C015-A7BC-4059-A182-0E05D420B530}"/>
              </a:ext>
            </a:extLst>
          </p:cNvPr>
          <p:cNvCxnSpPr>
            <a:cxnSpLocks/>
          </p:cNvCxnSpPr>
          <p:nvPr/>
        </p:nvCxnSpPr>
        <p:spPr>
          <a:xfrm flipV="1">
            <a:off x="4144877" y="1735554"/>
            <a:ext cx="297782" cy="3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4F6F22B-FD03-402F-B9A1-6A85AE36A1E0}"/>
              </a:ext>
            </a:extLst>
          </p:cNvPr>
          <p:cNvCxnSpPr>
            <a:cxnSpLocks/>
          </p:cNvCxnSpPr>
          <p:nvPr/>
        </p:nvCxnSpPr>
        <p:spPr>
          <a:xfrm flipV="1">
            <a:off x="5603706" y="3863638"/>
            <a:ext cx="237624" cy="3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F89BB51-0709-4E4C-A4E5-B3700EFFC4E3}"/>
              </a:ext>
            </a:extLst>
          </p:cNvPr>
          <p:cNvCxnSpPr>
            <a:cxnSpLocks/>
          </p:cNvCxnSpPr>
          <p:nvPr/>
        </p:nvCxnSpPr>
        <p:spPr>
          <a:xfrm flipH="1" flipV="1">
            <a:off x="5690937" y="1735554"/>
            <a:ext cx="454189" cy="3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6F3FBDE-8C25-4F7A-AA99-97CC9D1CCEDD}"/>
              </a:ext>
            </a:extLst>
          </p:cNvPr>
          <p:cNvCxnSpPr>
            <a:cxnSpLocks/>
          </p:cNvCxnSpPr>
          <p:nvPr/>
        </p:nvCxnSpPr>
        <p:spPr>
          <a:xfrm flipV="1">
            <a:off x="2716126" y="1735554"/>
            <a:ext cx="297782" cy="3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34D23CB-2802-4816-A3D5-0C87B6D176C3}"/>
              </a:ext>
            </a:extLst>
          </p:cNvPr>
          <p:cNvCxnSpPr>
            <a:cxnSpLocks/>
          </p:cNvCxnSpPr>
          <p:nvPr/>
        </p:nvCxnSpPr>
        <p:spPr>
          <a:xfrm flipV="1">
            <a:off x="7145252" y="3901237"/>
            <a:ext cx="560972" cy="3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2B7FFDC-797D-4695-A7C7-648E07D54888}"/>
              </a:ext>
            </a:extLst>
          </p:cNvPr>
          <p:cNvCxnSpPr>
            <a:cxnSpLocks/>
          </p:cNvCxnSpPr>
          <p:nvPr/>
        </p:nvCxnSpPr>
        <p:spPr>
          <a:xfrm flipV="1">
            <a:off x="6415838" y="1968666"/>
            <a:ext cx="12031" cy="14693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3857C6D-1872-4612-80A9-525C4FFCC3F6}"/>
              </a:ext>
            </a:extLst>
          </p:cNvPr>
          <p:cNvSpPr txBox="1"/>
          <p:nvPr/>
        </p:nvSpPr>
        <p:spPr>
          <a:xfrm>
            <a:off x="6178215" y="1621256"/>
            <a:ext cx="49479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rPr>
              <a:t>NO</a:t>
            </a:r>
          </a:p>
        </p:txBody>
      </p:sp>
      <p:sp>
        <p:nvSpPr>
          <p:cNvPr id="24" name="TextBox 23">
            <a:extLst>
              <a:ext uri="{FF2B5EF4-FFF2-40B4-BE49-F238E27FC236}">
                <a16:creationId xmlns:a16="http://schemas.microsoft.com/office/drawing/2014/main" id="{F237C860-7359-41C1-9805-95223507CD53}"/>
              </a:ext>
            </a:extLst>
          </p:cNvPr>
          <p:cNvSpPr txBox="1"/>
          <p:nvPr/>
        </p:nvSpPr>
        <p:spPr>
          <a:xfrm>
            <a:off x="7193380" y="3553828"/>
            <a:ext cx="49479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rPr>
              <a:t>Yes</a:t>
            </a:r>
          </a:p>
        </p:txBody>
      </p:sp>
      <p:sp>
        <p:nvSpPr>
          <p:cNvPr id="25" name="Rectangle: Rounded Corners 24">
            <a:extLst>
              <a:ext uri="{FF2B5EF4-FFF2-40B4-BE49-F238E27FC236}">
                <a16:creationId xmlns:a16="http://schemas.microsoft.com/office/drawing/2014/main" id="{0E43B778-BA39-4601-B918-F21434E39938}"/>
              </a:ext>
            </a:extLst>
          </p:cNvPr>
          <p:cNvSpPr/>
          <p:nvPr/>
        </p:nvSpPr>
        <p:spPr>
          <a:xfrm>
            <a:off x="7776907" y="3558336"/>
            <a:ext cx="1060282" cy="684296"/>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1200">
                <a:cs typeface="Arial"/>
              </a:rPr>
              <a:t>Document Results </a:t>
            </a:r>
            <a:endParaRPr lang="en-US" sz="1200"/>
          </a:p>
        </p:txBody>
      </p:sp>
      <p:sp>
        <p:nvSpPr>
          <p:cNvPr id="3" name="Slide Number Placeholder 2">
            <a:extLst>
              <a:ext uri="{FF2B5EF4-FFF2-40B4-BE49-F238E27FC236}">
                <a16:creationId xmlns:a16="http://schemas.microsoft.com/office/drawing/2014/main" id="{4BDD1387-C5B9-44FA-A002-66D4405270BD}"/>
              </a:ext>
            </a:extLst>
          </p:cNvPr>
          <p:cNvSpPr>
            <a:spLocks noGrp="1"/>
          </p:cNvSpPr>
          <p:nvPr>
            <p:ph type="sldNum" idx="12"/>
          </p:nvPr>
        </p:nvSpPr>
        <p:spPr/>
        <p:txBody>
          <a:bodyPr/>
          <a:lstStyle/>
          <a:p>
            <a:fld id="{00000000-1234-1234-1234-123412341234}" type="slidenum">
              <a:rPr lang="en"/>
              <a:t>37</a:t>
            </a:fld>
            <a:endParaRPr lang="en-US"/>
          </a:p>
        </p:txBody>
      </p:sp>
    </p:spTree>
    <p:extLst>
      <p:ext uri="{BB962C8B-B14F-4D97-AF65-F5344CB8AC3E}">
        <p14:creationId xmlns:p14="http://schemas.microsoft.com/office/powerpoint/2010/main" val="1146956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734270-0A13-4501-89F0-CDC5DBA3977B}"/>
              </a:ext>
            </a:extLst>
          </p:cNvPr>
          <p:cNvSpPr>
            <a:spLocks noGrp="1"/>
          </p:cNvSpPr>
          <p:nvPr>
            <p:ph type="body" idx="1"/>
          </p:nvPr>
        </p:nvSpPr>
        <p:spPr>
          <a:xfrm>
            <a:off x="2551718" y="201759"/>
            <a:ext cx="6936000" cy="523800"/>
          </a:xfrm>
        </p:spPr>
        <p:txBody>
          <a:bodyPr>
            <a:noAutofit/>
          </a:bodyPr>
          <a:lstStyle/>
          <a:p>
            <a:r>
              <a:rPr lang="en-US" sz="2500"/>
              <a:t>Project Schedule</a:t>
            </a:r>
          </a:p>
        </p:txBody>
      </p:sp>
      <p:pic>
        <p:nvPicPr>
          <p:cNvPr id="5" name="Picture 5" descr="Graphical user interface, application&#10;&#10;Description automatically generated">
            <a:extLst>
              <a:ext uri="{FF2B5EF4-FFF2-40B4-BE49-F238E27FC236}">
                <a16:creationId xmlns:a16="http://schemas.microsoft.com/office/drawing/2014/main" id="{7D058BB1-F3C2-4E92-A56A-5A7A3E0BB6D3}"/>
              </a:ext>
            </a:extLst>
          </p:cNvPr>
          <p:cNvPicPr>
            <a:picLocks noChangeAspect="1"/>
          </p:cNvPicPr>
          <p:nvPr/>
        </p:nvPicPr>
        <p:blipFill rotWithShape="1">
          <a:blip r:embed="rId2"/>
          <a:srcRect l="4971" t="37270" r="48011" b="17523"/>
          <a:stretch/>
        </p:blipFill>
        <p:spPr>
          <a:xfrm>
            <a:off x="673723" y="768058"/>
            <a:ext cx="7563790" cy="4092762"/>
          </a:xfrm>
          <a:prstGeom prst="rect">
            <a:avLst/>
          </a:prstGeom>
        </p:spPr>
      </p:pic>
      <p:sp>
        <p:nvSpPr>
          <p:cNvPr id="7" name="Rectangle: Rounded Corners 6">
            <a:extLst>
              <a:ext uri="{FF2B5EF4-FFF2-40B4-BE49-F238E27FC236}">
                <a16:creationId xmlns:a16="http://schemas.microsoft.com/office/drawing/2014/main" id="{42DE4395-9D13-4FC0-B1E1-1E6F0E77FE94}"/>
              </a:ext>
            </a:extLst>
          </p:cNvPr>
          <p:cNvSpPr/>
          <p:nvPr/>
        </p:nvSpPr>
        <p:spPr>
          <a:xfrm>
            <a:off x="2615960" y="1338172"/>
            <a:ext cx="1110652" cy="420538"/>
          </a:xfrm>
          <a:prstGeom prst="roundRect">
            <a:avLst/>
          </a:prstGeom>
          <a:solidFill>
            <a:schemeClr val="bg2">
              <a:lumMod val="20000"/>
              <a:lumOff val="8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a:solidFill>
                  <a:schemeClr val="tx1"/>
                </a:solidFill>
                <a:cs typeface="Arial"/>
              </a:rPr>
              <a:t>Project </a:t>
            </a:r>
          </a:p>
          <a:p>
            <a:pPr algn="ctr"/>
            <a:r>
              <a:rPr lang="en-US" sz="1300">
                <a:solidFill>
                  <a:schemeClr val="tx1"/>
                </a:solidFill>
                <a:cs typeface="Arial"/>
              </a:rPr>
              <a:t>Assigned </a:t>
            </a:r>
          </a:p>
        </p:txBody>
      </p:sp>
      <p:sp>
        <p:nvSpPr>
          <p:cNvPr id="8" name="Rectangle: Rounded Corners 7">
            <a:extLst>
              <a:ext uri="{FF2B5EF4-FFF2-40B4-BE49-F238E27FC236}">
                <a16:creationId xmlns:a16="http://schemas.microsoft.com/office/drawing/2014/main" id="{C67D6D3C-32A5-44E7-9601-BCC7635BF068}"/>
              </a:ext>
            </a:extLst>
          </p:cNvPr>
          <p:cNvSpPr/>
          <p:nvPr/>
        </p:nvSpPr>
        <p:spPr>
          <a:xfrm>
            <a:off x="2855883" y="1933934"/>
            <a:ext cx="3623093" cy="409755"/>
          </a:xfrm>
          <a:prstGeom prst="round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a:solidFill>
                  <a:schemeClr val="tx1"/>
                </a:solidFill>
                <a:cs typeface="Arial"/>
              </a:rPr>
              <a:t>Researching about electrical systems</a:t>
            </a:r>
          </a:p>
        </p:txBody>
      </p:sp>
      <p:sp>
        <p:nvSpPr>
          <p:cNvPr id="9" name="Rectangle: Rounded Corners 8">
            <a:extLst>
              <a:ext uri="{FF2B5EF4-FFF2-40B4-BE49-F238E27FC236}">
                <a16:creationId xmlns:a16="http://schemas.microsoft.com/office/drawing/2014/main" id="{16E57262-0C24-47B1-ACB9-DCAB9E77CCD9}"/>
              </a:ext>
            </a:extLst>
          </p:cNvPr>
          <p:cNvSpPr/>
          <p:nvPr/>
        </p:nvSpPr>
        <p:spPr>
          <a:xfrm>
            <a:off x="3829050" y="1332781"/>
            <a:ext cx="2188952" cy="420538"/>
          </a:xfrm>
          <a:prstGeom prst="round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a:solidFill>
                  <a:schemeClr val="tx1"/>
                </a:solidFill>
                <a:cs typeface="Arial"/>
              </a:rPr>
              <a:t>Cont. research of electrical components</a:t>
            </a:r>
            <a:endParaRPr lang="en-US" sz="1300">
              <a:solidFill>
                <a:schemeClr val="tx1"/>
              </a:solidFill>
            </a:endParaRPr>
          </a:p>
        </p:txBody>
      </p:sp>
      <p:sp>
        <p:nvSpPr>
          <p:cNvPr id="10" name="Rectangle: Rounded Corners 9">
            <a:extLst>
              <a:ext uri="{FF2B5EF4-FFF2-40B4-BE49-F238E27FC236}">
                <a16:creationId xmlns:a16="http://schemas.microsoft.com/office/drawing/2014/main" id="{81E50D2B-9C4B-4484-B113-F49DCD4FBB83}"/>
              </a:ext>
            </a:extLst>
          </p:cNvPr>
          <p:cNvSpPr/>
          <p:nvPr/>
        </p:nvSpPr>
        <p:spPr>
          <a:xfrm>
            <a:off x="3723916" y="2618656"/>
            <a:ext cx="1768415" cy="398972"/>
          </a:xfrm>
          <a:prstGeom prst="round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cs typeface="Arial"/>
              </a:rPr>
              <a:t>Presenting design to advisor</a:t>
            </a:r>
          </a:p>
        </p:txBody>
      </p:sp>
      <p:sp>
        <p:nvSpPr>
          <p:cNvPr id="11" name="Rectangle: Rounded Corners 10">
            <a:extLst>
              <a:ext uri="{FF2B5EF4-FFF2-40B4-BE49-F238E27FC236}">
                <a16:creationId xmlns:a16="http://schemas.microsoft.com/office/drawing/2014/main" id="{55FAA578-510E-44B8-98C6-022D0705CF0C}"/>
              </a:ext>
            </a:extLst>
          </p:cNvPr>
          <p:cNvSpPr/>
          <p:nvPr/>
        </p:nvSpPr>
        <p:spPr>
          <a:xfrm>
            <a:off x="5042140" y="3317964"/>
            <a:ext cx="1441968" cy="21994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cs typeface="Arial"/>
              </a:rPr>
              <a:t>Ordering Parts</a:t>
            </a:r>
          </a:p>
        </p:txBody>
      </p:sp>
      <p:sp>
        <p:nvSpPr>
          <p:cNvPr id="3" name="Rectangle: Rounded Corners 2">
            <a:extLst>
              <a:ext uri="{FF2B5EF4-FFF2-40B4-BE49-F238E27FC236}">
                <a16:creationId xmlns:a16="http://schemas.microsoft.com/office/drawing/2014/main" id="{90C3E47D-83EB-41EF-BFFA-A89F752D6274}"/>
              </a:ext>
            </a:extLst>
          </p:cNvPr>
          <p:cNvSpPr/>
          <p:nvPr/>
        </p:nvSpPr>
        <p:spPr>
          <a:xfrm>
            <a:off x="4545381" y="3774247"/>
            <a:ext cx="2747897" cy="2505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cs typeface="Arial"/>
              </a:rPr>
              <a:t>Simulation of Design</a:t>
            </a:r>
          </a:p>
        </p:txBody>
      </p:sp>
      <p:sp>
        <p:nvSpPr>
          <p:cNvPr id="4" name="Rectangle: Rounded Corners 3">
            <a:extLst>
              <a:ext uri="{FF2B5EF4-FFF2-40B4-BE49-F238E27FC236}">
                <a16:creationId xmlns:a16="http://schemas.microsoft.com/office/drawing/2014/main" id="{0CE928D0-08A8-4A5F-9DDF-F4148D787643}"/>
              </a:ext>
            </a:extLst>
          </p:cNvPr>
          <p:cNvSpPr/>
          <p:nvPr/>
        </p:nvSpPr>
        <p:spPr>
          <a:xfrm>
            <a:off x="5492662" y="4079569"/>
            <a:ext cx="2098109" cy="22703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1B212C"/>
                </a:solidFill>
                <a:cs typeface="Arial"/>
              </a:rPr>
              <a:t>Mock Trial in Lab</a:t>
            </a:r>
            <a:endParaRPr lang="en-US">
              <a:solidFill>
                <a:srgbClr val="1B212C"/>
              </a:solidFill>
            </a:endParaRPr>
          </a:p>
        </p:txBody>
      </p:sp>
      <p:sp>
        <p:nvSpPr>
          <p:cNvPr id="6" name="Rectangle: Rounded Corners 5">
            <a:extLst>
              <a:ext uri="{FF2B5EF4-FFF2-40B4-BE49-F238E27FC236}">
                <a16:creationId xmlns:a16="http://schemas.microsoft.com/office/drawing/2014/main" id="{0761887F-0E49-4E41-86E8-24558CF3917B}"/>
              </a:ext>
            </a:extLst>
          </p:cNvPr>
          <p:cNvSpPr/>
          <p:nvPr/>
        </p:nvSpPr>
        <p:spPr>
          <a:xfrm>
            <a:off x="6299024" y="4384891"/>
            <a:ext cx="1698843" cy="32880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a:solidFill>
                  <a:schemeClr val="tx1"/>
                </a:solidFill>
                <a:cs typeface="Arial"/>
              </a:rPr>
              <a:t>Putting Design Together</a:t>
            </a:r>
          </a:p>
        </p:txBody>
      </p:sp>
      <p:sp>
        <p:nvSpPr>
          <p:cNvPr id="12" name="Slide Number Placeholder 11">
            <a:extLst>
              <a:ext uri="{FF2B5EF4-FFF2-40B4-BE49-F238E27FC236}">
                <a16:creationId xmlns:a16="http://schemas.microsoft.com/office/drawing/2014/main" id="{698CAB2C-CED6-41E0-AFDB-4B76F3A14DAB}"/>
              </a:ext>
            </a:extLst>
          </p:cNvPr>
          <p:cNvSpPr>
            <a:spLocks noGrp="1"/>
          </p:cNvSpPr>
          <p:nvPr>
            <p:ph type="sldNum" idx="12"/>
          </p:nvPr>
        </p:nvSpPr>
        <p:spPr/>
        <p:txBody>
          <a:bodyPr/>
          <a:lstStyle/>
          <a:p>
            <a:fld id="{00000000-1234-1234-1234-123412341234}" type="slidenum">
              <a:rPr lang="en"/>
              <a:t>38</a:t>
            </a:fld>
            <a:endParaRPr lang="en-US"/>
          </a:p>
        </p:txBody>
      </p:sp>
    </p:spTree>
    <p:extLst>
      <p:ext uri="{BB962C8B-B14F-4D97-AF65-F5344CB8AC3E}">
        <p14:creationId xmlns:p14="http://schemas.microsoft.com/office/powerpoint/2010/main" val="1404111140"/>
      </p:ext>
    </p:extLst>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2624</Words>
  <Application>Microsoft Office PowerPoint</Application>
  <PresentationFormat>On-screen Show (16:9)</PresentationFormat>
  <Paragraphs>509</Paragraphs>
  <Slides>38</Slides>
  <Notes>12</Notes>
  <HiddenSlides>0</HiddenSlides>
  <MMClips>3</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38</vt:i4>
      </vt:variant>
    </vt:vector>
  </HeadingPairs>
  <TitlesOfParts>
    <vt:vector size="49" baseType="lpstr">
      <vt:lpstr>Arial</vt:lpstr>
      <vt:lpstr>Calibri</vt:lpstr>
      <vt:lpstr>Lato</vt:lpstr>
      <vt:lpstr>Wingdings</vt:lpstr>
      <vt:lpstr>Montserrat</vt:lpstr>
      <vt:lpstr>Calibri Light</vt:lpstr>
      <vt:lpstr>Arial,Sans-Serif</vt:lpstr>
      <vt:lpstr>Cambria Math</vt:lpstr>
      <vt:lpstr>Times New Roman</vt:lpstr>
      <vt:lpstr>Wingdings,Sans-Serif</vt:lpstr>
      <vt:lpstr>Focus</vt:lpstr>
      <vt:lpstr>Converting a Mechanical Operated System to an Electronic Operated System </vt:lpstr>
      <vt:lpstr>PowerPoint Presentation</vt:lpstr>
      <vt:lpstr>Introduction</vt:lpstr>
      <vt:lpstr>PowerPoint Presentation</vt:lpstr>
      <vt:lpstr>Design Concept</vt:lpstr>
      <vt:lpstr>PowerPoint Presentation</vt:lpstr>
      <vt:lpstr>PowerPoint Presentation</vt:lpstr>
      <vt:lpstr>PowerPoint Presentation</vt:lpstr>
      <vt:lpstr>PowerPoint Presentation</vt:lpstr>
      <vt:lpstr>PowerPoint Presentation</vt:lpstr>
      <vt:lpstr>Project Impact - Economical</vt:lpstr>
      <vt:lpstr>PowerPoint Presentation</vt:lpstr>
      <vt:lpstr>PowerPoint Presentation</vt:lpstr>
      <vt:lpstr>PowerPoint Presentation</vt:lpstr>
      <vt:lpstr>PowerPoint Presentation</vt:lpstr>
      <vt:lpstr>PowerPoint Presentation</vt:lpstr>
      <vt:lpstr>PowerPoint Presentation</vt:lpstr>
      <vt:lpstr>               Phase 2: Motor Driver - H Bridge</vt:lpstr>
      <vt:lpstr>           Phase 2:   L293D added </vt:lpstr>
      <vt:lpstr>Phase 2: Software</vt:lpstr>
      <vt:lpstr>PowerPoint Presentation</vt:lpstr>
      <vt:lpstr>PowerPoint Presentation</vt:lpstr>
      <vt:lpstr>PowerPoint Presentation</vt:lpstr>
      <vt:lpstr>Codes &amp; Standards</vt:lpstr>
      <vt:lpstr>PowerPoint Presentation</vt:lpstr>
      <vt:lpstr>Conclusion</vt:lpstr>
      <vt:lpstr>PowerPoint Presentation</vt:lpstr>
      <vt:lpstr>PowerPoint Presentation</vt:lpstr>
      <vt:lpstr>PowerPoint Presentation</vt:lpstr>
      <vt:lpstr>PowerPoint Presentation</vt:lpstr>
      <vt:lpstr>PowerPoint Presentation</vt:lpstr>
      <vt:lpstr>Executive Summary</vt:lpstr>
      <vt:lpstr>Prospective Plan</vt:lpstr>
      <vt:lpstr>PowerPoint Presentation</vt:lpstr>
      <vt:lpstr>BENEFITS </vt:lpstr>
      <vt:lpstr>Prospective Solution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Converting a Mechanical Operated System to an Electronic Operated System </dc:title>
  <cp:lastModifiedBy>Jacqueline Estefane Torralba</cp:lastModifiedBy>
  <cp:revision>6</cp:revision>
  <dcterms:modified xsi:type="dcterms:W3CDTF">2022-04-18T21:39:32Z</dcterms:modified>
</cp:coreProperties>
</file>