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8" r:id="rId4"/>
  </p:sldMasterIdLst>
  <p:notesMasterIdLst>
    <p:notesMasterId r:id="rId15"/>
  </p:notesMasterIdLst>
  <p:sldIdLst>
    <p:sldId id="306" r:id="rId5"/>
    <p:sldId id="291" r:id="rId6"/>
    <p:sldId id="292" r:id="rId7"/>
    <p:sldId id="313" r:id="rId8"/>
    <p:sldId id="294" r:id="rId9"/>
    <p:sldId id="293" r:id="rId10"/>
    <p:sldId id="308" r:id="rId11"/>
    <p:sldId id="283" r:id="rId12"/>
    <p:sldId id="295" r:id="rId13"/>
    <p:sldId id="284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yram B Pouncy, II" initials="HI" lastIdx="2" clrIdx="0">
    <p:extLst>
      <p:ext uri="{19B8F6BF-5375-455C-9EA6-DF929625EA0E}">
        <p15:presenceInfo xmlns:p15="http://schemas.microsoft.com/office/powerpoint/2012/main" userId="S::hpouncy1@pvamu.edu::7a82d877-087b-4d7c-aa5a-b4745819906d" providerId="AD"/>
      </p:ext>
    </p:extLst>
  </p:cmAuthor>
  <p:cmAuthor id="2" name="Matthew L Barnett" initials="MB" lastIdx="1" clrIdx="1">
    <p:extLst>
      <p:ext uri="{19B8F6BF-5375-455C-9EA6-DF929625EA0E}">
        <p15:presenceInfo xmlns:p15="http://schemas.microsoft.com/office/powerpoint/2012/main" userId="S::mbarnett11@pvamu.edu::6b401c9b-106f-4b5b-8517-c3f581015c5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BA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5" d="100"/>
          <a:sy n="145" d="100"/>
        </p:scale>
        <p:origin x="78" y="3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BB357E-9427-4028-8998-974337FF4649}" type="datetimeFigureOut">
              <a:rPr lang="en-US"/>
              <a:t>9/19/2022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A3210E-EC45-4A8F-8E9B-D8E2D12B4F4A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8063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>
                <a:cs typeface="Calibri"/>
              </a:rPr>
              <a:t>Limited GPIO available is the reason we are reprograming the pins.</a:t>
            </a:r>
          </a:p>
          <a:p>
            <a:pPr marL="171450" indent="-171450">
              <a:buFont typeface="Arial"/>
              <a:buChar char="•"/>
            </a:pPr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A3210E-EC45-4A8F-8E9B-D8E2D12B4F4A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787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412BD-29F3-42D5-B959-C769C57E2304}" type="datetime1">
              <a:rPr lang="en-US" smtClean="0"/>
              <a:t>9/19/2022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16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6592-331F-465C-AA1A-61C59F05A1D1}" type="datetime1">
              <a:rPr lang="en-US" smtClean="0"/>
              <a:t>9/19/2022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688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63905-C78C-44F0-BBD3-3635588096CA}" type="datetime1">
              <a:rPr lang="en-US" smtClean="0"/>
              <a:t>9/19/2022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230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E9859-4EEB-4904-9CE9-FD646EF611B7}" type="datetime1">
              <a:rPr lang="en-US" smtClean="0"/>
              <a:t>9/19/2022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027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AEB80-4966-43DF-A916-71B6CCB37A7C}" type="datetime1">
              <a:rPr lang="en-US" smtClean="0"/>
              <a:t>9/19/2022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183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05F47-0CEE-4B01-86A7-6DCB76E4A529}" type="datetime1">
              <a:rPr lang="en-US" smtClean="0"/>
              <a:t>9/19/2022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514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BED37-B33F-46E3-B117-EF54152A2A61}" type="datetime1">
              <a:rPr lang="en-US" smtClean="0"/>
              <a:t>9/19/2022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042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AB4D6-203F-4AC1-A2FB-4D4B77EC87E6}" type="datetime1">
              <a:rPr lang="en-US" smtClean="0"/>
              <a:t>9/19/2022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3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77259-D508-4765-A4E5-C32679F19F88}" type="datetime1">
              <a:rPr lang="en-US" smtClean="0"/>
              <a:t>9/19/2022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099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168D4-71A5-4379-940C-47A48575E302}" type="datetime1">
              <a:rPr lang="en-US" smtClean="0"/>
              <a:t>9/19/2022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931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0D10E-D83E-4A7B-8F9B-D05BCC0EB0C2}" type="datetime1">
              <a:rPr lang="en-US" smtClean="0"/>
              <a:t>9/19/2022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735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B97CFB8-6C9B-495C-A237-329EB046B461}" type="datetime1">
              <a:rPr lang="en-US" smtClean="0"/>
              <a:t>9/19/2022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155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2697C-B97D-4A80-BF9C-20E3937CC1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Phase 2 of Design 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B9426B-8FEA-4462-B60A-8A1EE5357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306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id="{2ABBB681-F4D2-40F2-ACC3-DE0B4B488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9388ED0-1FEF-4E11-B488-BD661D1AC1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C193540-2449-4ECB-8168-BDB84ABFD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34135" y="6356350"/>
            <a:ext cx="153092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2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B368B6AB-6D11-4641-BD90-4E3C773EDD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281" y="1326527"/>
            <a:ext cx="2159525" cy="4686300"/>
          </a:xfrm>
          <a:prstGeom prst="rect">
            <a:avLst/>
          </a:prstGeom>
        </p:spPr>
      </p:pic>
      <p:pic>
        <p:nvPicPr>
          <p:cNvPr id="4" name="Picture 4" descr="A picture containing text, circuit&#10;&#10;Description automatically generated">
            <a:extLst>
              <a:ext uri="{FF2B5EF4-FFF2-40B4-BE49-F238E27FC236}">
                <a16:creationId xmlns:a16="http://schemas.microsoft.com/office/drawing/2014/main" id="{19D4CF4C-B32C-42C3-A7A3-AB9473C66A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869" y="1822518"/>
            <a:ext cx="3493994" cy="4210289"/>
          </a:xfrm>
          <a:prstGeom prst="rect">
            <a:avLst/>
          </a:prstGeom>
        </p:spPr>
      </p:pic>
      <p:pic>
        <p:nvPicPr>
          <p:cNvPr id="5" name="Picture 6" descr="A picture containing text, electronics&#10;&#10;Description automatically generated">
            <a:extLst>
              <a:ext uri="{FF2B5EF4-FFF2-40B4-BE49-F238E27FC236}">
                <a16:creationId xmlns:a16="http://schemas.microsoft.com/office/drawing/2014/main" id="{032B4BFC-90D0-CA5B-88F5-9853EE00A7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9463" y="990601"/>
            <a:ext cx="1894338" cy="502247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4E21673-550F-C415-7FDC-FDE87956B513}"/>
              </a:ext>
            </a:extLst>
          </p:cNvPr>
          <p:cNvSpPr txBox="1"/>
          <p:nvPr/>
        </p:nvSpPr>
        <p:spPr>
          <a:xfrm>
            <a:off x="4919133" y="-93133"/>
            <a:ext cx="1845734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>
                <a:solidFill>
                  <a:schemeClr val="bg1"/>
                </a:solidFill>
              </a:rPr>
              <a:t>Phase 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724898-2E1C-0E78-9FC5-DF1D6BD25F68}"/>
              </a:ext>
            </a:extLst>
          </p:cNvPr>
          <p:cNvSpPr txBox="1"/>
          <p:nvPr/>
        </p:nvSpPr>
        <p:spPr>
          <a:xfrm>
            <a:off x="3843866" y="618066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Board View of Test Board</a:t>
            </a:r>
          </a:p>
        </p:txBody>
      </p:sp>
    </p:spTree>
    <p:extLst>
      <p:ext uri="{BB962C8B-B14F-4D97-AF65-F5344CB8AC3E}">
        <p14:creationId xmlns:p14="http://schemas.microsoft.com/office/powerpoint/2010/main" val="3753724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CEC27341-4ABB-43EF-9E57-10A858F925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2B98C55-54CC-433B-905F-FB0B2D2009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5953" y="484068"/>
            <a:ext cx="3414014" cy="588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7" descr="Diagram, schematic&#10;&#10;Description automatically generated">
            <a:extLst>
              <a:ext uri="{FF2B5EF4-FFF2-40B4-BE49-F238E27FC236}">
                <a16:creationId xmlns:a16="http://schemas.microsoft.com/office/drawing/2014/main" id="{C554D248-55E1-179B-9ABA-6ED1646BCB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559" y="1280953"/>
            <a:ext cx="2781372" cy="429553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9E21906-D4D4-4F16-9228-3E004930E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71968" y="485853"/>
            <a:ext cx="3575304" cy="588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9" descr="Diagram, schematic&#10;&#10;Description automatically generated">
            <a:extLst>
              <a:ext uri="{FF2B5EF4-FFF2-40B4-BE49-F238E27FC236}">
                <a16:creationId xmlns:a16="http://schemas.microsoft.com/office/drawing/2014/main" id="{A67AE74B-6AAC-CBD4-A971-577E7F5A85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2567" y="1678936"/>
            <a:ext cx="2941124" cy="3499565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865BCC85-4C69-4CFB-A36A-6A489B87FF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08139" y="484069"/>
            <a:ext cx="3899229" cy="286421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11" descr="Table&#10;&#10;Description automatically generated">
            <a:extLst>
              <a:ext uri="{FF2B5EF4-FFF2-40B4-BE49-F238E27FC236}">
                <a16:creationId xmlns:a16="http://schemas.microsoft.com/office/drawing/2014/main" id="{7DBB3445-23FE-AFE7-4F38-A4DF9309FE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3225" y="798656"/>
            <a:ext cx="2389124" cy="2230228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3A14BDAC-394B-4E9A-8ECE-61AA1A7C23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08139" y="3509152"/>
            <a:ext cx="3899229" cy="284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8" descr="A picture containing table&#10;&#10;Description automatically generated">
            <a:extLst>
              <a:ext uri="{FF2B5EF4-FFF2-40B4-BE49-F238E27FC236}">
                <a16:creationId xmlns:a16="http://schemas.microsoft.com/office/drawing/2014/main" id="{3A00D509-867A-C7D4-BE7E-0F84A7E4D6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9873" y="4145228"/>
            <a:ext cx="3255829" cy="159535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C193540-2449-4ECB-8168-BDB84ABFD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3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TextBox 1">
            <a:extLst>
              <a:ext uri="{FF2B5EF4-FFF2-40B4-BE49-F238E27FC236}">
                <a16:creationId xmlns:a16="http://schemas.microsoft.com/office/drawing/2014/main" id="{855A9AB9-A3DC-CB0F-E9F1-D37940584CE6}"/>
              </a:ext>
            </a:extLst>
          </p:cNvPr>
          <p:cNvSpPr txBox="1"/>
          <p:nvPr/>
        </p:nvSpPr>
        <p:spPr>
          <a:xfrm>
            <a:off x="4851400" y="-42333"/>
            <a:ext cx="1854200" cy="646331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>
                <a:solidFill>
                  <a:schemeClr val="bg1"/>
                </a:solidFill>
              </a:rPr>
              <a:t>Phase 2</a:t>
            </a:r>
          </a:p>
        </p:txBody>
      </p:sp>
    </p:spTree>
    <p:extLst>
      <p:ext uri="{BB962C8B-B14F-4D97-AF65-F5344CB8AC3E}">
        <p14:creationId xmlns:p14="http://schemas.microsoft.com/office/powerpoint/2010/main" val="35861323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id="{2ABBB681-F4D2-40F2-ACC3-DE0B4B488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9388ED0-1FEF-4E11-B488-BD661D1AC1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C193540-2449-4ECB-8168-BDB84ABFD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34135" y="6356350"/>
            <a:ext cx="153092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E21673-550F-C415-7FDC-FDE87956B513}"/>
              </a:ext>
            </a:extLst>
          </p:cNvPr>
          <p:cNvSpPr txBox="1"/>
          <p:nvPr/>
        </p:nvSpPr>
        <p:spPr>
          <a:xfrm>
            <a:off x="4919133" y="-93133"/>
            <a:ext cx="1845734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>
                <a:solidFill>
                  <a:schemeClr val="bg1"/>
                </a:solidFill>
              </a:rPr>
              <a:t>Phase 2</a:t>
            </a:r>
          </a:p>
        </p:txBody>
      </p:sp>
      <p:pic>
        <p:nvPicPr>
          <p:cNvPr id="9" name="Picture 9" descr="Diagram, schematic&#10;&#10;Description automatically generated">
            <a:extLst>
              <a:ext uri="{FF2B5EF4-FFF2-40B4-BE49-F238E27FC236}">
                <a16:creationId xmlns:a16="http://schemas.microsoft.com/office/drawing/2014/main" id="{CF40C41C-458F-3086-71DF-A84D1A95A3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52" y="787696"/>
            <a:ext cx="4633211" cy="5516623"/>
          </a:xfrm>
          <a:prstGeom prst="rect">
            <a:avLst/>
          </a:prstGeom>
        </p:spPr>
      </p:pic>
      <p:pic>
        <p:nvPicPr>
          <p:cNvPr id="13" name="Picture 8" descr="A picture containing table&#10;&#10;Description automatically generated">
            <a:extLst>
              <a:ext uri="{FF2B5EF4-FFF2-40B4-BE49-F238E27FC236}">
                <a16:creationId xmlns:a16="http://schemas.microsoft.com/office/drawing/2014/main" id="{4C102502-5EFD-3640-326E-90A9BAD2E9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6" y="1579081"/>
            <a:ext cx="6102122" cy="2984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7544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id="{2ABBB681-F4D2-40F2-ACC3-DE0B4B488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9388ED0-1FEF-4E11-B488-BD661D1AC1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C193540-2449-4ECB-8168-BDB84ABFD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34135" y="6356350"/>
            <a:ext cx="153092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5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3" name="Picture 3" descr="Diagram, schematic&#10;&#10;Description automatically generated">
            <a:extLst>
              <a:ext uri="{FF2B5EF4-FFF2-40B4-BE49-F238E27FC236}">
                <a16:creationId xmlns:a16="http://schemas.microsoft.com/office/drawing/2014/main" id="{FE401A80-F3FD-60A0-00F7-E8733D57D7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2816" y="1183559"/>
            <a:ext cx="7237006" cy="5030755"/>
          </a:xfrm>
          <a:prstGeom prst="rect">
            <a:avLst/>
          </a:prstGeom>
        </p:spPr>
      </p:pic>
      <p:sp>
        <p:nvSpPr>
          <p:cNvPr id="7" name="TextBox 1">
            <a:extLst>
              <a:ext uri="{FF2B5EF4-FFF2-40B4-BE49-F238E27FC236}">
                <a16:creationId xmlns:a16="http://schemas.microsoft.com/office/drawing/2014/main" id="{855A9AB9-A3DC-CB0F-E9F1-D37940584CE6}"/>
              </a:ext>
            </a:extLst>
          </p:cNvPr>
          <p:cNvSpPr txBox="1"/>
          <p:nvPr/>
        </p:nvSpPr>
        <p:spPr>
          <a:xfrm>
            <a:off x="4783666" y="-76200"/>
            <a:ext cx="1684867" cy="646331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>
                <a:solidFill>
                  <a:schemeClr val="bg1"/>
                </a:solidFill>
              </a:rPr>
              <a:t>Phase 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4C919C1-BA3F-1872-E722-364F332E1EE1}"/>
              </a:ext>
            </a:extLst>
          </p:cNvPr>
          <p:cNvSpPr txBox="1"/>
          <p:nvPr/>
        </p:nvSpPr>
        <p:spPr>
          <a:xfrm>
            <a:off x="3725333" y="618067"/>
            <a:ext cx="5477932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/>
              <a:t>PCB Layout View of Interface Board</a:t>
            </a:r>
          </a:p>
        </p:txBody>
      </p:sp>
    </p:spTree>
    <p:extLst>
      <p:ext uri="{BB962C8B-B14F-4D97-AF65-F5344CB8AC3E}">
        <p14:creationId xmlns:p14="http://schemas.microsoft.com/office/powerpoint/2010/main" val="4253379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id="{2ABBB681-F4D2-40F2-ACC3-DE0B4B488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9388ED0-1FEF-4E11-B488-BD661D1AC1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C193540-2449-4ECB-8168-BDB84ABFD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34135" y="6356350"/>
            <a:ext cx="153092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6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3" name="Picture 3" descr="A picture containing text, electronics, screenshot&#10;&#10;Description automatically generated">
            <a:extLst>
              <a:ext uri="{FF2B5EF4-FFF2-40B4-BE49-F238E27FC236}">
                <a16:creationId xmlns:a16="http://schemas.microsoft.com/office/drawing/2014/main" id="{DEB178AA-9BF3-0698-3DC3-87C670A7CB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930" y="1632733"/>
            <a:ext cx="5398994" cy="3446855"/>
          </a:xfrm>
          <a:prstGeom prst="rect">
            <a:avLst/>
          </a:prstGeom>
        </p:spPr>
      </p:pic>
      <p:pic>
        <p:nvPicPr>
          <p:cNvPr id="4" name="Picture 4" descr="A picture containing text, case&#10;&#10;Description automatically generated">
            <a:extLst>
              <a:ext uri="{FF2B5EF4-FFF2-40B4-BE49-F238E27FC236}">
                <a16:creationId xmlns:a16="http://schemas.microsoft.com/office/drawing/2014/main" id="{4155B566-3774-368A-3051-A06D37B56F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8047" y="2239243"/>
            <a:ext cx="4726640" cy="3757836"/>
          </a:xfrm>
          <a:prstGeom prst="rect">
            <a:avLst/>
          </a:prstGeom>
        </p:spPr>
      </p:pic>
      <p:sp>
        <p:nvSpPr>
          <p:cNvPr id="7" name="TextBox 1">
            <a:extLst>
              <a:ext uri="{FF2B5EF4-FFF2-40B4-BE49-F238E27FC236}">
                <a16:creationId xmlns:a16="http://schemas.microsoft.com/office/drawing/2014/main" id="{855A9AB9-A3DC-CB0F-E9F1-D37940584CE6}"/>
              </a:ext>
            </a:extLst>
          </p:cNvPr>
          <p:cNvSpPr txBox="1"/>
          <p:nvPr/>
        </p:nvSpPr>
        <p:spPr>
          <a:xfrm>
            <a:off x="5232400" y="-93133"/>
            <a:ext cx="1735667" cy="646331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>
                <a:solidFill>
                  <a:schemeClr val="bg1"/>
                </a:solidFill>
              </a:rPr>
              <a:t>Phase 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2F43A1-129E-2269-AE85-D959F13919E7}"/>
              </a:ext>
            </a:extLst>
          </p:cNvPr>
          <p:cNvSpPr txBox="1"/>
          <p:nvPr/>
        </p:nvSpPr>
        <p:spPr>
          <a:xfrm>
            <a:off x="4224867" y="931334"/>
            <a:ext cx="5071533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/>
              <a:t>3D View of Interface Board</a:t>
            </a:r>
          </a:p>
        </p:txBody>
      </p:sp>
    </p:spTree>
    <p:extLst>
      <p:ext uri="{BB962C8B-B14F-4D97-AF65-F5344CB8AC3E}">
        <p14:creationId xmlns:p14="http://schemas.microsoft.com/office/powerpoint/2010/main" val="33689753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id="{2ABBB681-F4D2-40F2-ACC3-DE0B4B488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9388ED0-1FEF-4E11-B488-BD661D1AC1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C193540-2449-4ECB-8168-BDB84ABFD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34135" y="6356350"/>
            <a:ext cx="153092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7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855A9AB9-A3DC-CB0F-E9F1-D37940584CE6}"/>
              </a:ext>
            </a:extLst>
          </p:cNvPr>
          <p:cNvSpPr txBox="1"/>
          <p:nvPr/>
        </p:nvSpPr>
        <p:spPr>
          <a:xfrm>
            <a:off x="5232400" y="-93133"/>
            <a:ext cx="1735667" cy="646331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>
                <a:solidFill>
                  <a:schemeClr val="bg1"/>
                </a:solidFill>
              </a:rPr>
              <a:t>Phase 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2F43A1-129E-2269-AE85-D959F13919E7}"/>
              </a:ext>
            </a:extLst>
          </p:cNvPr>
          <p:cNvSpPr txBox="1"/>
          <p:nvPr/>
        </p:nvSpPr>
        <p:spPr>
          <a:xfrm>
            <a:off x="4224867" y="931334"/>
            <a:ext cx="5071533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/>
              <a:t>USB Wiring Schematic</a:t>
            </a:r>
          </a:p>
        </p:txBody>
      </p:sp>
      <p:pic>
        <p:nvPicPr>
          <p:cNvPr id="8" name="Picture 8" descr="Diagram, schematic&#10;&#10;Description automatically generated">
            <a:extLst>
              <a:ext uri="{FF2B5EF4-FFF2-40B4-BE49-F238E27FC236}">
                <a16:creationId xmlns:a16="http://schemas.microsoft.com/office/drawing/2014/main" id="{30649968-5C26-F03D-DDCB-0F9DEC3555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133" y="2282229"/>
            <a:ext cx="10236199" cy="2666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5085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id="{2ABBB681-F4D2-40F2-ACC3-DE0B4B488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9388ED0-1FEF-4E11-B488-BD661D1AC1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C193540-2449-4ECB-8168-BDB84ABFD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34135" y="6356350"/>
            <a:ext cx="153092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8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6A1FBE30-8A6B-49B1-9D69-214290E518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84" t="5093" r="21061" b="2037"/>
          <a:stretch/>
        </p:blipFill>
        <p:spPr>
          <a:xfrm rot="10800000">
            <a:off x="2081877" y="1369036"/>
            <a:ext cx="7788507" cy="462936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A4E1070-766A-41DD-B138-2ED4B65BBDE9}"/>
              </a:ext>
            </a:extLst>
          </p:cNvPr>
          <p:cNvSpPr txBox="1"/>
          <p:nvPr/>
        </p:nvSpPr>
        <p:spPr>
          <a:xfrm>
            <a:off x="3686909" y="664621"/>
            <a:ext cx="448446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err="1"/>
              <a:t>OpenHMI</a:t>
            </a:r>
            <a:r>
              <a:rPr lang="en-US" sz="2800"/>
              <a:t> Board</a:t>
            </a:r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34C3972-F2E1-4449-A7C3-27E187E159E6}"/>
              </a:ext>
            </a:extLst>
          </p:cNvPr>
          <p:cNvSpPr/>
          <p:nvPr/>
        </p:nvSpPr>
        <p:spPr>
          <a:xfrm>
            <a:off x="5008250" y="3833917"/>
            <a:ext cx="1600199" cy="155786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9EA221E-B85C-4C34-9519-A1858BF580B5}"/>
              </a:ext>
            </a:extLst>
          </p:cNvPr>
          <p:cNvSpPr/>
          <p:nvPr/>
        </p:nvSpPr>
        <p:spPr>
          <a:xfrm>
            <a:off x="5774266" y="1561697"/>
            <a:ext cx="2547415" cy="141275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CD9E7B8-2262-45D9-BE1B-F17B62E1A7C1}"/>
              </a:ext>
            </a:extLst>
          </p:cNvPr>
          <p:cNvSpPr/>
          <p:nvPr/>
        </p:nvSpPr>
        <p:spPr>
          <a:xfrm>
            <a:off x="2146516" y="4231849"/>
            <a:ext cx="1422399" cy="108373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E572301-300F-4B04-85A4-E2BDF23F764D}"/>
              </a:ext>
            </a:extLst>
          </p:cNvPr>
          <p:cNvSpPr/>
          <p:nvPr/>
        </p:nvSpPr>
        <p:spPr>
          <a:xfrm>
            <a:off x="3899116" y="4731382"/>
            <a:ext cx="973666" cy="110066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0D0D399-BD81-4BA3-9694-BF79C371FCCF}"/>
              </a:ext>
            </a:extLst>
          </p:cNvPr>
          <p:cNvSpPr/>
          <p:nvPr/>
        </p:nvSpPr>
        <p:spPr>
          <a:xfrm>
            <a:off x="2620649" y="2496183"/>
            <a:ext cx="795866" cy="84666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CB3CEE-1656-1530-3F0C-CCE57CE58B03}"/>
              </a:ext>
            </a:extLst>
          </p:cNvPr>
          <p:cNvSpPr txBox="1"/>
          <p:nvPr/>
        </p:nvSpPr>
        <p:spPr>
          <a:xfrm>
            <a:off x="5096933" y="-76200"/>
            <a:ext cx="1752600" cy="66326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>
                <a:solidFill>
                  <a:schemeClr val="bg1"/>
                </a:solidFill>
              </a:rPr>
              <a:t>Phase 2</a:t>
            </a:r>
          </a:p>
        </p:txBody>
      </p:sp>
    </p:spTree>
    <p:extLst>
      <p:ext uri="{BB962C8B-B14F-4D97-AF65-F5344CB8AC3E}">
        <p14:creationId xmlns:p14="http://schemas.microsoft.com/office/powerpoint/2010/main" val="11307204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id="{2ABBB681-F4D2-40F2-ACC3-DE0B4B488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9388ED0-1FEF-4E11-B488-BD661D1AC1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C193540-2449-4ECB-8168-BDB84ABFD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34135" y="6356350"/>
            <a:ext cx="153092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9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3" name="Picture 3" descr="Graphical user interface, table&#10;&#10;Description automatically generated">
            <a:extLst>
              <a:ext uri="{FF2B5EF4-FFF2-40B4-BE49-F238E27FC236}">
                <a16:creationId xmlns:a16="http://schemas.microsoft.com/office/drawing/2014/main" id="{5AD99C81-5A5C-3DB5-CA47-A72A775CD1A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787" t="11713" r="-102" b="-190"/>
          <a:stretch/>
        </p:blipFill>
        <p:spPr>
          <a:xfrm>
            <a:off x="517712" y="881359"/>
            <a:ext cx="5389429" cy="532309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2630E92-6813-1847-5899-604DEEE6E67A}"/>
              </a:ext>
            </a:extLst>
          </p:cNvPr>
          <p:cNvSpPr txBox="1"/>
          <p:nvPr/>
        </p:nvSpPr>
        <p:spPr>
          <a:xfrm>
            <a:off x="4582459" y="523564"/>
            <a:ext cx="3742265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/>
              <a:t>Pin Reprogramming</a:t>
            </a: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855A9AB9-A3DC-CB0F-E9F1-D37940584CE6}"/>
              </a:ext>
            </a:extLst>
          </p:cNvPr>
          <p:cNvSpPr txBox="1"/>
          <p:nvPr/>
        </p:nvSpPr>
        <p:spPr>
          <a:xfrm>
            <a:off x="5223933" y="-76200"/>
            <a:ext cx="1752600" cy="66326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>
                <a:solidFill>
                  <a:schemeClr val="bg1"/>
                </a:solidFill>
              </a:rPr>
              <a:t>Phase 2</a:t>
            </a:r>
          </a:p>
        </p:txBody>
      </p:sp>
      <p:pic>
        <p:nvPicPr>
          <p:cNvPr id="8" name="Picture 7" descr="Table&#10;&#10;Description automatically generated">
            <a:extLst>
              <a:ext uri="{FF2B5EF4-FFF2-40B4-BE49-F238E27FC236}">
                <a16:creationId xmlns:a16="http://schemas.microsoft.com/office/drawing/2014/main" id="{8F69DF0C-D1C6-85F6-5B11-1D9CBFBE2A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7919" y="1086485"/>
            <a:ext cx="5072811" cy="5143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4532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id="{2ABBB681-F4D2-40F2-ACC3-DE0B4B488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9388ED0-1FEF-4E11-B488-BD661D1AC1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C193540-2449-4ECB-8168-BDB84ABFD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34135" y="6356350"/>
            <a:ext cx="153092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10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3" name="Picture 3" descr="A picture containing text, monitor, screen, screenshot&#10;&#10;Description automatically generated">
            <a:extLst>
              <a:ext uri="{FF2B5EF4-FFF2-40B4-BE49-F238E27FC236}">
                <a16:creationId xmlns:a16="http://schemas.microsoft.com/office/drawing/2014/main" id="{85215558-097A-44F9-A697-8685E4C12B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028" t="146" r="18524"/>
          <a:stretch/>
        </p:blipFill>
        <p:spPr>
          <a:xfrm rot="10800000">
            <a:off x="2375752" y="1203431"/>
            <a:ext cx="7444393" cy="49664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9F04C5D-4ED0-4325-B282-90232E990033}"/>
              </a:ext>
            </a:extLst>
          </p:cNvPr>
          <p:cNvSpPr txBox="1"/>
          <p:nvPr/>
        </p:nvSpPr>
        <p:spPr>
          <a:xfrm>
            <a:off x="3860800" y="602343"/>
            <a:ext cx="447040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err="1"/>
              <a:t>OpenHMI</a:t>
            </a:r>
            <a:r>
              <a:rPr lang="en-US" sz="2800"/>
              <a:t> Development Kit​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76851E-EBFA-AC09-F701-7373D449E45D}"/>
              </a:ext>
            </a:extLst>
          </p:cNvPr>
          <p:cNvSpPr txBox="1"/>
          <p:nvPr/>
        </p:nvSpPr>
        <p:spPr>
          <a:xfrm>
            <a:off x="5223933" y="-93133"/>
            <a:ext cx="1752600" cy="66326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>
                <a:solidFill>
                  <a:schemeClr val="bg1"/>
                </a:solidFill>
              </a:rPr>
              <a:t>Phase 2</a:t>
            </a:r>
          </a:p>
        </p:txBody>
      </p:sp>
    </p:spTree>
    <p:extLst>
      <p:ext uri="{BB962C8B-B14F-4D97-AF65-F5344CB8AC3E}">
        <p14:creationId xmlns:p14="http://schemas.microsoft.com/office/powerpoint/2010/main" val="2965411011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94B483327D1C248867434E4B7F50053" ma:contentTypeVersion="11" ma:contentTypeDescription="Create a new document." ma:contentTypeScope="" ma:versionID="56f47a7e459f2ab165dfb9ef6388f181">
  <xsd:schema xmlns:xsd="http://www.w3.org/2001/XMLSchema" xmlns:xs="http://www.w3.org/2001/XMLSchema" xmlns:p="http://schemas.microsoft.com/office/2006/metadata/properties" xmlns:ns2="bb170e90-bfdb-41a4-b745-3594fa6ae560" targetNamespace="http://schemas.microsoft.com/office/2006/metadata/properties" ma:root="true" ma:fieldsID="dea8affa07e62bbd2ba7ebe322c44a09" ns2:_="">
    <xsd:import namespace="bb170e90-bfdb-41a4-b745-3594fa6ae56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170e90-bfdb-41a4-b745-3594fa6ae56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4A2D207-8A4B-4572-89D2-835639FEB463}">
  <ds:schemaRefs>
    <ds:schemaRef ds:uri="bb170e90-bfdb-41a4-b745-3594fa6ae56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D85FB591-CDB0-4B03-BF9B-F8B016CBFCA6}">
  <ds:schemaRefs>
    <ds:schemaRef ds:uri="http://schemas.microsoft.com/office/2006/documentManagement/types"/>
    <ds:schemaRef ds:uri="bb170e90-bfdb-41a4-b745-3594fa6ae560"/>
    <ds:schemaRef ds:uri="http://schemas.microsoft.com/office/infopath/2007/PartnerControls"/>
    <ds:schemaRef ds:uri="http://purl.org/dc/elements/1.1/"/>
    <ds:schemaRef ds:uri="http://purl.org/dc/terms/"/>
    <ds:schemaRef ds:uri="http://schemas.microsoft.com/office/2006/metadata/properties"/>
    <ds:schemaRef ds:uri="http://www.w3.org/XML/1998/namespace"/>
    <ds:schemaRef ds:uri="http://schemas.openxmlformats.org/package/2006/metadata/core-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D3B2A73B-D975-4A9F-9124-A88818C65B7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7</TotalTime>
  <Words>74</Words>
  <Application>Microsoft Office PowerPoint</Application>
  <PresentationFormat>Widescreen</PresentationFormat>
  <Paragraphs>29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Corbel</vt:lpstr>
      <vt:lpstr>Wingdings 2</vt:lpstr>
      <vt:lpstr>Frame</vt:lpstr>
      <vt:lpstr>Phase 2 of Design 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Matty B</dc:creator>
  <cp:lastModifiedBy>Obiomon, Pamela</cp:lastModifiedBy>
  <cp:revision>5</cp:revision>
  <dcterms:created xsi:type="dcterms:W3CDTF">2013-07-15T20:26:40Z</dcterms:created>
  <dcterms:modified xsi:type="dcterms:W3CDTF">2022-09-19T23:54:05Z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0x010100F94B483327D1C248867434E4B7F50053</vt:lpwstr>
  </property>
</Properties>
</file>