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embeddedFontLst>
    <p:embeddedFont>
      <p:font typeface="Roboto"/>
      <p:regular r:id="rId42"/>
      <p:bold r:id="rId43"/>
      <p:italic r:id="rId44"/>
      <p:boldItalic r:id="rId45"/>
    </p:embeddedFont>
    <p:embeddedFont>
      <p:font typeface="Century Gothic"/>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3B51682-786F-4AF9-A491-CC71A36DAD6D}">
  <a:tblStyle styleId="{43B51682-786F-4AF9-A491-CC71A36DAD6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Roboto-regular.fntdata"/><Relationship Id="rId41" Type="http://schemas.openxmlformats.org/officeDocument/2006/relationships/slide" Target="slides/slide35.xml"/><Relationship Id="rId44" Type="http://schemas.openxmlformats.org/officeDocument/2006/relationships/font" Target="fonts/Roboto-italic.fntdata"/><Relationship Id="rId43" Type="http://schemas.openxmlformats.org/officeDocument/2006/relationships/font" Target="fonts/Roboto-bold.fntdata"/><Relationship Id="rId46" Type="http://schemas.openxmlformats.org/officeDocument/2006/relationships/font" Target="fonts/CenturyGothic-regular.fntdata"/><Relationship Id="rId45" Type="http://schemas.openxmlformats.org/officeDocument/2006/relationships/font" Target="fonts/Robo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CenturyGothic-italic.fntdata"/><Relationship Id="rId47" Type="http://schemas.openxmlformats.org/officeDocument/2006/relationships/font" Target="fonts/CenturyGothic-bold.fntdata"/><Relationship Id="rId49" Type="http://schemas.openxmlformats.org/officeDocument/2006/relationships/font" Target="fonts/CenturyGothic-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Alexis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ef6035f7d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ef6035f7d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Alexis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214e326848_0_9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1214e326848_0_9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f5ab576625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f5ab576625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Jalyn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01323e5c46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01323e5c4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Deonna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Object Detection - distinguish between people and objects</a:t>
            </a:r>
            <a:endParaRPr/>
          </a:p>
          <a:p>
            <a:pPr indent="0" lvl="0" marL="0" rtl="0" algn="l">
              <a:spcBef>
                <a:spcPts val="0"/>
              </a:spcBef>
              <a:spcAft>
                <a:spcPts val="0"/>
              </a:spcAft>
              <a:buNone/>
            </a:pPr>
            <a:r>
              <a:rPr lang="en"/>
              <a:t>People Counter- keep track of people in and out of given space</a:t>
            </a:r>
            <a:endParaRPr/>
          </a:p>
          <a:p>
            <a:pPr indent="0" lvl="0" marL="0" rtl="0" algn="l">
              <a:spcBef>
                <a:spcPts val="0"/>
              </a:spcBef>
              <a:spcAft>
                <a:spcPts val="0"/>
              </a:spcAft>
              <a:buNone/>
            </a:pPr>
            <a:r>
              <a:rPr lang="en"/>
              <a:t>Crowd Detection- together, object detection and the people counter create the crowd detection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ef6035f7d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ef6035f7d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chose red light because it’s </a:t>
            </a:r>
            <a:r>
              <a:rPr lang="en"/>
              <a:t>known</a:t>
            </a:r>
            <a:r>
              <a:rPr lang="en"/>
              <a:t> to be an attention getter. </a:t>
            </a:r>
            <a:endParaRPr/>
          </a:p>
          <a:p>
            <a:pPr indent="0" lvl="0" marL="0" rtl="0" algn="l">
              <a:spcBef>
                <a:spcPts val="0"/>
              </a:spcBef>
              <a:spcAft>
                <a:spcPts val="0"/>
              </a:spcAft>
              <a:buNone/>
            </a:pPr>
            <a:r>
              <a:rPr lang="en"/>
              <a:t>User friendly </a:t>
            </a:r>
            <a:endParaRPr/>
          </a:p>
          <a:p>
            <a:pPr indent="0" lvl="0" marL="0" rtl="0" algn="l">
              <a:spcBef>
                <a:spcPts val="0"/>
              </a:spcBef>
              <a:spcAft>
                <a:spcPts val="0"/>
              </a:spcAft>
              <a:buNone/>
            </a:pPr>
            <a:r>
              <a:rPr lang="en"/>
              <a:t>Cost effective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Alexis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f684dd80ee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f684dd80ee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ecf6a4661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ecf6a4661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Alyssa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ecf6a4661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ecf6a4661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pandemic has made our day to day activities such as going to class, work, or grocery store a real risk to our health.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of Sept 2021  there have been about 230 million positive covid cases around the world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graph is a linear representation of how the total number of covid cases have drastically multiplied. As of sept 2020 the case just below that 50 million mark while Sept of this year, we are closer to the 250 million mark.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Our project helps to reduce the risk of getting Covid 19 by monitoring spatial issues within gatherings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Our project will also help .prevent gatherings of such a large size that make it impossible to maintain the minimum 6 feet distance apart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ecf6a46618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ecf6a46618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 covid 19’s peak, 90% of countries closed their world heritage site.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COVID has changed the way populations go to work, school, entertain themselves and interact with societies and spread traditions.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graph </a:t>
            </a:r>
            <a:r>
              <a:rPr lang="en"/>
              <a:t>shows</a:t>
            </a:r>
            <a:r>
              <a:rPr lang="en"/>
              <a:t> the loss of revenue by 981 cultural organizations. The higher the loss of revenue, the more likely the business will have to shut down.</a:t>
            </a:r>
            <a:endParaRPr/>
          </a:p>
          <a:p>
            <a:pPr indent="0" lvl="0" marL="0" rtl="0" algn="l">
              <a:spcBef>
                <a:spcPts val="0"/>
              </a:spcBef>
              <a:spcAft>
                <a:spcPts val="0"/>
              </a:spcAft>
              <a:buNone/>
            </a:pPr>
            <a:r>
              <a:rPr lang="en"/>
              <a:t>(</a:t>
            </a:r>
            <a:r>
              <a:rPr lang="en"/>
              <a:t>museums</a:t>
            </a:r>
            <a:r>
              <a:rPr lang="en"/>
              <a:t>, art galleries, churches, </a:t>
            </a:r>
            <a:endParaRPr/>
          </a:p>
          <a:p>
            <a:pPr indent="0" lvl="0" marL="0" rtl="0" algn="l">
              <a:spcBef>
                <a:spcPts val="0"/>
              </a:spcBef>
              <a:spcAft>
                <a:spcPts val="0"/>
              </a:spcAft>
              <a:buNone/>
            </a:pPr>
            <a:r>
              <a:rPr lang="en"/>
              <a:t>Our device will help reopen these </a:t>
            </a:r>
            <a:r>
              <a:rPr lang="en"/>
              <a:t>important businesses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ecf6a46618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ecf6a46618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number of divorces have risen by 34% since 2019 due to </a:t>
            </a:r>
            <a:r>
              <a:rPr lang="en">
                <a:solidFill>
                  <a:schemeClr val="dk1"/>
                </a:solidFill>
              </a:rPr>
              <a:t>forcing couples to spend a significant amount of time together and them</a:t>
            </a:r>
            <a:r>
              <a:rPr lang="en"/>
              <a:t> realizing things about one another.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According to the CDC teens and </a:t>
            </a:r>
            <a:r>
              <a:rPr lang="en"/>
              <a:t>adolescents</a:t>
            </a:r>
            <a:r>
              <a:rPr lang="en"/>
              <a:t> are also impacted by the pandemic.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survey was conducted based on </a:t>
            </a:r>
            <a:r>
              <a:rPr lang="en"/>
              <a:t>responses</a:t>
            </a:r>
            <a:r>
              <a:rPr lang="en"/>
              <a:t> from 977 parents with teens aging from 13-18 years old. Anxiety, depression, sleep issues, withdrawing from the </a:t>
            </a:r>
            <a:r>
              <a:rPr lang="en"/>
              <a:t>family</a:t>
            </a:r>
            <a:r>
              <a:rPr lang="en"/>
              <a:t>, and </a:t>
            </a:r>
            <a:r>
              <a:rPr lang="en"/>
              <a:t>aggression</a:t>
            </a:r>
            <a:r>
              <a:rPr lang="en"/>
              <a:t> were </a:t>
            </a:r>
            <a:r>
              <a:rPr lang="en"/>
              <a:t>effects</a:t>
            </a:r>
            <a:r>
              <a:rPr lang="en"/>
              <a:t> brought about by COVID isolation.</a:t>
            </a:r>
            <a:endParaRPr/>
          </a:p>
          <a:p>
            <a:pPr indent="0" lvl="0" marL="0" rtl="0" algn="l">
              <a:spcBef>
                <a:spcPts val="0"/>
              </a:spcBef>
              <a:spcAft>
                <a:spcPts val="0"/>
              </a:spcAft>
              <a:buNone/>
            </a:pPr>
            <a:r>
              <a:t/>
            </a:r>
            <a:endParaRPr/>
          </a:p>
          <a:p>
            <a:pPr indent="0" lvl="0" marL="0" rtl="0" algn="l">
              <a:lnSpc>
                <a:spcPct val="115000"/>
              </a:lnSpc>
              <a:spcBef>
                <a:spcPts val="0"/>
              </a:spcBef>
              <a:spcAft>
                <a:spcPts val="1600"/>
              </a:spcAft>
              <a:buClr>
                <a:schemeClr val="dk1"/>
              </a:buClr>
              <a:buSzPts val="1100"/>
              <a:buFont typeface="Arial"/>
              <a:buNone/>
            </a:pPr>
            <a:r>
              <a:rPr lang="en">
                <a:solidFill>
                  <a:schemeClr val="dk1"/>
                </a:solidFill>
              </a:rPr>
              <a:t>With the use of our device, we will ensure individuals can participate in needed socialization activities while still adhering to social distancing regulations</a:t>
            </a:r>
            <a:endParaRPr sz="800">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f5981f2a12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f5981f2a12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2020 the unemployment rate reached 13% and the GDP decreased by 3.5%.</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unemployment rate was about 8% lower than  the annual averages during the great recession, 2010 and 2011.</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Our project will help mend our economy by reducing the spreading rate of COVID which will lead to </a:t>
            </a:r>
            <a:r>
              <a:rPr lang="en"/>
              <a:t>businesses</a:t>
            </a:r>
            <a:r>
              <a:rPr lang="en"/>
              <a:t> being able to reopen and thus jobs being available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f5ab57662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f5ab57662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f5ab576625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f5ab576625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f5ab57662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f5ab57662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f5ab576625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f5ab576625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11f11b09e6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11f11b09e6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f684dd80ee_0_2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f684dd80ee_0_2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11f11b09e62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11f11b09e62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1214e32684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1214e32684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1f11b09e6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11f11b09e6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f25e4ece3e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f25e4ece3e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f684dd80e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f684dd80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f684dd80ee_0_26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f684dd80ee_0_2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1214e326848_0_2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g1214e326848_0_2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1214e326848_0_4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g1214e326848_0_4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1214e326848_0_5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g1214e326848_0_5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1214e326848_0_6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g1214e326848_0_6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1214e326848_0_8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g1214e326848_0_8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11ae07bf8b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11ae07bf8b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f684dd80ee_0_8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f684dd80ee_0_8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Deonna</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f1efc1737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f1efc1737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1238fa40856_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1238fa40856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f25e4ece3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f25e4ece3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f5ab57662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f5ab57662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dk1"/>
              </a:buClr>
              <a:buSzPts val="1800"/>
              <a:buChar char="●"/>
              <a:defRPr>
                <a:solidFill>
                  <a:schemeClr val="dk1"/>
                </a:solidFill>
              </a:defRPr>
            </a:lvl1pPr>
            <a:lvl2pPr indent="-317500" lvl="1" marL="914400" rtl="0">
              <a:spcBef>
                <a:spcPts val="0"/>
              </a:spcBef>
              <a:spcAft>
                <a:spcPts val="0"/>
              </a:spcAft>
              <a:buClr>
                <a:schemeClr val="dk1"/>
              </a:buClr>
              <a:buSzPts val="1400"/>
              <a:buChar char="○"/>
              <a:defRPr>
                <a:solidFill>
                  <a:schemeClr val="dk1"/>
                </a:solidFill>
              </a:defRPr>
            </a:lvl2pPr>
            <a:lvl3pPr indent="-317500" lvl="2" marL="1371600" rtl="0">
              <a:spcBef>
                <a:spcPts val="0"/>
              </a:spcBef>
              <a:spcAft>
                <a:spcPts val="0"/>
              </a:spcAft>
              <a:buClr>
                <a:schemeClr val="dk1"/>
              </a:buClr>
              <a:buSzPts val="1400"/>
              <a:buChar char="■"/>
              <a:defRPr>
                <a:solidFill>
                  <a:schemeClr val="dk1"/>
                </a:solidFill>
              </a:defRPr>
            </a:lvl3pPr>
            <a:lvl4pPr indent="-317500" lvl="3" marL="1828800" rtl="0">
              <a:spcBef>
                <a:spcPts val="0"/>
              </a:spcBef>
              <a:spcAft>
                <a:spcPts val="0"/>
              </a:spcAft>
              <a:buClr>
                <a:schemeClr val="dk1"/>
              </a:buClr>
              <a:buSzPts val="1400"/>
              <a:buChar char="●"/>
              <a:defRPr>
                <a:solidFill>
                  <a:schemeClr val="dk1"/>
                </a:solidFill>
              </a:defRPr>
            </a:lvl4pPr>
            <a:lvl5pPr indent="-317500" lvl="4" marL="2286000" rtl="0">
              <a:spcBef>
                <a:spcPts val="0"/>
              </a:spcBef>
              <a:spcAft>
                <a:spcPts val="0"/>
              </a:spcAft>
              <a:buClr>
                <a:schemeClr val="dk1"/>
              </a:buClr>
              <a:buSzPts val="1400"/>
              <a:buChar char="○"/>
              <a:defRPr>
                <a:solidFill>
                  <a:schemeClr val="dk1"/>
                </a:solidFill>
              </a:defRPr>
            </a:lvl5pPr>
            <a:lvl6pPr indent="-317500" lvl="5" marL="2743200" rtl="0">
              <a:spcBef>
                <a:spcPts val="0"/>
              </a:spcBef>
              <a:spcAft>
                <a:spcPts val="0"/>
              </a:spcAft>
              <a:buClr>
                <a:schemeClr val="dk1"/>
              </a:buClr>
              <a:buSzPts val="1400"/>
              <a:buChar char="■"/>
              <a:defRPr>
                <a:solidFill>
                  <a:schemeClr val="dk1"/>
                </a:solidFill>
              </a:defRPr>
            </a:lvl6pPr>
            <a:lvl7pPr indent="-317500" lvl="6" marL="3200400" rtl="0">
              <a:spcBef>
                <a:spcPts val="0"/>
              </a:spcBef>
              <a:spcAft>
                <a:spcPts val="0"/>
              </a:spcAft>
              <a:buClr>
                <a:schemeClr val="dk1"/>
              </a:buClr>
              <a:buSzPts val="1400"/>
              <a:buChar char="●"/>
              <a:defRPr>
                <a:solidFill>
                  <a:schemeClr val="dk1"/>
                </a:solidFill>
              </a:defRPr>
            </a:lvl7pPr>
            <a:lvl8pPr indent="-317500" lvl="7" marL="3657600" rtl="0">
              <a:spcBef>
                <a:spcPts val="0"/>
              </a:spcBef>
              <a:spcAft>
                <a:spcPts val="0"/>
              </a:spcAft>
              <a:buClr>
                <a:schemeClr val="dk1"/>
              </a:buClr>
              <a:buSzPts val="1400"/>
              <a:buChar char="○"/>
              <a:defRPr>
                <a:solidFill>
                  <a:schemeClr val="dk1"/>
                </a:solidFill>
              </a:defRPr>
            </a:lvl8pPr>
            <a:lvl9pPr indent="-317500" lvl="8" marL="4114800" rtl="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_4">
    <p:bg>
      <p:bgPr>
        <a:solidFill>
          <a:srgbClr val="FFFFFF"/>
        </a:solidFill>
      </p:bgPr>
    </p:bg>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p:nvPr/>
        </p:nvSpPr>
        <p:spPr>
          <a:xfrm>
            <a:off x="0" y="0"/>
            <a:ext cx="3585000" cy="5143500"/>
          </a:xfrm>
          <a:prstGeom prst="rect">
            <a:avLst/>
          </a:prstGeom>
          <a:solidFill>
            <a:srgbClr val="2121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3"/>
          <p:cNvSpPr/>
          <p:nvPr/>
        </p:nvSpPr>
        <p:spPr>
          <a:xfrm>
            <a:off x="4108825" y="636500"/>
            <a:ext cx="1944900" cy="57900"/>
          </a:xfrm>
          <a:prstGeom prst="rect">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3"/>
          <p:cNvSpPr/>
          <p:nvPr/>
        </p:nvSpPr>
        <p:spPr>
          <a:xfrm>
            <a:off x="388425" y="636500"/>
            <a:ext cx="2789700" cy="57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txBox="1"/>
          <p:nvPr>
            <p:ph type="title"/>
          </p:nvPr>
        </p:nvSpPr>
        <p:spPr>
          <a:xfrm>
            <a:off x="308775" y="770525"/>
            <a:ext cx="2866800" cy="3753600"/>
          </a:xfrm>
          <a:prstGeom prst="rect">
            <a:avLst/>
          </a:prstGeom>
          <a:noFill/>
        </p:spPr>
        <p:txBody>
          <a:bodyPr anchorCtr="0" anchor="t" bIns="91425" lIns="91425" spcFirstLastPara="1" rIns="91425" wrap="square" tIns="91425">
            <a:normAutofit/>
          </a:bodyPr>
          <a:lstStyle>
            <a:lvl1pPr lvl="0" rtl="0" algn="l">
              <a:lnSpc>
                <a:spcPct val="100000"/>
              </a:lnSpc>
              <a:spcBef>
                <a:spcPts val="0"/>
              </a:spcBef>
              <a:spcAft>
                <a:spcPts val="0"/>
              </a:spcAft>
              <a:buClr>
                <a:srgbClr val="FFFFFF"/>
              </a:buClr>
              <a:buSzPts val="2800"/>
              <a:buNone/>
              <a:defRPr b="1" sz="2800">
                <a:solidFill>
                  <a:srgbClr val="FFFFFF"/>
                </a:solidFill>
              </a:defRPr>
            </a:lvl1pPr>
            <a:lvl2pPr lvl="1" rtl="0" algn="l">
              <a:lnSpc>
                <a:spcPct val="100000"/>
              </a:lnSpc>
              <a:spcBef>
                <a:spcPts val="0"/>
              </a:spcBef>
              <a:spcAft>
                <a:spcPts val="0"/>
              </a:spcAft>
              <a:buClr>
                <a:srgbClr val="FFFFFF"/>
              </a:buClr>
              <a:buSzPts val="2800"/>
              <a:buNone/>
              <a:defRPr b="1" sz="2800">
                <a:solidFill>
                  <a:srgbClr val="FFFFFF"/>
                </a:solidFill>
              </a:defRPr>
            </a:lvl2pPr>
            <a:lvl3pPr lvl="2" rtl="0" algn="l">
              <a:lnSpc>
                <a:spcPct val="100000"/>
              </a:lnSpc>
              <a:spcBef>
                <a:spcPts val="0"/>
              </a:spcBef>
              <a:spcAft>
                <a:spcPts val="0"/>
              </a:spcAft>
              <a:buClr>
                <a:srgbClr val="FFFFFF"/>
              </a:buClr>
              <a:buSzPts val="2800"/>
              <a:buNone/>
              <a:defRPr b="1" sz="2800">
                <a:solidFill>
                  <a:srgbClr val="FFFFFF"/>
                </a:solidFill>
              </a:defRPr>
            </a:lvl3pPr>
            <a:lvl4pPr lvl="3" rtl="0" algn="l">
              <a:lnSpc>
                <a:spcPct val="100000"/>
              </a:lnSpc>
              <a:spcBef>
                <a:spcPts val="0"/>
              </a:spcBef>
              <a:spcAft>
                <a:spcPts val="0"/>
              </a:spcAft>
              <a:buClr>
                <a:srgbClr val="FFFFFF"/>
              </a:buClr>
              <a:buSzPts val="2800"/>
              <a:buNone/>
              <a:defRPr b="1" sz="2800">
                <a:solidFill>
                  <a:srgbClr val="FFFFFF"/>
                </a:solidFill>
              </a:defRPr>
            </a:lvl4pPr>
            <a:lvl5pPr lvl="4" rtl="0" algn="l">
              <a:lnSpc>
                <a:spcPct val="100000"/>
              </a:lnSpc>
              <a:spcBef>
                <a:spcPts val="0"/>
              </a:spcBef>
              <a:spcAft>
                <a:spcPts val="0"/>
              </a:spcAft>
              <a:buClr>
                <a:srgbClr val="FFFFFF"/>
              </a:buClr>
              <a:buSzPts val="2800"/>
              <a:buNone/>
              <a:defRPr b="1" sz="2800">
                <a:solidFill>
                  <a:srgbClr val="FFFFFF"/>
                </a:solidFill>
              </a:defRPr>
            </a:lvl5pPr>
            <a:lvl6pPr lvl="5" rtl="0" algn="l">
              <a:lnSpc>
                <a:spcPct val="100000"/>
              </a:lnSpc>
              <a:spcBef>
                <a:spcPts val="0"/>
              </a:spcBef>
              <a:spcAft>
                <a:spcPts val="0"/>
              </a:spcAft>
              <a:buClr>
                <a:srgbClr val="FFFFFF"/>
              </a:buClr>
              <a:buSzPts val="2800"/>
              <a:buNone/>
              <a:defRPr b="1" sz="2800">
                <a:solidFill>
                  <a:srgbClr val="FFFFFF"/>
                </a:solidFill>
              </a:defRPr>
            </a:lvl6pPr>
            <a:lvl7pPr lvl="6" rtl="0" algn="l">
              <a:lnSpc>
                <a:spcPct val="100000"/>
              </a:lnSpc>
              <a:spcBef>
                <a:spcPts val="0"/>
              </a:spcBef>
              <a:spcAft>
                <a:spcPts val="0"/>
              </a:spcAft>
              <a:buClr>
                <a:srgbClr val="FFFFFF"/>
              </a:buClr>
              <a:buSzPts val="2800"/>
              <a:buNone/>
              <a:defRPr b="1" sz="2800">
                <a:solidFill>
                  <a:srgbClr val="FFFFFF"/>
                </a:solidFill>
              </a:defRPr>
            </a:lvl7pPr>
            <a:lvl8pPr lvl="7" rtl="0" algn="l">
              <a:lnSpc>
                <a:spcPct val="100000"/>
              </a:lnSpc>
              <a:spcBef>
                <a:spcPts val="0"/>
              </a:spcBef>
              <a:spcAft>
                <a:spcPts val="0"/>
              </a:spcAft>
              <a:buClr>
                <a:srgbClr val="FFFFFF"/>
              </a:buClr>
              <a:buSzPts val="2800"/>
              <a:buNone/>
              <a:defRPr b="1" sz="2800">
                <a:solidFill>
                  <a:srgbClr val="FFFFFF"/>
                </a:solidFill>
              </a:defRPr>
            </a:lvl8pPr>
            <a:lvl9pPr lvl="8" rtl="0" algn="l">
              <a:lnSpc>
                <a:spcPct val="100000"/>
              </a:lnSpc>
              <a:spcBef>
                <a:spcPts val="0"/>
              </a:spcBef>
              <a:spcAft>
                <a:spcPts val="0"/>
              </a:spcAft>
              <a:buClr>
                <a:srgbClr val="FFFFFF"/>
              </a:buClr>
              <a:buSzPts val="2800"/>
              <a:buNone/>
              <a:defRPr b="1" sz="2800">
                <a:solidFill>
                  <a:srgbClr val="FFFFFF"/>
                </a:solidFill>
              </a:defRPr>
            </a:lvl9pPr>
          </a:lstStyle>
          <a:p/>
        </p:txBody>
      </p:sp>
      <p:sp>
        <p:nvSpPr>
          <p:cNvPr id="56" name="Google Shape;56;p13"/>
          <p:cNvSpPr txBox="1"/>
          <p:nvPr>
            <p:ph idx="1" type="body"/>
          </p:nvPr>
        </p:nvSpPr>
        <p:spPr>
          <a:xfrm>
            <a:off x="4022850" y="770525"/>
            <a:ext cx="4919400" cy="3811800"/>
          </a:xfrm>
          <a:prstGeom prst="rect">
            <a:avLst/>
          </a:prstGeom>
          <a:noFill/>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Clr>
                <a:srgbClr val="434343"/>
              </a:buClr>
              <a:buSzPts val="1400"/>
              <a:buChar char="●"/>
              <a:defRPr sz="1400">
                <a:solidFill>
                  <a:srgbClr val="434343"/>
                </a:solidFill>
              </a:defRPr>
            </a:lvl1pPr>
            <a:lvl2pPr indent="-304800" lvl="1" marL="914400" rtl="0" algn="l">
              <a:lnSpc>
                <a:spcPct val="115000"/>
              </a:lnSpc>
              <a:spcBef>
                <a:spcPts val="0"/>
              </a:spcBef>
              <a:spcAft>
                <a:spcPts val="0"/>
              </a:spcAft>
              <a:buClr>
                <a:srgbClr val="434343"/>
              </a:buClr>
              <a:buSzPts val="1200"/>
              <a:buChar char="○"/>
              <a:defRPr sz="1200">
                <a:solidFill>
                  <a:srgbClr val="434343"/>
                </a:solidFill>
              </a:defRPr>
            </a:lvl2pPr>
            <a:lvl3pPr indent="-304800" lvl="2" marL="1371600" rtl="0" algn="l">
              <a:lnSpc>
                <a:spcPct val="115000"/>
              </a:lnSpc>
              <a:spcBef>
                <a:spcPts val="0"/>
              </a:spcBef>
              <a:spcAft>
                <a:spcPts val="0"/>
              </a:spcAft>
              <a:buClr>
                <a:srgbClr val="434343"/>
              </a:buClr>
              <a:buSzPts val="1200"/>
              <a:buChar char="■"/>
              <a:defRPr sz="1200">
                <a:solidFill>
                  <a:srgbClr val="434343"/>
                </a:solidFill>
              </a:defRPr>
            </a:lvl3pPr>
            <a:lvl4pPr indent="-304800" lvl="3" marL="1828800" rtl="0" algn="l">
              <a:lnSpc>
                <a:spcPct val="115000"/>
              </a:lnSpc>
              <a:spcBef>
                <a:spcPts val="0"/>
              </a:spcBef>
              <a:spcAft>
                <a:spcPts val="0"/>
              </a:spcAft>
              <a:buClr>
                <a:srgbClr val="434343"/>
              </a:buClr>
              <a:buSzPts val="1200"/>
              <a:buChar char="●"/>
              <a:defRPr sz="1200">
                <a:solidFill>
                  <a:srgbClr val="434343"/>
                </a:solidFill>
              </a:defRPr>
            </a:lvl4pPr>
            <a:lvl5pPr indent="-304800" lvl="4" marL="2286000" rtl="0" algn="l">
              <a:lnSpc>
                <a:spcPct val="115000"/>
              </a:lnSpc>
              <a:spcBef>
                <a:spcPts val="0"/>
              </a:spcBef>
              <a:spcAft>
                <a:spcPts val="0"/>
              </a:spcAft>
              <a:buClr>
                <a:srgbClr val="434343"/>
              </a:buClr>
              <a:buSzPts val="1200"/>
              <a:buChar char="○"/>
              <a:defRPr sz="1200">
                <a:solidFill>
                  <a:srgbClr val="434343"/>
                </a:solidFill>
              </a:defRPr>
            </a:lvl5pPr>
            <a:lvl6pPr indent="-304800" lvl="5" marL="2743200" rtl="0" algn="l">
              <a:lnSpc>
                <a:spcPct val="115000"/>
              </a:lnSpc>
              <a:spcBef>
                <a:spcPts val="0"/>
              </a:spcBef>
              <a:spcAft>
                <a:spcPts val="0"/>
              </a:spcAft>
              <a:buClr>
                <a:srgbClr val="434343"/>
              </a:buClr>
              <a:buSzPts val="1200"/>
              <a:buChar char="■"/>
              <a:defRPr sz="1200">
                <a:solidFill>
                  <a:srgbClr val="434343"/>
                </a:solidFill>
              </a:defRPr>
            </a:lvl6pPr>
            <a:lvl7pPr indent="-304800" lvl="6" marL="3200400" rtl="0" algn="l">
              <a:lnSpc>
                <a:spcPct val="115000"/>
              </a:lnSpc>
              <a:spcBef>
                <a:spcPts val="0"/>
              </a:spcBef>
              <a:spcAft>
                <a:spcPts val="0"/>
              </a:spcAft>
              <a:buClr>
                <a:srgbClr val="434343"/>
              </a:buClr>
              <a:buSzPts val="1200"/>
              <a:buChar char="●"/>
              <a:defRPr sz="1200">
                <a:solidFill>
                  <a:srgbClr val="434343"/>
                </a:solidFill>
              </a:defRPr>
            </a:lvl7pPr>
            <a:lvl8pPr indent="-304800" lvl="7" marL="3657600" rtl="0" algn="l">
              <a:lnSpc>
                <a:spcPct val="115000"/>
              </a:lnSpc>
              <a:spcBef>
                <a:spcPts val="0"/>
              </a:spcBef>
              <a:spcAft>
                <a:spcPts val="0"/>
              </a:spcAft>
              <a:buClr>
                <a:srgbClr val="434343"/>
              </a:buClr>
              <a:buSzPts val="1200"/>
              <a:buChar char="○"/>
              <a:defRPr sz="1200">
                <a:solidFill>
                  <a:srgbClr val="434343"/>
                </a:solidFill>
              </a:defRPr>
            </a:lvl8pPr>
            <a:lvl9pPr indent="-304800" lvl="8" marL="4114800" rtl="0" algn="l">
              <a:lnSpc>
                <a:spcPct val="115000"/>
              </a:lnSpc>
              <a:spcBef>
                <a:spcPts val="0"/>
              </a:spcBef>
              <a:spcAft>
                <a:spcPts val="0"/>
              </a:spcAft>
              <a:buClr>
                <a:srgbClr val="434343"/>
              </a:buClr>
              <a:buSzPts val="1200"/>
              <a:buChar char="■"/>
              <a:defRPr sz="1200">
                <a:solidFill>
                  <a:srgbClr val="434343"/>
                </a:solidFill>
              </a:defRPr>
            </a:lvl9pPr>
          </a:lstStyle>
          <a:p/>
        </p:txBody>
      </p:sp>
      <p:sp>
        <p:nvSpPr>
          <p:cNvPr id="57" name="Google Shape;57;p13"/>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rtl="0" algn="r">
              <a:lnSpc>
                <a:spcPct val="100000"/>
              </a:lnSpc>
              <a:spcAft>
                <a:spcPts val="0"/>
              </a:spcAft>
              <a:buNone/>
              <a:defRPr sz="1000">
                <a:solidFill>
                  <a:srgbClr val="666666"/>
                </a:solidFill>
              </a:defRPr>
            </a:lvl1pPr>
            <a:lvl2pPr lvl="1" rtl="0" algn="r">
              <a:lnSpc>
                <a:spcPct val="100000"/>
              </a:lnSpc>
              <a:spcAft>
                <a:spcPts val="0"/>
              </a:spcAft>
              <a:buNone/>
              <a:defRPr sz="1000">
                <a:solidFill>
                  <a:srgbClr val="666666"/>
                </a:solidFill>
              </a:defRPr>
            </a:lvl2pPr>
            <a:lvl3pPr lvl="2" rtl="0" algn="r">
              <a:lnSpc>
                <a:spcPct val="100000"/>
              </a:lnSpc>
              <a:spcAft>
                <a:spcPts val="0"/>
              </a:spcAft>
              <a:buNone/>
              <a:defRPr sz="1000">
                <a:solidFill>
                  <a:srgbClr val="666666"/>
                </a:solidFill>
              </a:defRPr>
            </a:lvl3pPr>
            <a:lvl4pPr lvl="3" rtl="0" algn="r">
              <a:lnSpc>
                <a:spcPct val="100000"/>
              </a:lnSpc>
              <a:spcAft>
                <a:spcPts val="0"/>
              </a:spcAft>
              <a:buNone/>
              <a:defRPr sz="1000">
                <a:solidFill>
                  <a:srgbClr val="666666"/>
                </a:solidFill>
              </a:defRPr>
            </a:lvl4pPr>
            <a:lvl5pPr lvl="4" rtl="0" algn="r">
              <a:lnSpc>
                <a:spcPct val="100000"/>
              </a:lnSpc>
              <a:spcAft>
                <a:spcPts val="0"/>
              </a:spcAft>
              <a:buNone/>
              <a:defRPr sz="1000">
                <a:solidFill>
                  <a:srgbClr val="666666"/>
                </a:solidFill>
              </a:defRPr>
            </a:lvl5pPr>
            <a:lvl6pPr lvl="5" rtl="0" algn="r">
              <a:lnSpc>
                <a:spcPct val="100000"/>
              </a:lnSpc>
              <a:spcAft>
                <a:spcPts val="0"/>
              </a:spcAft>
              <a:buNone/>
              <a:defRPr sz="1000">
                <a:solidFill>
                  <a:srgbClr val="666666"/>
                </a:solidFill>
              </a:defRPr>
            </a:lvl6pPr>
            <a:lvl7pPr lvl="6" rtl="0" algn="r">
              <a:lnSpc>
                <a:spcPct val="100000"/>
              </a:lnSpc>
              <a:spcAft>
                <a:spcPts val="0"/>
              </a:spcAft>
              <a:buNone/>
              <a:defRPr sz="1000">
                <a:solidFill>
                  <a:srgbClr val="666666"/>
                </a:solidFill>
              </a:defRPr>
            </a:lvl7pPr>
            <a:lvl8pPr lvl="7" rtl="0" algn="r">
              <a:lnSpc>
                <a:spcPct val="100000"/>
              </a:lnSpc>
              <a:spcAft>
                <a:spcPts val="0"/>
              </a:spcAft>
              <a:buNone/>
              <a:defRPr sz="1000">
                <a:solidFill>
                  <a:srgbClr val="666666"/>
                </a:solidFill>
              </a:defRPr>
            </a:lvl8pPr>
            <a:lvl9pPr lvl="8" rtl="0" algn="r">
              <a:lnSpc>
                <a:spcPct val="100000"/>
              </a:lnSpc>
              <a:spcAft>
                <a:spcPts val="0"/>
              </a:spcAft>
              <a:buNone/>
              <a:defRPr sz="1000">
                <a:solidFill>
                  <a:srgbClr val="666666"/>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_5">
    <p:bg>
      <p:bgPr>
        <a:solidFill>
          <a:srgbClr val="FFFFFF"/>
        </a:solidFill>
      </p:bgPr>
    </p:bg>
    <p:spTree>
      <p:nvGrpSpPr>
        <p:cNvPr id="58" name="Shape 58"/>
        <p:cNvGrpSpPr/>
        <p:nvPr/>
      </p:nvGrpSpPr>
      <p:grpSpPr>
        <a:xfrm>
          <a:off x="0" y="0"/>
          <a:ext cx="0" cy="0"/>
          <a:chOff x="0" y="0"/>
          <a:chExt cx="0" cy="0"/>
        </a:xfrm>
      </p:grpSpPr>
      <p:sp>
        <p:nvSpPr>
          <p:cNvPr id="59" name="Google Shape;59;p14"/>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a:off x="0" y="0"/>
            <a:ext cx="3585000" cy="5143500"/>
          </a:xfrm>
          <a:prstGeom prst="rect">
            <a:avLst/>
          </a:prstGeom>
          <a:solidFill>
            <a:srgbClr val="2121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a:off x="4108825" y="636500"/>
            <a:ext cx="1944900" cy="57900"/>
          </a:xfrm>
          <a:prstGeom prst="rect">
            <a:avLst/>
          </a:pr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388425" y="636500"/>
            <a:ext cx="2789700" cy="57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4"/>
          <p:cNvSpPr txBox="1"/>
          <p:nvPr>
            <p:ph type="title"/>
          </p:nvPr>
        </p:nvSpPr>
        <p:spPr>
          <a:xfrm>
            <a:off x="308775" y="770525"/>
            <a:ext cx="2866800" cy="3753600"/>
          </a:xfrm>
          <a:prstGeom prst="rect">
            <a:avLst/>
          </a:prstGeom>
          <a:noFill/>
        </p:spPr>
        <p:txBody>
          <a:bodyPr anchorCtr="0" anchor="t" bIns="91425" lIns="91425" spcFirstLastPara="1" rIns="91425" wrap="square" tIns="91425">
            <a:normAutofit/>
          </a:bodyPr>
          <a:lstStyle>
            <a:lvl1pPr lvl="0" rtl="0" algn="l">
              <a:lnSpc>
                <a:spcPct val="100000"/>
              </a:lnSpc>
              <a:spcBef>
                <a:spcPts val="0"/>
              </a:spcBef>
              <a:spcAft>
                <a:spcPts val="0"/>
              </a:spcAft>
              <a:buClr>
                <a:srgbClr val="FFFFFF"/>
              </a:buClr>
              <a:buSzPts val="2800"/>
              <a:buNone/>
              <a:defRPr b="1" sz="2800">
                <a:solidFill>
                  <a:srgbClr val="FFFFFF"/>
                </a:solidFill>
              </a:defRPr>
            </a:lvl1pPr>
            <a:lvl2pPr lvl="1" rtl="0" algn="l">
              <a:lnSpc>
                <a:spcPct val="100000"/>
              </a:lnSpc>
              <a:spcBef>
                <a:spcPts val="0"/>
              </a:spcBef>
              <a:spcAft>
                <a:spcPts val="0"/>
              </a:spcAft>
              <a:buClr>
                <a:srgbClr val="FFFFFF"/>
              </a:buClr>
              <a:buSzPts val="2800"/>
              <a:buNone/>
              <a:defRPr b="1" sz="2800">
                <a:solidFill>
                  <a:srgbClr val="FFFFFF"/>
                </a:solidFill>
              </a:defRPr>
            </a:lvl2pPr>
            <a:lvl3pPr lvl="2" rtl="0" algn="l">
              <a:lnSpc>
                <a:spcPct val="100000"/>
              </a:lnSpc>
              <a:spcBef>
                <a:spcPts val="0"/>
              </a:spcBef>
              <a:spcAft>
                <a:spcPts val="0"/>
              </a:spcAft>
              <a:buClr>
                <a:srgbClr val="FFFFFF"/>
              </a:buClr>
              <a:buSzPts val="2800"/>
              <a:buNone/>
              <a:defRPr b="1" sz="2800">
                <a:solidFill>
                  <a:srgbClr val="FFFFFF"/>
                </a:solidFill>
              </a:defRPr>
            </a:lvl3pPr>
            <a:lvl4pPr lvl="3" rtl="0" algn="l">
              <a:lnSpc>
                <a:spcPct val="100000"/>
              </a:lnSpc>
              <a:spcBef>
                <a:spcPts val="0"/>
              </a:spcBef>
              <a:spcAft>
                <a:spcPts val="0"/>
              </a:spcAft>
              <a:buClr>
                <a:srgbClr val="FFFFFF"/>
              </a:buClr>
              <a:buSzPts val="2800"/>
              <a:buNone/>
              <a:defRPr b="1" sz="2800">
                <a:solidFill>
                  <a:srgbClr val="FFFFFF"/>
                </a:solidFill>
              </a:defRPr>
            </a:lvl4pPr>
            <a:lvl5pPr lvl="4" rtl="0" algn="l">
              <a:lnSpc>
                <a:spcPct val="100000"/>
              </a:lnSpc>
              <a:spcBef>
                <a:spcPts val="0"/>
              </a:spcBef>
              <a:spcAft>
                <a:spcPts val="0"/>
              </a:spcAft>
              <a:buClr>
                <a:srgbClr val="FFFFFF"/>
              </a:buClr>
              <a:buSzPts val="2800"/>
              <a:buNone/>
              <a:defRPr b="1" sz="2800">
                <a:solidFill>
                  <a:srgbClr val="FFFFFF"/>
                </a:solidFill>
              </a:defRPr>
            </a:lvl5pPr>
            <a:lvl6pPr lvl="5" rtl="0" algn="l">
              <a:lnSpc>
                <a:spcPct val="100000"/>
              </a:lnSpc>
              <a:spcBef>
                <a:spcPts val="0"/>
              </a:spcBef>
              <a:spcAft>
                <a:spcPts val="0"/>
              </a:spcAft>
              <a:buClr>
                <a:srgbClr val="FFFFFF"/>
              </a:buClr>
              <a:buSzPts val="2800"/>
              <a:buNone/>
              <a:defRPr b="1" sz="2800">
                <a:solidFill>
                  <a:srgbClr val="FFFFFF"/>
                </a:solidFill>
              </a:defRPr>
            </a:lvl6pPr>
            <a:lvl7pPr lvl="6" rtl="0" algn="l">
              <a:lnSpc>
                <a:spcPct val="100000"/>
              </a:lnSpc>
              <a:spcBef>
                <a:spcPts val="0"/>
              </a:spcBef>
              <a:spcAft>
                <a:spcPts val="0"/>
              </a:spcAft>
              <a:buClr>
                <a:srgbClr val="FFFFFF"/>
              </a:buClr>
              <a:buSzPts val="2800"/>
              <a:buNone/>
              <a:defRPr b="1" sz="2800">
                <a:solidFill>
                  <a:srgbClr val="FFFFFF"/>
                </a:solidFill>
              </a:defRPr>
            </a:lvl7pPr>
            <a:lvl8pPr lvl="7" rtl="0" algn="l">
              <a:lnSpc>
                <a:spcPct val="100000"/>
              </a:lnSpc>
              <a:spcBef>
                <a:spcPts val="0"/>
              </a:spcBef>
              <a:spcAft>
                <a:spcPts val="0"/>
              </a:spcAft>
              <a:buClr>
                <a:srgbClr val="FFFFFF"/>
              </a:buClr>
              <a:buSzPts val="2800"/>
              <a:buNone/>
              <a:defRPr b="1" sz="2800">
                <a:solidFill>
                  <a:srgbClr val="FFFFFF"/>
                </a:solidFill>
              </a:defRPr>
            </a:lvl8pPr>
            <a:lvl9pPr lvl="8" rtl="0" algn="l">
              <a:lnSpc>
                <a:spcPct val="100000"/>
              </a:lnSpc>
              <a:spcBef>
                <a:spcPts val="0"/>
              </a:spcBef>
              <a:spcAft>
                <a:spcPts val="0"/>
              </a:spcAft>
              <a:buClr>
                <a:srgbClr val="FFFFFF"/>
              </a:buClr>
              <a:buSzPts val="2800"/>
              <a:buNone/>
              <a:defRPr b="1" sz="2800">
                <a:solidFill>
                  <a:srgbClr val="FFFFFF"/>
                </a:solidFill>
              </a:defRPr>
            </a:lvl9pPr>
          </a:lstStyle>
          <a:p/>
        </p:txBody>
      </p:sp>
      <p:sp>
        <p:nvSpPr>
          <p:cNvPr id="64" name="Google Shape;64;p14"/>
          <p:cNvSpPr txBox="1"/>
          <p:nvPr>
            <p:ph idx="1" type="body"/>
          </p:nvPr>
        </p:nvSpPr>
        <p:spPr>
          <a:xfrm>
            <a:off x="4022850" y="770525"/>
            <a:ext cx="4919400" cy="3811800"/>
          </a:xfrm>
          <a:prstGeom prst="rect">
            <a:avLst/>
          </a:prstGeom>
          <a:noFill/>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Clr>
                <a:srgbClr val="434343"/>
              </a:buClr>
              <a:buSzPts val="1400"/>
              <a:buChar char="●"/>
              <a:defRPr sz="1400">
                <a:solidFill>
                  <a:srgbClr val="434343"/>
                </a:solidFill>
              </a:defRPr>
            </a:lvl1pPr>
            <a:lvl2pPr indent="-304800" lvl="1" marL="914400" rtl="0" algn="l">
              <a:lnSpc>
                <a:spcPct val="115000"/>
              </a:lnSpc>
              <a:spcBef>
                <a:spcPts val="0"/>
              </a:spcBef>
              <a:spcAft>
                <a:spcPts val="0"/>
              </a:spcAft>
              <a:buClr>
                <a:srgbClr val="434343"/>
              </a:buClr>
              <a:buSzPts val="1200"/>
              <a:buChar char="○"/>
              <a:defRPr sz="1200">
                <a:solidFill>
                  <a:srgbClr val="434343"/>
                </a:solidFill>
              </a:defRPr>
            </a:lvl2pPr>
            <a:lvl3pPr indent="-304800" lvl="2" marL="1371600" rtl="0" algn="l">
              <a:lnSpc>
                <a:spcPct val="115000"/>
              </a:lnSpc>
              <a:spcBef>
                <a:spcPts val="0"/>
              </a:spcBef>
              <a:spcAft>
                <a:spcPts val="0"/>
              </a:spcAft>
              <a:buClr>
                <a:srgbClr val="434343"/>
              </a:buClr>
              <a:buSzPts val="1200"/>
              <a:buChar char="■"/>
              <a:defRPr sz="1200">
                <a:solidFill>
                  <a:srgbClr val="434343"/>
                </a:solidFill>
              </a:defRPr>
            </a:lvl3pPr>
            <a:lvl4pPr indent="-304800" lvl="3" marL="1828800" rtl="0" algn="l">
              <a:lnSpc>
                <a:spcPct val="115000"/>
              </a:lnSpc>
              <a:spcBef>
                <a:spcPts val="0"/>
              </a:spcBef>
              <a:spcAft>
                <a:spcPts val="0"/>
              </a:spcAft>
              <a:buClr>
                <a:srgbClr val="434343"/>
              </a:buClr>
              <a:buSzPts val="1200"/>
              <a:buChar char="●"/>
              <a:defRPr sz="1200">
                <a:solidFill>
                  <a:srgbClr val="434343"/>
                </a:solidFill>
              </a:defRPr>
            </a:lvl4pPr>
            <a:lvl5pPr indent="-304800" lvl="4" marL="2286000" rtl="0" algn="l">
              <a:lnSpc>
                <a:spcPct val="115000"/>
              </a:lnSpc>
              <a:spcBef>
                <a:spcPts val="0"/>
              </a:spcBef>
              <a:spcAft>
                <a:spcPts val="0"/>
              </a:spcAft>
              <a:buClr>
                <a:srgbClr val="434343"/>
              </a:buClr>
              <a:buSzPts val="1200"/>
              <a:buChar char="○"/>
              <a:defRPr sz="1200">
                <a:solidFill>
                  <a:srgbClr val="434343"/>
                </a:solidFill>
              </a:defRPr>
            </a:lvl5pPr>
            <a:lvl6pPr indent="-304800" lvl="5" marL="2743200" rtl="0" algn="l">
              <a:lnSpc>
                <a:spcPct val="115000"/>
              </a:lnSpc>
              <a:spcBef>
                <a:spcPts val="0"/>
              </a:spcBef>
              <a:spcAft>
                <a:spcPts val="0"/>
              </a:spcAft>
              <a:buClr>
                <a:srgbClr val="434343"/>
              </a:buClr>
              <a:buSzPts val="1200"/>
              <a:buChar char="■"/>
              <a:defRPr sz="1200">
                <a:solidFill>
                  <a:srgbClr val="434343"/>
                </a:solidFill>
              </a:defRPr>
            </a:lvl6pPr>
            <a:lvl7pPr indent="-304800" lvl="6" marL="3200400" rtl="0" algn="l">
              <a:lnSpc>
                <a:spcPct val="115000"/>
              </a:lnSpc>
              <a:spcBef>
                <a:spcPts val="0"/>
              </a:spcBef>
              <a:spcAft>
                <a:spcPts val="0"/>
              </a:spcAft>
              <a:buClr>
                <a:srgbClr val="434343"/>
              </a:buClr>
              <a:buSzPts val="1200"/>
              <a:buChar char="●"/>
              <a:defRPr sz="1200">
                <a:solidFill>
                  <a:srgbClr val="434343"/>
                </a:solidFill>
              </a:defRPr>
            </a:lvl7pPr>
            <a:lvl8pPr indent="-304800" lvl="7" marL="3657600" rtl="0" algn="l">
              <a:lnSpc>
                <a:spcPct val="115000"/>
              </a:lnSpc>
              <a:spcBef>
                <a:spcPts val="0"/>
              </a:spcBef>
              <a:spcAft>
                <a:spcPts val="0"/>
              </a:spcAft>
              <a:buClr>
                <a:srgbClr val="434343"/>
              </a:buClr>
              <a:buSzPts val="1200"/>
              <a:buChar char="○"/>
              <a:defRPr sz="1200">
                <a:solidFill>
                  <a:srgbClr val="434343"/>
                </a:solidFill>
              </a:defRPr>
            </a:lvl8pPr>
            <a:lvl9pPr indent="-304800" lvl="8" marL="4114800" rtl="0" algn="l">
              <a:lnSpc>
                <a:spcPct val="115000"/>
              </a:lnSpc>
              <a:spcBef>
                <a:spcPts val="0"/>
              </a:spcBef>
              <a:spcAft>
                <a:spcPts val="0"/>
              </a:spcAft>
              <a:buClr>
                <a:srgbClr val="434343"/>
              </a:buClr>
              <a:buSzPts val="1200"/>
              <a:buChar char="■"/>
              <a:defRPr sz="1200">
                <a:solidFill>
                  <a:srgbClr val="434343"/>
                </a:solidFill>
              </a:defRPr>
            </a:lvl9pPr>
          </a:lstStyle>
          <a:p/>
        </p:txBody>
      </p:sp>
      <p:sp>
        <p:nvSpPr>
          <p:cNvPr id="65" name="Google Shape;65;p14"/>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rtl="0" algn="r">
              <a:lnSpc>
                <a:spcPct val="100000"/>
              </a:lnSpc>
              <a:spcAft>
                <a:spcPts val="0"/>
              </a:spcAft>
              <a:buNone/>
              <a:defRPr sz="1000">
                <a:solidFill>
                  <a:srgbClr val="666666"/>
                </a:solidFill>
              </a:defRPr>
            </a:lvl1pPr>
            <a:lvl2pPr lvl="1" rtl="0" algn="r">
              <a:lnSpc>
                <a:spcPct val="100000"/>
              </a:lnSpc>
              <a:spcAft>
                <a:spcPts val="0"/>
              </a:spcAft>
              <a:buNone/>
              <a:defRPr sz="1000">
                <a:solidFill>
                  <a:srgbClr val="666666"/>
                </a:solidFill>
              </a:defRPr>
            </a:lvl2pPr>
            <a:lvl3pPr lvl="2" rtl="0" algn="r">
              <a:lnSpc>
                <a:spcPct val="100000"/>
              </a:lnSpc>
              <a:spcAft>
                <a:spcPts val="0"/>
              </a:spcAft>
              <a:buNone/>
              <a:defRPr sz="1000">
                <a:solidFill>
                  <a:srgbClr val="666666"/>
                </a:solidFill>
              </a:defRPr>
            </a:lvl3pPr>
            <a:lvl4pPr lvl="3" rtl="0" algn="r">
              <a:lnSpc>
                <a:spcPct val="100000"/>
              </a:lnSpc>
              <a:spcAft>
                <a:spcPts val="0"/>
              </a:spcAft>
              <a:buNone/>
              <a:defRPr sz="1000">
                <a:solidFill>
                  <a:srgbClr val="666666"/>
                </a:solidFill>
              </a:defRPr>
            </a:lvl4pPr>
            <a:lvl5pPr lvl="4" rtl="0" algn="r">
              <a:lnSpc>
                <a:spcPct val="100000"/>
              </a:lnSpc>
              <a:spcAft>
                <a:spcPts val="0"/>
              </a:spcAft>
              <a:buNone/>
              <a:defRPr sz="1000">
                <a:solidFill>
                  <a:srgbClr val="666666"/>
                </a:solidFill>
              </a:defRPr>
            </a:lvl5pPr>
            <a:lvl6pPr lvl="5" rtl="0" algn="r">
              <a:lnSpc>
                <a:spcPct val="100000"/>
              </a:lnSpc>
              <a:spcAft>
                <a:spcPts val="0"/>
              </a:spcAft>
              <a:buNone/>
              <a:defRPr sz="1000">
                <a:solidFill>
                  <a:srgbClr val="666666"/>
                </a:solidFill>
              </a:defRPr>
            </a:lvl6pPr>
            <a:lvl7pPr lvl="6" rtl="0" algn="r">
              <a:lnSpc>
                <a:spcPct val="100000"/>
              </a:lnSpc>
              <a:spcAft>
                <a:spcPts val="0"/>
              </a:spcAft>
              <a:buNone/>
              <a:defRPr sz="1000">
                <a:solidFill>
                  <a:srgbClr val="666666"/>
                </a:solidFill>
              </a:defRPr>
            </a:lvl7pPr>
            <a:lvl8pPr lvl="7" rtl="0" algn="r">
              <a:lnSpc>
                <a:spcPct val="100000"/>
              </a:lnSpc>
              <a:spcAft>
                <a:spcPts val="0"/>
              </a:spcAft>
              <a:buNone/>
              <a:defRPr sz="1000">
                <a:solidFill>
                  <a:srgbClr val="666666"/>
                </a:solidFill>
              </a:defRPr>
            </a:lvl8pPr>
            <a:lvl9pPr lvl="8" rtl="0" algn="r">
              <a:lnSpc>
                <a:spcPct val="100000"/>
              </a:lnSpc>
              <a:spcAft>
                <a:spcPts val="0"/>
              </a:spcAft>
              <a:buNone/>
              <a:defRPr sz="1000">
                <a:solidFill>
                  <a:srgbClr val="666666"/>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AUTOLAYOUT_8">
    <p:bg>
      <p:bgPr>
        <a:solidFill>
          <a:srgbClr val="FFFFFF"/>
        </a:solidFill>
      </p:bgPr>
    </p:bg>
    <p:spTree>
      <p:nvGrpSpPr>
        <p:cNvPr id="66" name="Shape 66"/>
        <p:cNvGrpSpPr/>
        <p:nvPr/>
      </p:nvGrpSpPr>
      <p:grpSpPr>
        <a:xfrm>
          <a:off x="0" y="0"/>
          <a:ext cx="0" cy="0"/>
          <a:chOff x="0" y="0"/>
          <a:chExt cx="0" cy="0"/>
        </a:xfrm>
      </p:grpSpPr>
      <p:sp>
        <p:nvSpPr>
          <p:cNvPr id="67" name="Google Shape;67;p1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5"/>
          <p:cNvSpPr/>
          <p:nvPr/>
        </p:nvSpPr>
        <p:spPr>
          <a:xfrm>
            <a:off x="-25" y="0"/>
            <a:ext cx="9144000" cy="17415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p:nvPr/>
        </p:nvSpPr>
        <p:spPr>
          <a:xfrm>
            <a:off x="6551675" y="0"/>
            <a:ext cx="2592300" cy="1741500"/>
          </a:xfrm>
          <a:prstGeom prst="rect">
            <a:avLst/>
          </a:prstGeom>
          <a:solidFill>
            <a:srgbClr val="FFFFFF">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p:nvPr/>
        </p:nvSpPr>
        <p:spPr>
          <a:xfrm rot="10800000">
            <a:off x="3991228" y="0"/>
            <a:ext cx="1727100" cy="1741500"/>
          </a:xfrm>
          <a:prstGeom prst="flowChartDelay">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5"/>
          <p:cNvSpPr/>
          <p:nvPr/>
        </p:nvSpPr>
        <p:spPr>
          <a:xfrm rot="10800000">
            <a:off x="3991228" y="0"/>
            <a:ext cx="1727100" cy="1741500"/>
          </a:xfrm>
          <a:prstGeom prst="flowChartDelay">
            <a:avLst/>
          </a:prstGeom>
          <a:solidFill>
            <a:srgbClr val="FFFFFF">
              <a:alpha val="1254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5"/>
          <p:cNvSpPr/>
          <p:nvPr/>
        </p:nvSpPr>
        <p:spPr>
          <a:xfrm rot="10800000">
            <a:off x="4431837" y="0"/>
            <a:ext cx="1727100" cy="1741500"/>
          </a:xfrm>
          <a:prstGeom prst="flowChartDelay">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5"/>
          <p:cNvSpPr/>
          <p:nvPr/>
        </p:nvSpPr>
        <p:spPr>
          <a:xfrm rot="10800000">
            <a:off x="4431837" y="0"/>
            <a:ext cx="1727100" cy="1741500"/>
          </a:xfrm>
          <a:prstGeom prst="flowChartDelay">
            <a:avLst/>
          </a:prstGeom>
          <a:solidFill>
            <a:srgbClr val="FFFFFF">
              <a:alpha val="188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5"/>
          <p:cNvSpPr/>
          <p:nvPr/>
        </p:nvSpPr>
        <p:spPr>
          <a:xfrm rot="10800000">
            <a:off x="4856511" y="0"/>
            <a:ext cx="1727100" cy="1741500"/>
          </a:xfrm>
          <a:prstGeom prst="flowChartDelay">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5"/>
          <p:cNvSpPr/>
          <p:nvPr/>
        </p:nvSpPr>
        <p:spPr>
          <a:xfrm rot="10800000">
            <a:off x="4856511" y="0"/>
            <a:ext cx="1727100" cy="1741500"/>
          </a:xfrm>
          <a:prstGeom prst="flowChartDelay">
            <a:avLst/>
          </a:prstGeom>
          <a:solidFill>
            <a:srgbClr val="FFFFFF">
              <a:alpha val="2509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5"/>
          <p:cNvSpPr txBox="1"/>
          <p:nvPr>
            <p:ph type="title"/>
          </p:nvPr>
        </p:nvSpPr>
        <p:spPr>
          <a:xfrm>
            <a:off x="324475" y="148225"/>
            <a:ext cx="3559500" cy="1373700"/>
          </a:xfrm>
          <a:prstGeom prst="rect">
            <a:avLst/>
          </a:prstGeom>
          <a:noFill/>
        </p:spPr>
        <p:txBody>
          <a:bodyPr anchorCtr="0" anchor="b" bIns="91425" lIns="91425" spcFirstLastPara="1" rIns="91425" wrap="square" tIns="91425">
            <a:normAutofit/>
          </a:bodyPr>
          <a:lstStyle>
            <a:lvl1pPr lvl="0" rtl="0" algn="l">
              <a:lnSpc>
                <a:spcPct val="100000"/>
              </a:lnSpc>
              <a:spcBef>
                <a:spcPts val="0"/>
              </a:spcBef>
              <a:spcAft>
                <a:spcPts val="0"/>
              </a:spcAft>
              <a:buNone/>
              <a:defRPr b="1" sz="2800">
                <a:solidFill>
                  <a:schemeClr val="lt1"/>
                </a:solidFill>
              </a:defRPr>
            </a:lvl1pPr>
            <a:lvl2pPr lvl="1" rtl="0" algn="l">
              <a:lnSpc>
                <a:spcPct val="100000"/>
              </a:lnSpc>
              <a:spcBef>
                <a:spcPts val="0"/>
              </a:spcBef>
              <a:spcAft>
                <a:spcPts val="0"/>
              </a:spcAft>
              <a:buNone/>
              <a:defRPr b="1" sz="2800">
                <a:solidFill>
                  <a:schemeClr val="lt1"/>
                </a:solidFill>
              </a:defRPr>
            </a:lvl2pPr>
            <a:lvl3pPr lvl="2" rtl="0" algn="l">
              <a:lnSpc>
                <a:spcPct val="100000"/>
              </a:lnSpc>
              <a:spcBef>
                <a:spcPts val="0"/>
              </a:spcBef>
              <a:spcAft>
                <a:spcPts val="0"/>
              </a:spcAft>
              <a:buNone/>
              <a:defRPr b="1" sz="2800">
                <a:solidFill>
                  <a:schemeClr val="lt1"/>
                </a:solidFill>
              </a:defRPr>
            </a:lvl3pPr>
            <a:lvl4pPr lvl="3" rtl="0" algn="l">
              <a:lnSpc>
                <a:spcPct val="100000"/>
              </a:lnSpc>
              <a:spcBef>
                <a:spcPts val="0"/>
              </a:spcBef>
              <a:spcAft>
                <a:spcPts val="0"/>
              </a:spcAft>
              <a:buNone/>
              <a:defRPr b="1" sz="2800">
                <a:solidFill>
                  <a:schemeClr val="lt1"/>
                </a:solidFill>
              </a:defRPr>
            </a:lvl4pPr>
            <a:lvl5pPr lvl="4" rtl="0" algn="l">
              <a:lnSpc>
                <a:spcPct val="100000"/>
              </a:lnSpc>
              <a:spcBef>
                <a:spcPts val="0"/>
              </a:spcBef>
              <a:spcAft>
                <a:spcPts val="0"/>
              </a:spcAft>
              <a:buNone/>
              <a:defRPr b="1" sz="2800">
                <a:solidFill>
                  <a:schemeClr val="lt1"/>
                </a:solidFill>
              </a:defRPr>
            </a:lvl5pPr>
            <a:lvl6pPr lvl="5" rtl="0" algn="l">
              <a:lnSpc>
                <a:spcPct val="100000"/>
              </a:lnSpc>
              <a:spcBef>
                <a:spcPts val="0"/>
              </a:spcBef>
              <a:spcAft>
                <a:spcPts val="0"/>
              </a:spcAft>
              <a:buNone/>
              <a:defRPr b="1" sz="2800">
                <a:solidFill>
                  <a:schemeClr val="lt1"/>
                </a:solidFill>
              </a:defRPr>
            </a:lvl6pPr>
            <a:lvl7pPr lvl="6" rtl="0" algn="l">
              <a:lnSpc>
                <a:spcPct val="100000"/>
              </a:lnSpc>
              <a:spcBef>
                <a:spcPts val="0"/>
              </a:spcBef>
              <a:spcAft>
                <a:spcPts val="0"/>
              </a:spcAft>
              <a:buNone/>
              <a:defRPr b="1" sz="2800">
                <a:solidFill>
                  <a:schemeClr val="lt1"/>
                </a:solidFill>
              </a:defRPr>
            </a:lvl7pPr>
            <a:lvl8pPr lvl="7" rtl="0" algn="l">
              <a:lnSpc>
                <a:spcPct val="100000"/>
              </a:lnSpc>
              <a:spcBef>
                <a:spcPts val="0"/>
              </a:spcBef>
              <a:spcAft>
                <a:spcPts val="0"/>
              </a:spcAft>
              <a:buNone/>
              <a:defRPr b="1" sz="2800">
                <a:solidFill>
                  <a:schemeClr val="lt1"/>
                </a:solidFill>
              </a:defRPr>
            </a:lvl8pPr>
            <a:lvl9pPr lvl="8" rtl="0" algn="l">
              <a:lnSpc>
                <a:spcPct val="100000"/>
              </a:lnSpc>
              <a:spcBef>
                <a:spcPts val="0"/>
              </a:spcBef>
              <a:spcAft>
                <a:spcPts val="0"/>
              </a:spcAft>
              <a:buNone/>
              <a:defRPr b="1" sz="2800">
                <a:solidFill>
                  <a:schemeClr val="lt1"/>
                </a:solidFill>
              </a:defRPr>
            </a:lvl9pPr>
          </a:lstStyle>
          <a:p/>
        </p:txBody>
      </p:sp>
      <p:sp>
        <p:nvSpPr>
          <p:cNvPr id="77" name="Google Shape;77;p15"/>
          <p:cNvSpPr txBox="1"/>
          <p:nvPr>
            <p:ph idx="1" type="body"/>
          </p:nvPr>
        </p:nvSpPr>
        <p:spPr>
          <a:xfrm>
            <a:off x="324475" y="1920450"/>
            <a:ext cx="4124100" cy="2704200"/>
          </a:xfrm>
          <a:prstGeom prst="rect">
            <a:avLst/>
          </a:prstGeom>
          <a:noFill/>
        </p:spPr>
        <p:txBody>
          <a:bodyPr anchorCtr="0" anchor="t" bIns="91425" lIns="91425" spcFirstLastPara="1" rIns="91425" wrap="square" tIns="91425">
            <a:normAutofit/>
          </a:bodyPr>
          <a:lstStyle>
            <a:lvl1pPr indent="-330200" lvl="0" marL="457200" rtl="0" algn="l">
              <a:lnSpc>
                <a:spcPct val="115000"/>
              </a:lnSpc>
              <a:spcBef>
                <a:spcPts val="0"/>
              </a:spcBef>
              <a:spcAft>
                <a:spcPts val="0"/>
              </a:spcAft>
              <a:buClr>
                <a:schemeClr val="dk2"/>
              </a:buClr>
              <a:buSzPts val="1600"/>
              <a:buChar char="●"/>
              <a:defRPr sz="1600">
                <a:solidFill>
                  <a:schemeClr val="dk2"/>
                </a:solidFill>
              </a:defRPr>
            </a:lvl1pPr>
            <a:lvl2pPr indent="-317500" lvl="1" marL="914400" rtl="0" algn="l">
              <a:lnSpc>
                <a:spcPct val="115000"/>
              </a:lnSpc>
              <a:spcBef>
                <a:spcPts val="0"/>
              </a:spcBef>
              <a:spcAft>
                <a:spcPts val="0"/>
              </a:spcAft>
              <a:buClr>
                <a:schemeClr val="dk2"/>
              </a:buClr>
              <a:buSzPts val="1400"/>
              <a:buChar char="○"/>
              <a:defRPr sz="1400">
                <a:solidFill>
                  <a:schemeClr val="dk2"/>
                </a:solidFill>
              </a:defRPr>
            </a:lvl2pPr>
            <a:lvl3pPr indent="-317500" lvl="2" marL="1371600" rtl="0" algn="l">
              <a:lnSpc>
                <a:spcPct val="115000"/>
              </a:lnSpc>
              <a:spcBef>
                <a:spcPts val="0"/>
              </a:spcBef>
              <a:spcAft>
                <a:spcPts val="0"/>
              </a:spcAft>
              <a:buClr>
                <a:schemeClr val="dk2"/>
              </a:buClr>
              <a:buSzPts val="1400"/>
              <a:buChar char="■"/>
              <a:defRPr sz="1400">
                <a:solidFill>
                  <a:schemeClr val="dk2"/>
                </a:solidFill>
              </a:defRPr>
            </a:lvl3pPr>
            <a:lvl4pPr indent="-317500" lvl="3" marL="1828800" rtl="0" algn="l">
              <a:lnSpc>
                <a:spcPct val="115000"/>
              </a:lnSpc>
              <a:spcBef>
                <a:spcPts val="0"/>
              </a:spcBef>
              <a:spcAft>
                <a:spcPts val="0"/>
              </a:spcAft>
              <a:buClr>
                <a:schemeClr val="dk2"/>
              </a:buClr>
              <a:buSzPts val="1400"/>
              <a:buChar char="●"/>
              <a:defRPr sz="1400">
                <a:solidFill>
                  <a:schemeClr val="dk2"/>
                </a:solidFill>
              </a:defRPr>
            </a:lvl4pPr>
            <a:lvl5pPr indent="-317500" lvl="4" marL="2286000" rtl="0" algn="l">
              <a:lnSpc>
                <a:spcPct val="115000"/>
              </a:lnSpc>
              <a:spcBef>
                <a:spcPts val="0"/>
              </a:spcBef>
              <a:spcAft>
                <a:spcPts val="0"/>
              </a:spcAft>
              <a:buClr>
                <a:schemeClr val="dk2"/>
              </a:buClr>
              <a:buSzPts val="1400"/>
              <a:buChar char="○"/>
              <a:defRPr sz="1400">
                <a:solidFill>
                  <a:schemeClr val="dk2"/>
                </a:solidFill>
              </a:defRPr>
            </a:lvl5pPr>
            <a:lvl6pPr indent="-317500" lvl="5" marL="2743200" rtl="0" algn="l">
              <a:lnSpc>
                <a:spcPct val="115000"/>
              </a:lnSpc>
              <a:spcBef>
                <a:spcPts val="0"/>
              </a:spcBef>
              <a:spcAft>
                <a:spcPts val="0"/>
              </a:spcAft>
              <a:buClr>
                <a:schemeClr val="dk2"/>
              </a:buClr>
              <a:buSzPts val="1400"/>
              <a:buChar char="■"/>
              <a:defRPr sz="1400">
                <a:solidFill>
                  <a:schemeClr val="dk2"/>
                </a:solidFill>
              </a:defRPr>
            </a:lvl6pPr>
            <a:lvl7pPr indent="-317500" lvl="6" marL="3200400" rtl="0" algn="l">
              <a:lnSpc>
                <a:spcPct val="115000"/>
              </a:lnSpc>
              <a:spcBef>
                <a:spcPts val="0"/>
              </a:spcBef>
              <a:spcAft>
                <a:spcPts val="0"/>
              </a:spcAft>
              <a:buClr>
                <a:schemeClr val="dk2"/>
              </a:buClr>
              <a:buSzPts val="1400"/>
              <a:buChar char="●"/>
              <a:defRPr sz="1400">
                <a:solidFill>
                  <a:schemeClr val="dk2"/>
                </a:solidFill>
              </a:defRPr>
            </a:lvl7pPr>
            <a:lvl8pPr indent="-317500" lvl="7" marL="3657600" rtl="0" algn="l">
              <a:lnSpc>
                <a:spcPct val="115000"/>
              </a:lnSpc>
              <a:spcBef>
                <a:spcPts val="0"/>
              </a:spcBef>
              <a:spcAft>
                <a:spcPts val="0"/>
              </a:spcAft>
              <a:buClr>
                <a:schemeClr val="dk2"/>
              </a:buClr>
              <a:buSzPts val="1400"/>
              <a:buChar char="○"/>
              <a:defRPr sz="1400">
                <a:solidFill>
                  <a:schemeClr val="dk2"/>
                </a:solidFill>
              </a:defRPr>
            </a:lvl8pPr>
            <a:lvl9pPr indent="-317500" lvl="8" marL="4114800" rtl="0" algn="l">
              <a:lnSpc>
                <a:spcPct val="115000"/>
              </a:lnSpc>
              <a:spcBef>
                <a:spcPts val="0"/>
              </a:spcBef>
              <a:spcAft>
                <a:spcPts val="0"/>
              </a:spcAft>
              <a:buClr>
                <a:schemeClr val="dk2"/>
              </a:buClr>
              <a:buSzPts val="1400"/>
              <a:buChar char="■"/>
              <a:defRPr sz="1400">
                <a:solidFill>
                  <a:schemeClr val="dk2"/>
                </a:solidFill>
              </a:defRPr>
            </a:lvl9pPr>
          </a:lstStyle>
          <a:p/>
        </p:txBody>
      </p:sp>
      <p:sp>
        <p:nvSpPr>
          <p:cNvPr id="78" name="Google Shape;78;p15"/>
          <p:cNvSpPr txBox="1"/>
          <p:nvPr>
            <p:ph idx="2" type="body"/>
          </p:nvPr>
        </p:nvSpPr>
        <p:spPr>
          <a:xfrm>
            <a:off x="4668277" y="1920450"/>
            <a:ext cx="4124100" cy="2704200"/>
          </a:xfrm>
          <a:prstGeom prst="rect">
            <a:avLst/>
          </a:prstGeom>
          <a:noFill/>
        </p:spPr>
        <p:txBody>
          <a:bodyPr anchorCtr="0" anchor="t" bIns="91425" lIns="91425" spcFirstLastPara="1" rIns="91425" wrap="square" tIns="91425">
            <a:normAutofit/>
          </a:bodyPr>
          <a:lstStyle>
            <a:lvl1pPr indent="-330200" lvl="0" marL="457200" rtl="0" algn="l">
              <a:lnSpc>
                <a:spcPct val="115000"/>
              </a:lnSpc>
              <a:spcBef>
                <a:spcPts val="0"/>
              </a:spcBef>
              <a:spcAft>
                <a:spcPts val="0"/>
              </a:spcAft>
              <a:buClr>
                <a:schemeClr val="dk2"/>
              </a:buClr>
              <a:buSzPts val="1600"/>
              <a:buChar char="●"/>
              <a:defRPr sz="1600">
                <a:solidFill>
                  <a:schemeClr val="dk2"/>
                </a:solidFill>
              </a:defRPr>
            </a:lvl1pPr>
            <a:lvl2pPr indent="-317500" lvl="1" marL="914400" rtl="0" algn="l">
              <a:lnSpc>
                <a:spcPct val="115000"/>
              </a:lnSpc>
              <a:spcBef>
                <a:spcPts val="0"/>
              </a:spcBef>
              <a:spcAft>
                <a:spcPts val="0"/>
              </a:spcAft>
              <a:buClr>
                <a:schemeClr val="dk2"/>
              </a:buClr>
              <a:buSzPts val="1400"/>
              <a:buChar char="○"/>
              <a:defRPr sz="1400">
                <a:solidFill>
                  <a:schemeClr val="dk2"/>
                </a:solidFill>
              </a:defRPr>
            </a:lvl2pPr>
            <a:lvl3pPr indent="-317500" lvl="2" marL="1371600" rtl="0" algn="l">
              <a:lnSpc>
                <a:spcPct val="115000"/>
              </a:lnSpc>
              <a:spcBef>
                <a:spcPts val="0"/>
              </a:spcBef>
              <a:spcAft>
                <a:spcPts val="0"/>
              </a:spcAft>
              <a:buClr>
                <a:schemeClr val="dk2"/>
              </a:buClr>
              <a:buSzPts val="1400"/>
              <a:buChar char="■"/>
              <a:defRPr sz="1400">
                <a:solidFill>
                  <a:schemeClr val="dk2"/>
                </a:solidFill>
              </a:defRPr>
            </a:lvl3pPr>
            <a:lvl4pPr indent="-317500" lvl="3" marL="1828800" rtl="0" algn="l">
              <a:lnSpc>
                <a:spcPct val="115000"/>
              </a:lnSpc>
              <a:spcBef>
                <a:spcPts val="0"/>
              </a:spcBef>
              <a:spcAft>
                <a:spcPts val="0"/>
              </a:spcAft>
              <a:buClr>
                <a:schemeClr val="dk2"/>
              </a:buClr>
              <a:buSzPts val="1400"/>
              <a:buChar char="●"/>
              <a:defRPr sz="1400">
                <a:solidFill>
                  <a:schemeClr val="dk2"/>
                </a:solidFill>
              </a:defRPr>
            </a:lvl4pPr>
            <a:lvl5pPr indent="-317500" lvl="4" marL="2286000" rtl="0" algn="l">
              <a:lnSpc>
                <a:spcPct val="115000"/>
              </a:lnSpc>
              <a:spcBef>
                <a:spcPts val="0"/>
              </a:spcBef>
              <a:spcAft>
                <a:spcPts val="0"/>
              </a:spcAft>
              <a:buClr>
                <a:schemeClr val="dk2"/>
              </a:buClr>
              <a:buSzPts val="1400"/>
              <a:buChar char="○"/>
              <a:defRPr sz="1400">
                <a:solidFill>
                  <a:schemeClr val="dk2"/>
                </a:solidFill>
              </a:defRPr>
            </a:lvl5pPr>
            <a:lvl6pPr indent="-317500" lvl="5" marL="2743200" rtl="0" algn="l">
              <a:lnSpc>
                <a:spcPct val="115000"/>
              </a:lnSpc>
              <a:spcBef>
                <a:spcPts val="0"/>
              </a:spcBef>
              <a:spcAft>
                <a:spcPts val="0"/>
              </a:spcAft>
              <a:buClr>
                <a:schemeClr val="dk2"/>
              </a:buClr>
              <a:buSzPts val="1400"/>
              <a:buChar char="■"/>
              <a:defRPr sz="1400">
                <a:solidFill>
                  <a:schemeClr val="dk2"/>
                </a:solidFill>
              </a:defRPr>
            </a:lvl6pPr>
            <a:lvl7pPr indent="-317500" lvl="6" marL="3200400" rtl="0" algn="l">
              <a:lnSpc>
                <a:spcPct val="115000"/>
              </a:lnSpc>
              <a:spcBef>
                <a:spcPts val="0"/>
              </a:spcBef>
              <a:spcAft>
                <a:spcPts val="0"/>
              </a:spcAft>
              <a:buClr>
                <a:schemeClr val="dk2"/>
              </a:buClr>
              <a:buSzPts val="1400"/>
              <a:buChar char="●"/>
              <a:defRPr sz="1400">
                <a:solidFill>
                  <a:schemeClr val="dk2"/>
                </a:solidFill>
              </a:defRPr>
            </a:lvl7pPr>
            <a:lvl8pPr indent="-317500" lvl="7" marL="3657600" rtl="0" algn="l">
              <a:lnSpc>
                <a:spcPct val="115000"/>
              </a:lnSpc>
              <a:spcBef>
                <a:spcPts val="0"/>
              </a:spcBef>
              <a:spcAft>
                <a:spcPts val="0"/>
              </a:spcAft>
              <a:buClr>
                <a:schemeClr val="dk2"/>
              </a:buClr>
              <a:buSzPts val="1400"/>
              <a:buChar char="○"/>
              <a:defRPr sz="1400">
                <a:solidFill>
                  <a:schemeClr val="dk2"/>
                </a:solidFill>
              </a:defRPr>
            </a:lvl8pPr>
            <a:lvl9pPr indent="-317500" lvl="8" marL="4114800" rtl="0" algn="l">
              <a:lnSpc>
                <a:spcPct val="115000"/>
              </a:lnSpc>
              <a:spcBef>
                <a:spcPts val="0"/>
              </a:spcBef>
              <a:spcAft>
                <a:spcPts val="0"/>
              </a:spcAft>
              <a:buClr>
                <a:schemeClr val="dk2"/>
              </a:buClr>
              <a:buSzPts val="1400"/>
              <a:buChar char="■"/>
              <a:defRPr sz="1400">
                <a:solidFill>
                  <a:schemeClr val="dk2"/>
                </a:solidFill>
              </a:defRPr>
            </a:lvl9pPr>
          </a:lstStyle>
          <a:p/>
        </p:txBody>
      </p:sp>
      <p:sp>
        <p:nvSpPr>
          <p:cNvPr id="79" name="Google Shape;79;p15"/>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rtl="0" algn="r">
              <a:lnSpc>
                <a:spcPct val="100000"/>
              </a:lnSpc>
              <a:spcAft>
                <a:spcPts val="0"/>
              </a:spcAft>
              <a:buNone/>
              <a:defRPr sz="1000">
                <a:solidFill>
                  <a:schemeClr val="dk2"/>
                </a:solidFill>
              </a:defRPr>
            </a:lvl1pPr>
            <a:lvl2pPr lvl="1" rtl="0" algn="r">
              <a:lnSpc>
                <a:spcPct val="100000"/>
              </a:lnSpc>
              <a:spcAft>
                <a:spcPts val="0"/>
              </a:spcAft>
              <a:buNone/>
              <a:defRPr sz="1000">
                <a:solidFill>
                  <a:schemeClr val="dk2"/>
                </a:solidFill>
              </a:defRPr>
            </a:lvl2pPr>
            <a:lvl3pPr lvl="2" rtl="0" algn="r">
              <a:lnSpc>
                <a:spcPct val="100000"/>
              </a:lnSpc>
              <a:spcAft>
                <a:spcPts val="0"/>
              </a:spcAft>
              <a:buNone/>
              <a:defRPr sz="1000">
                <a:solidFill>
                  <a:schemeClr val="dk2"/>
                </a:solidFill>
              </a:defRPr>
            </a:lvl3pPr>
            <a:lvl4pPr lvl="3" rtl="0" algn="r">
              <a:lnSpc>
                <a:spcPct val="100000"/>
              </a:lnSpc>
              <a:spcAft>
                <a:spcPts val="0"/>
              </a:spcAft>
              <a:buNone/>
              <a:defRPr sz="1000">
                <a:solidFill>
                  <a:schemeClr val="dk2"/>
                </a:solidFill>
              </a:defRPr>
            </a:lvl4pPr>
            <a:lvl5pPr lvl="4" rtl="0" algn="r">
              <a:lnSpc>
                <a:spcPct val="100000"/>
              </a:lnSpc>
              <a:spcAft>
                <a:spcPts val="0"/>
              </a:spcAft>
              <a:buNone/>
              <a:defRPr sz="1000">
                <a:solidFill>
                  <a:schemeClr val="dk2"/>
                </a:solidFill>
              </a:defRPr>
            </a:lvl5pPr>
            <a:lvl6pPr lvl="5" rtl="0" algn="r">
              <a:lnSpc>
                <a:spcPct val="100000"/>
              </a:lnSpc>
              <a:spcAft>
                <a:spcPts val="0"/>
              </a:spcAft>
              <a:buNone/>
              <a:defRPr sz="1000">
                <a:solidFill>
                  <a:schemeClr val="dk2"/>
                </a:solidFill>
              </a:defRPr>
            </a:lvl6pPr>
            <a:lvl7pPr lvl="6" rtl="0" algn="r">
              <a:lnSpc>
                <a:spcPct val="100000"/>
              </a:lnSpc>
              <a:spcAft>
                <a:spcPts val="0"/>
              </a:spcAft>
              <a:buNone/>
              <a:defRPr sz="1000">
                <a:solidFill>
                  <a:schemeClr val="dk2"/>
                </a:solidFill>
              </a:defRPr>
            </a:lvl7pPr>
            <a:lvl8pPr lvl="7" rtl="0" algn="r">
              <a:lnSpc>
                <a:spcPct val="100000"/>
              </a:lnSpc>
              <a:spcAft>
                <a:spcPts val="0"/>
              </a:spcAft>
              <a:buNone/>
              <a:defRPr sz="1000">
                <a:solidFill>
                  <a:schemeClr val="dk2"/>
                </a:solidFill>
              </a:defRPr>
            </a:lvl8pPr>
            <a:lvl9pPr lvl="8" rtl="0" algn="r">
              <a:lnSpc>
                <a:spcPct val="100000"/>
              </a:lnSpc>
              <a:spcAft>
                <a:spcPts val="0"/>
              </a:spcAft>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AUTOLAYOUT_9">
    <p:bg>
      <p:bgPr>
        <a:solidFill>
          <a:srgbClr val="FFFFFF"/>
        </a:solidFill>
      </p:bgPr>
    </p:bg>
    <p:spTree>
      <p:nvGrpSpPr>
        <p:cNvPr id="80" name="Shape 80"/>
        <p:cNvGrpSpPr/>
        <p:nvPr/>
      </p:nvGrpSpPr>
      <p:grpSpPr>
        <a:xfrm>
          <a:off x="0" y="0"/>
          <a:ext cx="0" cy="0"/>
          <a:chOff x="0" y="0"/>
          <a:chExt cx="0" cy="0"/>
        </a:xfrm>
      </p:grpSpPr>
      <p:sp>
        <p:nvSpPr>
          <p:cNvPr id="81" name="Google Shape;81;p16"/>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6"/>
          <p:cNvSpPr/>
          <p:nvPr/>
        </p:nvSpPr>
        <p:spPr>
          <a:xfrm>
            <a:off x="2140800" y="3781876"/>
            <a:ext cx="4862400" cy="124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6"/>
          <p:cNvSpPr/>
          <p:nvPr/>
        </p:nvSpPr>
        <p:spPr>
          <a:xfrm>
            <a:off x="2140800" y="1237413"/>
            <a:ext cx="4862400" cy="124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6"/>
          <p:cNvSpPr txBox="1"/>
          <p:nvPr>
            <p:ph type="title"/>
          </p:nvPr>
        </p:nvSpPr>
        <p:spPr>
          <a:xfrm>
            <a:off x="2140800" y="1630500"/>
            <a:ext cx="4862400" cy="1882500"/>
          </a:xfrm>
          <a:prstGeom prst="rect">
            <a:avLst/>
          </a:prstGeom>
          <a:noFill/>
        </p:spPr>
        <p:txBody>
          <a:bodyPr anchorCtr="0" anchor="ctr" bIns="91425" lIns="91425" spcFirstLastPara="1" rIns="91425" wrap="square" tIns="91425">
            <a:normAutofit/>
          </a:bodyPr>
          <a:lstStyle>
            <a:lvl1pPr lvl="0" rtl="0" algn="ctr">
              <a:lnSpc>
                <a:spcPct val="100000"/>
              </a:lnSpc>
              <a:spcBef>
                <a:spcPts val="0"/>
              </a:spcBef>
              <a:spcAft>
                <a:spcPts val="0"/>
              </a:spcAft>
              <a:buClr>
                <a:srgbClr val="0D47A1"/>
              </a:buClr>
              <a:buSzPts val="4000"/>
              <a:buNone/>
              <a:defRPr b="1" sz="4000">
                <a:solidFill>
                  <a:schemeClr val="lt1"/>
                </a:solidFill>
              </a:defRPr>
            </a:lvl1pPr>
            <a:lvl2pPr lvl="1" rtl="0" algn="ctr">
              <a:lnSpc>
                <a:spcPct val="100000"/>
              </a:lnSpc>
              <a:spcBef>
                <a:spcPts val="0"/>
              </a:spcBef>
              <a:spcAft>
                <a:spcPts val="0"/>
              </a:spcAft>
              <a:buClr>
                <a:srgbClr val="0D47A1"/>
              </a:buClr>
              <a:buSzPts val="4000"/>
              <a:buNone/>
              <a:defRPr b="1" sz="4000">
                <a:solidFill>
                  <a:schemeClr val="lt1"/>
                </a:solidFill>
              </a:defRPr>
            </a:lvl2pPr>
            <a:lvl3pPr lvl="2" rtl="0" algn="ctr">
              <a:lnSpc>
                <a:spcPct val="100000"/>
              </a:lnSpc>
              <a:spcBef>
                <a:spcPts val="0"/>
              </a:spcBef>
              <a:spcAft>
                <a:spcPts val="0"/>
              </a:spcAft>
              <a:buClr>
                <a:srgbClr val="0D47A1"/>
              </a:buClr>
              <a:buSzPts val="4000"/>
              <a:buNone/>
              <a:defRPr b="1" sz="4000">
                <a:solidFill>
                  <a:schemeClr val="lt1"/>
                </a:solidFill>
              </a:defRPr>
            </a:lvl3pPr>
            <a:lvl4pPr lvl="3" rtl="0" algn="ctr">
              <a:lnSpc>
                <a:spcPct val="100000"/>
              </a:lnSpc>
              <a:spcBef>
                <a:spcPts val="0"/>
              </a:spcBef>
              <a:spcAft>
                <a:spcPts val="0"/>
              </a:spcAft>
              <a:buClr>
                <a:srgbClr val="0D47A1"/>
              </a:buClr>
              <a:buSzPts val="4000"/>
              <a:buNone/>
              <a:defRPr b="1" sz="4000">
                <a:solidFill>
                  <a:schemeClr val="lt1"/>
                </a:solidFill>
              </a:defRPr>
            </a:lvl4pPr>
            <a:lvl5pPr lvl="4" rtl="0" algn="ctr">
              <a:lnSpc>
                <a:spcPct val="100000"/>
              </a:lnSpc>
              <a:spcBef>
                <a:spcPts val="0"/>
              </a:spcBef>
              <a:spcAft>
                <a:spcPts val="0"/>
              </a:spcAft>
              <a:buClr>
                <a:srgbClr val="0D47A1"/>
              </a:buClr>
              <a:buSzPts val="4000"/>
              <a:buNone/>
              <a:defRPr b="1" sz="4000">
                <a:solidFill>
                  <a:schemeClr val="lt1"/>
                </a:solidFill>
              </a:defRPr>
            </a:lvl5pPr>
            <a:lvl6pPr lvl="5" rtl="0" algn="ctr">
              <a:lnSpc>
                <a:spcPct val="100000"/>
              </a:lnSpc>
              <a:spcBef>
                <a:spcPts val="0"/>
              </a:spcBef>
              <a:spcAft>
                <a:spcPts val="0"/>
              </a:spcAft>
              <a:buClr>
                <a:srgbClr val="0D47A1"/>
              </a:buClr>
              <a:buSzPts val="4000"/>
              <a:buNone/>
              <a:defRPr b="1" sz="4000">
                <a:solidFill>
                  <a:schemeClr val="lt1"/>
                </a:solidFill>
              </a:defRPr>
            </a:lvl6pPr>
            <a:lvl7pPr lvl="6" rtl="0" algn="ctr">
              <a:lnSpc>
                <a:spcPct val="100000"/>
              </a:lnSpc>
              <a:spcBef>
                <a:spcPts val="0"/>
              </a:spcBef>
              <a:spcAft>
                <a:spcPts val="0"/>
              </a:spcAft>
              <a:buClr>
                <a:srgbClr val="0D47A1"/>
              </a:buClr>
              <a:buSzPts val="4000"/>
              <a:buNone/>
              <a:defRPr b="1" sz="4000">
                <a:solidFill>
                  <a:schemeClr val="lt1"/>
                </a:solidFill>
              </a:defRPr>
            </a:lvl7pPr>
            <a:lvl8pPr lvl="7" rtl="0" algn="ctr">
              <a:lnSpc>
                <a:spcPct val="100000"/>
              </a:lnSpc>
              <a:spcBef>
                <a:spcPts val="0"/>
              </a:spcBef>
              <a:spcAft>
                <a:spcPts val="0"/>
              </a:spcAft>
              <a:buClr>
                <a:srgbClr val="0D47A1"/>
              </a:buClr>
              <a:buSzPts val="4000"/>
              <a:buNone/>
              <a:defRPr b="1" sz="4000">
                <a:solidFill>
                  <a:schemeClr val="lt1"/>
                </a:solidFill>
              </a:defRPr>
            </a:lvl8pPr>
            <a:lvl9pPr lvl="8" rtl="0" algn="ctr">
              <a:lnSpc>
                <a:spcPct val="100000"/>
              </a:lnSpc>
              <a:spcBef>
                <a:spcPts val="0"/>
              </a:spcBef>
              <a:spcAft>
                <a:spcPts val="0"/>
              </a:spcAft>
              <a:buClr>
                <a:srgbClr val="0D47A1"/>
              </a:buClr>
              <a:buSzPts val="4000"/>
              <a:buNone/>
              <a:defRPr b="1" sz="4000">
                <a:solidFill>
                  <a:schemeClr val="lt1"/>
                </a:solidFill>
              </a:defRPr>
            </a:lvl9pPr>
          </a:lstStyle>
          <a:p/>
        </p:txBody>
      </p:sp>
      <p:sp>
        <p:nvSpPr>
          <p:cNvPr id="85" name="Google Shape;85;p16"/>
          <p:cNvSpPr txBox="1"/>
          <p:nvPr>
            <p:ph idx="12" type="sldNum"/>
          </p:nvPr>
        </p:nvSpPr>
        <p:spPr>
          <a:xfrm>
            <a:off x="8497999" y="4688759"/>
            <a:ext cx="548700" cy="393600"/>
          </a:xfrm>
          <a:prstGeom prst="rect">
            <a:avLst/>
          </a:prstGeom>
          <a:noFill/>
        </p:spPr>
        <p:txBody>
          <a:bodyPr anchorCtr="0" anchor="ctr" bIns="91425" lIns="91425" spcFirstLastPara="1" rIns="91425" wrap="square" tIns="91425">
            <a:normAutofit/>
          </a:bodyPr>
          <a:lstStyle>
            <a:lvl1pPr lvl="0" rtl="0" algn="r">
              <a:lnSpc>
                <a:spcPct val="100000"/>
              </a:lnSpc>
              <a:spcAft>
                <a:spcPts val="0"/>
              </a:spcAft>
              <a:buNone/>
              <a:defRPr sz="1000">
                <a:solidFill>
                  <a:schemeClr val="lt1"/>
                </a:solidFill>
              </a:defRPr>
            </a:lvl1pPr>
            <a:lvl2pPr lvl="1" rtl="0" algn="r">
              <a:lnSpc>
                <a:spcPct val="100000"/>
              </a:lnSpc>
              <a:spcAft>
                <a:spcPts val="0"/>
              </a:spcAft>
              <a:buNone/>
              <a:defRPr sz="1000">
                <a:solidFill>
                  <a:schemeClr val="lt1"/>
                </a:solidFill>
              </a:defRPr>
            </a:lvl2pPr>
            <a:lvl3pPr lvl="2" rtl="0" algn="r">
              <a:lnSpc>
                <a:spcPct val="100000"/>
              </a:lnSpc>
              <a:spcAft>
                <a:spcPts val="0"/>
              </a:spcAft>
              <a:buNone/>
              <a:defRPr sz="1000">
                <a:solidFill>
                  <a:schemeClr val="lt1"/>
                </a:solidFill>
              </a:defRPr>
            </a:lvl3pPr>
            <a:lvl4pPr lvl="3" rtl="0" algn="r">
              <a:lnSpc>
                <a:spcPct val="100000"/>
              </a:lnSpc>
              <a:spcAft>
                <a:spcPts val="0"/>
              </a:spcAft>
              <a:buNone/>
              <a:defRPr sz="1000">
                <a:solidFill>
                  <a:schemeClr val="lt1"/>
                </a:solidFill>
              </a:defRPr>
            </a:lvl4pPr>
            <a:lvl5pPr lvl="4" rtl="0" algn="r">
              <a:lnSpc>
                <a:spcPct val="100000"/>
              </a:lnSpc>
              <a:spcAft>
                <a:spcPts val="0"/>
              </a:spcAft>
              <a:buNone/>
              <a:defRPr sz="1000">
                <a:solidFill>
                  <a:schemeClr val="lt1"/>
                </a:solidFill>
              </a:defRPr>
            </a:lvl5pPr>
            <a:lvl6pPr lvl="5" rtl="0" algn="r">
              <a:lnSpc>
                <a:spcPct val="100000"/>
              </a:lnSpc>
              <a:spcAft>
                <a:spcPts val="0"/>
              </a:spcAft>
              <a:buNone/>
              <a:defRPr sz="1000">
                <a:solidFill>
                  <a:schemeClr val="lt1"/>
                </a:solidFill>
              </a:defRPr>
            </a:lvl6pPr>
            <a:lvl7pPr lvl="6" rtl="0" algn="r">
              <a:lnSpc>
                <a:spcPct val="100000"/>
              </a:lnSpc>
              <a:spcAft>
                <a:spcPts val="0"/>
              </a:spcAft>
              <a:buNone/>
              <a:defRPr sz="1000">
                <a:solidFill>
                  <a:schemeClr val="lt1"/>
                </a:solidFill>
              </a:defRPr>
            </a:lvl7pPr>
            <a:lvl8pPr lvl="7" rtl="0" algn="r">
              <a:lnSpc>
                <a:spcPct val="100000"/>
              </a:lnSpc>
              <a:spcAft>
                <a:spcPts val="0"/>
              </a:spcAft>
              <a:buNone/>
              <a:defRPr sz="1000">
                <a:solidFill>
                  <a:schemeClr val="lt1"/>
                </a:solidFill>
              </a:defRPr>
            </a:lvl8pPr>
            <a:lvl9pPr lvl="8" rtl="0" algn="r">
              <a:lnSpc>
                <a:spcPct val="100000"/>
              </a:lnSpc>
              <a:spcAft>
                <a:spcPts val="0"/>
              </a:spcAft>
              <a:buNone/>
              <a:defRPr sz="1000">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AUTOLAYOUT_13">
    <p:bg>
      <p:bgPr>
        <a:solidFill>
          <a:srgbClr val="FFFFFF"/>
        </a:solidFill>
      </p:bgPr>
    </p:bg>
    <p:spTree>
      <p:nvGrpSpPr>
        <p:cNvPr id="86" name="Shape 86"/>
        <p:cNvGrpSpPr/>
        <p:nvPr/>
      </p:nvGrpSpPr>
      <p:grpSpPr>
        <a:xfrm>
          <a:off x="0" y="0"/>
          <a:ext cx="0" cy="0"/>
          <a:chOff x="0" y="0"/>
          <a:chExt cx="0" cy="0"/>
        </a:xfrm>
      </p:grpSpPr>
      <p:sp>
        <p:nvSpPr>
          <p:cNvPr id="87" name="Google Shape;87;p17"/>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8" name="Google Shape;88;p17"/>
          <p:cNvCxnSpPr/>
          <p:nvPr/>
        </p:nvCxnSpPr>
        <p:spPr>
          <a:xfrm>
            <a:off x="474475" y="336950"/>
            <a:ext cx="3163200" cy="0"/>
          </a:xfrm>
          <a:prstGeom prst="straightConnector1">
            <a:avLst/>
          </a:prstGeom>
          <a:noFill/>
          <a:ln cap="flat" cmpd="sng" w="9525">
            <a:solidFill>
              <a:schemeClr val="dk1"/>
            </a:solidFill>
            <a:prstDash val="solid"/>
            <a:round/>
            <a:headEnd len="sm" w="sm" type="none"/>
            <a:tailEnd len="sm" w="sm" type="none"/>
          </a:ln>
        </p:spPr>
      </p:cxnSp>
      <p:cxnSp>
        <p:nvCxnSpPr>
          <p:cNvPr id="89" name="Google Shape;89;p17"/>
          <p:cNvCxnSpPr/>
          <p:nvPr/>
        </p:nvCxnSpPr>
        <p:spPr>
          <a:xfrm>
            <a:off x="3828800" y="344225"/>
            <a:ext cx="4863000" cy="0"/>
          </a:xfrm>
          <a:prstGeom prst="straightConnector1">
            <a:avLst/>
          </a:prstGeom>
          <a:noFill/>
          <a:ln cap="flat" cmpd="sng" w="9525">
            <a:solidFill>
              <a:schemeClr val="dk1"/>
            </a:solidFill>
            <a:prstDash val="solid"/>
            <a:round/>
            <a:headEnd len="sm" w="sm" type="none"/>
            <a:tailEnd len="sm" w="sm" type="none"/>
          </a:ln>
        </p:spPr>
      </p:cxnSp>
      <p:sp>
        <p:nvSpPr>
          <p:cNvPr id="90" name="Google Shape;90;p17"/>
          <p:cNvSpPr txBox="1"/>
          <p:nvPr>
            <p:ph type="title"/>
          </p:nvPr>
        </p:nvSpPr>
        <p:spPr>
          <a:xfrm>
            <a:off x="474475" y="450125"/>
            <a:ext cx="3163200" cy="2062200"/>
          </a:xfrm>
          <a:prstGeom prst="rect">
            <a:avLst/>
          </a:prstGeom>
          <a:noFill/>
        </p:spPr>
        <p:txBody>
          <a:bodyPr anchorCtr="0" anchor="t" bIns="91425" lIns="91425" spcFirstLastPara="1" rIns="91425" wrap="square" tIns="91425">
            <a:normAutofit/>
          </a:bodyPr>
          <a:lstStyle>
            <a:lvl1pPr lvl="0" rtl="0" algn="l">
              <a:lnSpc>
                <a:spcPct val="100000"/>
              </a:lnSpc>
              <a:spcBef>
                <a:spcPts val="0"/>
              </a:spcBef>
              <a:spcAft>
                <a:spcPts val="0"/>
              </a:spcAft>
              <a:buClr>
                <a:schemeClr val="dk1"/>
              </a:buClr>
              <a:buSzPts val="3000"/>
              <a:buNone/>
              <a:defRPr b="1" sz="3000">
                <a:solidFill>
                  <a:schemeClr val="lt1"/>
                </a:solidFill>
              </a:defRPr>
            </a:lvl1pPr>
            <a:lvl2pPr lvl="1" rtl="0" algn="l">
              <a:lnSpc>
                <a:spcPct val="100000"/>
              </a:lnSpc>
              <a:spcBef>
                <a:spcPts val="0"/>
              </a:spcBef>
              <a:spcAft>
                <a:spcPts val="0"/>
              </a:spcAft>
              <a:buClr>
                <a:schemeClr val="dk1"/>
              </a:buClr>
              <a:buSzPts val="3000"/>
              <a:buNone/>
              <a:defRPr b="1" sz="3000">
                <a:solidFill>
                  <a:schemeClr val="lt1"/>
                </a:solidFill>
              </a:defRPr>
            </a:lvl2pPr>
            <a:lvl3pPr lvl="2" rtl="0" algn="l">
              <a:lnSpc>
                <a:spcPct val="100000"/>
              </a:lnSpc>
              <a:spcBef>
                <a:spcPts val="0"/>
              </a:spcBef>
              <a:spcAft>
                <a:spcPts val="0"/>
              </a:spcAft>
              <a:buClr>
                <a:schemeClr val="dk1"/>
              </a:buClr>
              <a:buSzPts val="3000"/>
              <a:buNone/>
              <a:defRPr b="1" sz="3000">
                <a:solidFill>
                  <a:schemeClr val="lt1"/>
                </a:solidFill>
              </a:defRPr>
            </a:lvl3pPr>
            <a:lvl4pPr lvl="3" rtl="0" algn="l">
              <a:lnSpc>
                <a:spcPct val="100000"/>
              </a:lnSpc>
              <a:spcBef>
                <a:spcPts val="0"/>
              </a:spcBef>
              <a:spcAft>
                <a:spcPts val="0"/>
              </a:spcAft>
              <a:buClr>
                <a:schemeClr val="dk1"/>
              </a:buClr>
              <a:buSzPts val="3000"/>
              <a:buNone/>
              <a:defRPr b="1" sz="3000">
                <a:solidFill>
                  <a:schemeClr val="lt1"/>
                </a:solidFill>
              </a:defRPr>
            </a:lvl4pPr>
            <a:lvl5pPr lvl="4" rtl="0" algn="l">
              <a:lnSpc>
                <a:spcPct val="100000"/>
              </a:lnSpc>
              <a:spcBef>
                <a:spcPts val="0"/>
              </a:spcBef>
              <a:spcAft>
                <a:spcPts val="0"/>
              </a:spcAft>
              <a:buClr>
                <a:schemeClr val="dk1"/>
              </a:buClr>
              <a:buSzPts val="3000"/>
              <a:buNone/>
              <a:defRPr b="1" sz="3000">
                <a:solidFill>
                  <a:schemeClr val="lt1"/>
                </a:solidFill>
              </a:defRPr>
            </a:lvl5pPr>
            <a:lvl6pPr lvl="5" rtl="0" algn="l">
              <a:lnSpc>
                <a:spcPct val="100000"/>
              </a:lnSpc>
              <a:spcBef>
                <a:spcPts val="0"/>
              </a:spcBef>
              <a:spcAft>
                <a:spcPts val="0"/>
              </a:spcAft>
              <a:buClr>
                <a:schemeClr val="dk1"/>
              </a:buClr>
              <a:buSzPts val="3000"/>
              <a:buNone/>
              <a:defRPr b="1" sz="3000">
                <a:solidFill>
                  <a:schemeClr val="lt1"/>
                </a:solidFill>
              </a:defRPr>
            </a:lvl6pPr>
            <a:lvl7pPr lvl="6" rtl="0" algn="l">
              <a:lnSpc>
                <a:spcPct val="100000"/>
              </a:lnSpc>
              <a:spcBef>
                <a:spcPts val="0"/>
              </a:spcBef>
              <a:spcAft>
                <a:spcPts val="0"/>
              </a:spcAft>
              <a:buClr>
                <a:schemeClr val="dk1"/>
              </a:buClr>
              <a:buSzPts val="3000"/>
              <a:buNone/>
              <a:defRPr b="1" sz="3000">
                <a:solidFill>
                  <a:schemeClr val="lt1"/>
                </a:solidFill>
              </a:defRPr>
            </a:lvl7pPr>
            <a:lvl8pPr lvl="7" rtl="0" algn="l">
              <a:lnSpc>
                <a:spcPct val="100000"/>
              </a:lnSpc>
              <a:spcBef>
                <a:spcPts val="0"/>
              </a:spcBef>
              <a:spcAft>
                <a:spcPts val="0"/>
              </a:spcAft>
              <a:buClr>
                <a:schemeClr val="dk1"/>
              </a:buClr>
              <a:buSzPts val="3000"/>
              <a:buNone/>
              <a:defRPr b="1" sz="3000">
                <a:solidFill>
                  <a:schemeClr val="lt1"/>
                </a:solidFill>
              </a:defRPr>
            </a:lvl8pPr>
            <a:lvl9pPr lvl="8" rtl="0" algn="l">
              <a:lnSpc>
                <a:spcPct val="100000"/>
              </a:lnSpc>
              <a:spcBef>
                <a:spcPts val="0"/>
              </a:spcBef>
              <a:spcAft>
                <a:spcPts val="0"/>
              </a:spcAft>
              <a:buClr>
                <a:schemeClr val="dk1"/>
              </a:buClr>
              <a:buSzPts val="3000"/>
              <a:buNone/>
              <a:defRPr b="1" sz="3000">
                <a:solidFill>
                  <a:schemeClr val="lt1"/>
                </a:solidFill>
              </a:defRPr>
            </a:lvl9pPr>
          </a:lstStyle>
          <a:p/>
        </p:txBody>
      </p:sp>
      <p:sp>
        <p:nvSpPr>
          <p:cNvPr id="91" name="Google Shape;91;p17"/>
          <p:cNvSpPr txBox="1"/>
          <p:nvPr>
            <p:ph idx="1" type="body"/>
          </p:nvPr>
        </p:nvSpPr>
        <p:spPr>
          <a:xfrm>
            <a:off x="3828775" y="450125"/>
            <a:ext cx="2335500" cy="4115400"/>
          </a:xfrm>
          <a:prstGeom prst="rect">
            <a:avLst/>
          </a:prstGeom>
          <a:noFill/>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Clr>
                <a:schemeClr val="dk2"/>
              </a:buClr>
              <a:buSzPts val="1800"/>
              <a:buChar char="●"/>
              <a:defRPr sz="1800">
                <a:solidFill>
                  <a:schemeClr val="dk2"/>
                </a:solidFill>
              </a:defRPr>
            </a:lvl1pPr>
            <a:lvl2pPr indent="-317500" lvl="1" marL="914400" rtl="0" algn="l">
              <a:lnSpc>
                <a:spcPct val="115000"/>
              </a:lnSpc>
              <a:spcBef>
                <a:spcPts val="0"/>
              </a:spcBef>
              <a:spcAft>
                <a:spcPts val="0"/>
              </a:spcAft>
              <a:buClr>
                <a:schemeClr val="dk2"/>
              </a:buClr>
              <a:buSzPts val="1400"/>
              <a:buChar char="○"/>
              <a:defRPr sz="1400">
                <a:solidFill>
                  <a:schemeClr val="dk2"/>
                </a:solidFill>
              </a:defRPr>
            </a:lvl2pPr>
            <a:lvl3pPr indent="-317500" lvl="2" marL="1371600" rtl="0" algn="l">
              <a:lnSpc>
                <a:spcPct val="115000"/>
              </a:lnSpc>
              <a:spcBef>
                <a:spcPts val="0"/>
              </a:spcBef>
              <a:spcAft>
                <a:spcPts val="0"/>
              </a:spcAft>
              <a:buClr>
                <a:schemeClr val="dk2"/>
              </a:buClr>
              <a:buSzPts val="1400"/>
              <a:buChar char="■"/>
              <a:defRPr sz="1400">
                <a:solidFill>
                  <a:schemeClr val="dk2"/>
                </a:solidFill>
              </a:defRPr>
            </a:lvl3pPr>
            <a:lvl4pPr indent="-317500" lvl="3" marL="1828800" rtl="0" algn="l">
              <a:lnSpc>
                <a:spcPct val="115000"/>
              </a:lnSpc>
              <a:spcBef>
                <a:spcPts val="0"/>
              </a:spcBef>
              <a:spcAft>
                <a:spcPts val="0"/>
              </a:spcAft>
              <a:buClr>
                <a:schemeClr val="dk2"/>
              </a:buClr>
              <a:buSzPts val="1400"/>
              <a:buChar char="●"/>
              <a:defRPr sz="1400">
                <a:solidFill>
                  <a:schemeClr val="dk2"/>
                </a:solidFill>
              </a:defRPr>
            </a:lvl4pPr>
            <a:lvl5pPr indent="-317500" lvl="4" marL="2286000" rtl="0" algn="l">
              <a:lnSpc>
                <a:spcPct val="115000"/>
              </a:lnSpc>
              <a:spcBef>
                <a:spcPts val="0"/>
              </a:spcBef>
              <a:spcAft>
                <a:spcPts val="0"/>
              </a:spcAft>
              <a:buClr>
                <a:schemeClr val="dk2"/>
              </a:buClr>
              <a:buSzPts val="1400"/>
              <a:buChar char="○"/>
              <a:defRPr sz="1400">
                <a:solidFill>
                  <a:schemeClr val="dk2"/>
                </a:solidFill>
              </a:defRPr>
            </a:lvl5pPr>
            <a:lvl6pPr indent="-317500" lvl="5" marL="2743200" rtl="0" algn="l">
              <a:lnSpc>
                <a:spcPct val="115000"/>
              </a:lnSpc>
              <a:spcBef>
                <a:spcPts val="0"/>
              </a:spcBef>
              <a:spcAft>
                <a:spcPts val="0"/>
              </a:spcAft>
              <a:buClr>
                <a:schemeClr val="dk2"/>
              </a:buClr>
              <a:buSzPts val="1400"/>
              <a:buChar char="■"/>
              <a:defRPr sz="1400">
                <a:solidFill>
                  <a:schemeClr val="dk2"/>
                </a:solidFill>
              </a:defRPr>
            </a:lvl6pPr>
            <a:lvl7pPr indent="-317500" lvl="6" marL="3200400" rtl="0" algn="l">
              <a:lnSpc>
                <a:spcPct val="115000"/>
              </a:lnSpc>
              <a:spcBef>
                <a:spcPts val="0"/>
              </a:spcBef>
              <a:spcAft>
                <a:spcPts val="0"/>
              </a:spcAft>
              <a:buClr>
                <a:schemeClr val="dk2"/>
              </a:buClr>
              <a:buSzPts val="1400"/>
              <a:buChar char="●"/>
              <a:defRPr sz="1400">
                <a:solidFill>
                  <a:schemeClr val="dk2"/>
                </a:solidFill>
              </a:defRPr>
            </a:lvl7pPr>
            <a:lvl8pPr indent="-317500" lvl="7" marL="3657600" rtl="0" algn="l">
              <a:lnSpc>
                <a:spcPct val="115000"/>
              </a:lnSpc>
              <a:spcBef>
                <a:spcPts val="0"/>
              </a:spcBef>
              <a:spcAft>
                <a:spcPts val="0"/>
              </a:spcAft>
              <a:buClr>
                <a:schemeClr val="dk2"/>
              </a:buClr>
              <a:buSzPts val="1400"/>
              <a:buChar char="○"/>
              <a:defRPr sz="1400">
                <a:solidFill>
                  <a:schemeClr val="dk2"/>
                </a:solidFill>
              </a:defRPr>
            </a:lvl8pPr>
            <a:lvl9pPr indent="-317500" lvl="8" marL="4114800" rtl="0" algn="l">
              <a:lnSpc>
                <a:spcPct val="115000"/>
              </a:lnSpc>
              <a:spcBef>
                <a:spcPts val="0"/>
              </a:spcBef>
              <a:spcAft>
                <a:spcPts val="0"/>
              </a:spcAft>
              <a:buClr>
                <a:schemeClr val="dk2"/>
              </a:buClr>
              <a:buSzPts val="1400"/>
              <a:buChar char="■"/>
              <a:defRPr sz="1400">
                <a:solidFill>
                  <a:schemeClr val="dk2"/>
                </a:solidFill>
              </a:defRPr>
            </a:lvl9pPr>
          </a:lstStyle>
          <a:p/>
        </p:txBody>
      </p:sp>
      <p:sp>
        <p:nvSpPr>
          <p:cNvPr id="92" name="Google Shape;92;p17"/>
          <p:cNvSpPr txBox="1"/>
          <p:nvPr>
            <p:ph idx="2" type="body"/>
          </p:nvPr>
        </p:nvSpPr>
        <p:spPr>
          <a:xfrm>
            <a:off x="6356293" y="450125"/>
            <a:ext cx="2335500" cy="4115400"/>
          </a:xfrm>
          <a:prstGeom prst="rect">
            <a:avLst/>
          </a:prstGeom>
          <a:noFill/>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Clr>
                <a:schemeClr val="dk2"/>
              </a:buClr>
              <a:buSzPts val="1800"/>
              <a:buChar char="●"/>
              <a:defRPr sz="1800">
                <a:solidFill>
                  <a:schemeClr val="dk2"/>
                </a:solidFill>
              </a:defRPr>
            </a:lvl1pPr>
            <a:lvl2pPr indent="-317500" lvl="1" marL="914400" rtl="0" algn="l">
              <a:lnSpc>
                <a:spcPct val="115000"/>
              </a:lnSpc>
              <a:spcBef>
                <a:spcPts val="0"/>
              </a:spcBef>
              <a:spcAft>
                <a:spcPts val="0"/>
              </a:spcAft>
              <a:buClr>
                <a:schemeClr val="dk2"/>
              </a:buClr>
              <a:buSzPts val="1400"/>
              <a:buChar char="○"/>
              <a:defRPr sz="1400">
                <a:solidFill>
                  <a:schemeClr val="dk2"/>
                </a:solidFill>
              </a:defRPr>
            </a:lvl2pPr>
            <a:lvl3pPr indent="-317500" lvl="2" marL="1371600" rtl="0" algn="l">
              <a:lnSpc>
                <a:spcPct val="115000"/>
              </a:lnSpc>
              <a:spcBef>
                <a:spcPts val="0"/>
              </a:spcBef>
              <a:spcAft>
                <a:spcPts val="0"/>
              </a:spcAft>
              <a:buClr>
                <a:schemeClr val="dk2"/>
              </a:buClr>
              <a:buSzPts val="1400"/>
              <a:buChar char="■"/>
              <a:defRPr sz="1400">
                <a:solidFill>
                  <a:schemeClr val="dk2"/>
                </a:solidFill>
              </a:defRPr>
            </a:lvl3pPr>
            <a:lvl4pPr indent="-317500" lvl="3" marL="1828800" rtl="0" algn="l">
              <a:lnSpc>
                <a:spcPct val="115000"/>
              </a:lnSpc>
              <a:spcBef>
                <a:spcPts val="0"/>
              </a:spcBef>
              <a:spcAft>
                <a:spcPts val="0"/>
              </a:spcAft>
              <a:buClr>
                <a:schemeClr val="dk2"/>
              </a:buClr>
              <a:buSzPts val="1400"/>
              <a:buChar char="●"/>
              <a:defRPr sz="1400">
                <a:solidFill>
                  <a:schemeClr val="dk2"/>
                </a:solidFill>
              </a:defRPr>
            </a:lvl4pPr>
            <a:lvl5pPr indent="-317500" lvl="4" marL="2286000" rtl="0" algn="l">
              <a:lnSpc>
                <a:spcPct val="115000"/>
              </a:lnSpc>
              <a:spcBef>
                <a:spcPts val="0"/>
              </a:spcBef>
              <a:spcAft>
                <a:spcPts val="0"/>
              </a:spcAft>
              <a:buClr>
                <a:schemeClr val="dk2"/>
              </a:buClr>
              <a:buSzPts val="1400"/>
              <a:buChar char="○"/>
              <a:defRPr sz="1400">
                <a:solidFill>
                  <a:schemeClr val="dk2"/>
                </a:solidFill>
              </a:defRPr>
            </a:lvl5pPr>
            <a:lvl6pPr indent="-317500" lvl="5" marL="2743200" rtl="0" algn="l">
              <a:lnSpc>
                <a:spcPct val="115000"/>
              </a:lnSpc>
              <a:spcBef>
                <a:spcPts val="0"/>
              </a:spcBef>
              <a:spcAft>
                <a:spcPts val="0"/>
              </a:spcAft>
              <a:buClr>
                <a:schemeClr val="dk2"/>
              </a:buClr>
              <a:buSzPts val="1400"/>
              <a:buChar char="■"/>
              <a:defRPr sz="1400">
                <a:solidFill>
                  <a:schemeClr val="dk2"/>
                </a:solidFill>
              </a:defRPr>
            </a:lvl6pPr>
            <a:lvl7pPr indent="-317500" lvl="6" marL="3200400" rtl="0" algn="l">
              <a:lnSpc>
                <a:spcPct val="115000"/>
              </a:lnSpc>
              <a:spcBef>
                <a:spcPts val="0"/>
              </a:spcBef>
              <a:spcAft>
                <a:spcPts val="0"/>
              </a:spcAft>
              <a:buClr>
                <a:schemeClr val="dk2"/>
              </a:buClr>
              <a:buSzPts val="1400"/>
              <a:buChar char="●"/>
              <a:defRPr sz="1400">
                <a:solidFill>
                  <a:schemeClr val="dk2"/>
                </a:solidFill>
              </a:defRPr>
            </a:lvl7pPr>
            <a:lvl8pPr indent="-317500" lvl="7" marL="3657600" rtl="0" algn="l">
              <a:lnSpc>
                <a:spcPct val="115000"/>
              </a:lnSpc>
              <a:spcBef>
                <a:spcPts val="0"/>
              </a:spcBef>
              <a:spcAft>
                <a:spcPts val="0"/>
              </a:spcAft>
              <a:buClr>
                <a:schemeClr val="dk2"/>
              </a:buClr>
              <a:buSzPts val="1400"/>
              <a:buChar char="○"/>
              <a:defRPr sz="1400">
                <a:solidFill>
                  <a:schemeClr val="dk2"/>
                </a:solidFill>
              </a:defRPr>
            </a:lvl8pPr>
            <a:lvl9pPr indent="-317500" lvl="8" marL="4114800" rtl="0" algn="l">
              <a:lnSpc>
                <a:spcPct val="115000"/>
              </a:lnSpc>
              <a:spcBef>
                <a:spcPts val="0"/>
              </a:spcBef>
              <a:spcAft>
                <a:spcPts val="0"/>
              </a:spcAft>
              <a:buClr>
                <a:schemeClr val="dk2"/>
              </a:buClr>
              <a:buSzPts val="1400"/>
              <a:buChar char="■"/>
              <a:defRPr sz="1400">
                <a:solidFill>
                  <a:schemeClr val="dk2"/>
                </a:solidFill>
              </a:defRPr>
            </a:lvl9pPr>
          </a:lstStyle>
          <a:p/>
        </p:txBody>
      </p:sp>
      <p:sp>
        <p:nvSpPr>
          <p:cNvPr id="93" name="Google Shape;93;p17"/>
          <p:cNvSpPr txBox="1"/>
          <p:nvPr>
            <p:ph idx="12" type="sldNum"/>
          </p:nvPr>
        </p:nvSpPr>
        <p:spPr>
          <a:xfrm>
            <a:off x="8556784" y="4749851"/>
            <a:ext cx="548700" cy="393600"/>
          </a:xfrm>
          <a:prstGeom prst="rect">
            <a:avLst/>
          </a:prstGeom>
          <a:noFill/>
        </p:spPr>
        <p:txBody>
          <a:bodyPr anchorCtr="0" anchor="ctr" bIns="91425" lIns="91425" spcFirstLastPara="1" rIns="91425" wrap="square" tIns="91425">
            <a:normAutofit/>
          </a:bodyPr>
          <a:lstStyle>
            <a:lvl1pPr lvl="0" rtl="0" algn="r">
              <a:lnSpc>
                <a:spcPct val="100000"/>
              </a:lnSpc>
              <a:spcAft>
                <a:spcPts val="0"/>
              </a:spcAft>
              <a:buNone/>
              <a:defRPr sz="1000">
                <a:solidFill>
                  <a:schemeClr val="dk2"/>
                </a:solidFill>
              </a:defRPr>
            </a:lvl1pPr>
            <a:lvl2pPr lvl="1" rtl="0" algn="r">
              <a:lnSpc>
                <a:spcPct val="100000"/>
              </a:lnSpc>
              <a:spcAft>
                <a:spcPts val="0"/>
              </a:spcAft>
              <a:buNone/>
              <a:defRPr sz="1000">
                <a:solidFill>
                  <a:schemeClr val="dk2"/>
                </a:solidFill>
              </a:defRPr>
            </a:lvl2pPr>
            <a:lvl3pPr lvl="2" rtl="0" algn="r">
              <a:lnSpc>
                <a:spcPct val="100000"/>
              </a:lnSpc>
              <a:spcAft>
                <a:spcPts val="0"/>
              </a:spcAft>
              <a:buNone/>
              <a:defRPr sz="1000">
                <a:solidFill>
                  <a:schemeClr val="dk2"/>
                </a:solidFill>
              </a:defRPr>
            </a:lvl3pPr>
            <a:lvl4pPr lvl="3" rtl="0" algn="r">
              <a:lnSpc>
                <a:spcPct val="100000"/>
              </a:lnSpc>
              <a:spcAft>
                <a:spcPts val="0"/>
              </a:spcAft>
              <a:buNone/>
              <a:defRPr sz="1000">
                <a:solidFill>
                  <a:schemeClr val="dk2"/>
                </a:solidFill>
              </a:defRPr>
            </a:lvl4pPr>
            <a:lvl5pPr lvl="4" rtl="0" algn="r">
              <a:lnSpc>
                <a:spcPct val="100000"/>
              </a:lnSpc>
              <a:spcAft>
                <a:spcPts val="0"/>
              </a:spcAft>
              <a:buNone/>
              <a:defRPr sz="1000">
                <a:solidFill>
                  <a:schemeClr val="dk2"/>
                </a:solidFill>
              </a:defRPr>
            </a:lvl5pPr>
            <a:lvl6pPr lvl="5" rtl="0" algn="r">
              <a:lnSpc>
                <a:spcPct val="100000"/>
              </a:lnSpc>
              <a:spcAft>
                <a:spcPts val="0"/>
              </a:spcAft>
              <a:buNone/>
              <a:defRPr sz="1000">
                <a:solidFill>
                  <a:schemeClr val="dk2"/>
                </a:solidFill>
              </a:defRPr>
            </a:lvl6pPr>
            <a:lvl7pPr lvl="6" rtl="0" algn="r">
              <a:lnSpc>
                <a:spcPct val="100000"/>
              </a:lnSpc>
              <a:spcAft>
                <a:spcPts val="0"/>
              </a:spcAft>
              <a:buNone/>
              <a:defRPr sz="1000">
                <a:solidFill>
                  <a:schemeClr val="dk2"/>
                </a:solidFill>
              </a:defRPr>
            </a:lvl7pPr>
            <a:lvl8pPr lvl="7" rtl="0" algn="r">
              <a:lnSpc>
                <a:spcPct val="100000"/>
              </a:lnSpc>
              <a:spcAft>
                <a:spcPts val="0"/>
              </a:spcAft>
              <a:buNone/>
              <a:defRPr sz="1000">
                <a:solidFill>
                  <a:schemeClr val="dk2"/>
                </a:solidFill>
              </a:defRPr>
            </a:lvl8pPr>
            <a:lvl9pPr lvl="8" rtl="0" algn="r">
              <a:lnSpc>
                <a:spcPct val="100000"/>
              </a:lnSpc>
              <a:spcAft>
                <a:spcPts val="0"/>
              </a:spcAft>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7">
  <p:cSld name="AUTOLAYOUT_18">
    <p:bg>
      <p:bgPr>
        <a:solidFill>
          <a:srgbClr val="FFFFFF"/>
        </a:solidFill>
      </p:bgPr>
    </p:bg>
    <p:spTree>
      <p:nvGrpSpPr>
        <p:cNvPr id="94" name="Shape 94"/>
        <p:cNvGrpSpPr/>
        <p:nvPr/>
      </p:nvGrpSpPr>
      <p:grpSpPr>
        <a:xfrm>
          <a:off x="0" y="0"/>
          <a:ext cx="0" cy="0"/>
          <a:chOff x="0" y="0"/>
          <a:chExt cx="0" cy="0"/>
        </a:xfrm>
      </p:grpSpPr>
      <p:sp>
        <p:nvSpPr>
          <p:cNvPr id="95" name="Google Shape;95;p18"/>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8"/>
          <p:cNvSpPr txBox="1"/>
          <p:nvPr>
            <p:ph type="ctrTitle"/>
          </p:nvPr>
        </p:nvSpPr>
        <p:spPr>
          <a:xfrm>
            <a:off x="390450" y="361375"/>
            <a:ext cx="8363100" cy="1001700"/>
          </a:xfrm>
          <a:prstGeom prst="rect">
            <a:avLst/>
          </a:prstGeom>
          <a:noFill/>
        </p:spPr>
        <p:txBody>
          <a:bodyPr anchorCtr="0" anchor="t" bIns="91425" lIns="91425" spcFirstLastPara="1" rIns="91425" wrap="square" tIns="91425">
            <a:normAutofit/>
          </a:bodyPr>
          <a:lstStyle>
            <a:lvl1pPr lvl="0" rtl="0" algn="l">
              <a:lnSpc>
                <a:spcPct val="100000"/>
              </a:lnSpc>
              <a:spcBef>
                <a:spcPts val="0"/>
              </a:spcBef>
              <a:spcAft>
                <a:spcPts val="0"/>
              </a:spcAft>
              <a:buClr>
                <a:schemeClr val="dk1"/>
              </a:buClr>
              <a:buSzPts val="3000"/>
              <a:buNone/>
              <a:defRPr sz="3000">
                <a:solidFill>
                  <a:schemeClr val="lt1"/>
                </a:solidFill>
              </a:defRPr>
            </a:lvl1pPr>
            <a:lvl2pPr lvl="1" rtl="0" algn="l">
              <a:lnSpc>
                <a:spcPct val="100000"/>
              </a:lnSpc>
              <a:spcBef>
                <a:spcPts val="0"/>
              </a:spcBef>
              <a:spcAft>
                <a:spcPts val="0"/>
              </a:spcAft>
              <a:buClr>
                <a:schemeClr val="dk1"/>
              </a:buClr>
              <a:buSzPts val="3000"/>
              <a:buNone/>
              <a:defRPr sz="3000">
                <a:solidFill>
                  <a:schemeClr val="lt1"/>
                </a:solidFill>
              </a:defRPr>
            </a:lvl2pPr>
            <a:lvl3pPr lvl="2" rtl="0" algn="l">
              <a:lnSpc>
                <a:spcPct val="100000"/>
              </a:lnSpc>
              <a:spcBef>
                <a:spcPts val="0"/>
              </a:spcBef>
              <a:spcAft>
                <a:spcPts val="0"/>
              </a:spcAft>
              <a:buClr>
                <a:schemeClr val="dk1"/>
              </a:buClr>
              <a:buSzPts val="3000"/>
              <a:buNone/>
              <a:defRPr sz="3000">
                <a:solidFill>
                  <a:schemeClr val="lt1"/>
                </a:solidFill>
              </a:defRPr>
            </a:lvl3pPr>
            <a:lvl4pPr lvl="3" rtl="0" algn="l">
              <a:lnSpc>
                <a:spcPct val="100000"/>
              </a:lnSpc>
              <a:spcBef>
                <a:spcPts val="0"/>
              </a:spcBef>
              <a:spcAft>
                <a:spcPts val="0"/>
              </a:spcAft>
              <a:buClr>
                <a:schemeClr val="dk1"/>
              </a:buClr>
              <a:buSzPts val="3000"/>
              <a:buNone/>
              <a:defRPr sz="3000">
                <a:solidFill>
                  <a:schemeClr val="lt1"/>
                </a:solidFill>
              </a:defRPr>
            </a:lvl4pPr>
            <a:lvl5pPr lvl="4" rtl="0" algn="l">
              <a:lnSpc>
                <a:spcPct val="100000"/>
              </a:lnSpc>
              <a:spcBef>
                <a:spcPts val="0"/>
              </a:spcBef>
              <a:spcAft>
                <a:spcPts val="0"/>
              </a:spcAft>
              <a:buClr>
                <a:schemeClr val="dk1"/>
              </a:buClr>
              <a:buSzPts val="3000"/>
              <a:buNone/>
              <a:defRPr sz="3000">
                <a:solidFill>
                  <a:schemeClr val="lt1"/>
                </a:solidFill>
              </a:defRPr>
            </a:lvl5pPr>
            <a:lvl6pPr lvl="5" rtl="0" algn="l">
              <a:lnSpc>
                <a:spcPct val="100000"/>
              </a:lnSpc>
              <a:spcBef>
                <a:spcPts val="0"/>
              </a:spcBef>
              <a:spcAft>
                <a:spcPts val="0"/>
              </a:spcAft>
              <a:buClr>
                <a:schemeClr val="dk1"/>
              </a:buClr>
              <a:buSzPts val="3000"/>
              <a:buNone/>
              <a:defRPr sz="3000">
                <a:solidFill>
                  <a:schemeClr val="lt1"/>
                </a:solidFill>
              </a:defRPr>
            </a:lvl6pPr>
            <a:lvl7pPr lvl="6" rtl="0" algn="l">
              <a:lnSpc>
                <a:spcPct val="100000"/>
              </a:lnSpc>
              <a:spcBef>
                <a:spcPts val="0"/>
              </a:spcBef>
              <a:spcAft>
                <a:spcPts val="0"/>
              </a:spcAft>
              <a:buClr>
                <a:schemeClr val="dk1"/>
              </a:buClr>
              <a:buSzPts val="3000"/>
              <a:buNone/>
              <a:defRPr sz="3000">
                <a:solidFill>
                  <a:schemeClr val="lt1"/>
                </a:solidFill>
              </a:defRPr>
            </a:lvl7pPr>
            <a:lvl8pPr lvl="7" rtl="0" algn="l">
              <a:lnSpc>
                <a:spcPct val="100000"/>
              </a:lnSpc>
              <a:spcBef>
                <a:spcPts val="0"/>
              </a:spcBef>
              <a:spcAft>
                <a:spcPts val="0"/>
              </a:spcAft>
              <a:buClr>
                <a:schemeClr val="dk1"/>
              </a:buClr>
              <a:buSzPts val="3000"/>
              <a:buNone/>
              <a:defRPr sz="3000">
                <a:solidFill>
                  <a:schemeClr val="lt1"/>
                </a:solidFill>
              </a:defRPr>
            </a:lvl8pPr>
            <a:lvl9pPr lvl="8" rtl="0" algn="l">
              <a:lnSpc>
                <a:spcPct val="100000"/>
              </a:lnSpc>
              <a:spcBef>
                <a:spcPts val="0"/>
              </a:spcBef>
              <a:spcAft>
                <a:spcPts val="0"/>
              </a:spcAft>
              <a:buClr>
                <a:schemeClr val="dk1"/>
              </a:buClr>
              <a:buSzPts val="3000"/>
              <a:buNone/>
              <a:defRPr sz="3000">
                <a:solidFill>
                  <a:schemeClr val="lt1"/>
                </a:solidFill>
              </a:defRPr>
            </a:lvl9pPr>
          </a:lstStyle>
          <a:p/>
        </p:txBody>
      </p:sp>
      <p:sp>
        <p:nvSpPr>
          <p:cNvPr id="97" name="Google Shape;97;p18"/>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rtl="0" algn="r">
              <a:lnSpc>
                <a:spcPct val="100000"/>
              </a:lnSpc>
              <a:spcAft>
                <a:spcPts val="0"/>
              </a:spcAft>
              <a:buNone/>
              <a:defRPr sz="1000">
                <a:solidFill>
                  <a:schemeClr val="dk2"/>
                </a:solidFill>
              </a:defRPr>
            </a:lvl1pPr>
            <a:lvl2pPr lvl="1" rtl="0" algn="r">
              <a:lnSpc>
                <a:spcPct val="100000"/>
              </a:lnSpc>
              <a:spcAft>
                <a:spcPts val="0"/>
              </a:spcAft>
              <a:buNone/>
              <a:defRPr sz="1000">
                <a:solidFill>
                  <a:schemeClr val="dk2"/>
                </a:solidFill>
              </a:defRPr>
            </a:lvl2pPr>
            <a:lvl3pPr lvl="2" rtl="0" algn="r">
              <a:lnSpc>
                <a:spcPct val="100000"/>
              </a:lnSpc>
              <a:spcAft>
                <a:spcPts val="0"/>
              </a:spcAft>
              <a:buNone/>
              <a:defRPr sz="1000">
                <a:solidFill>
                  <a:schemeClr val="dk2"/>
                </a:solidFill>
              </a:defRPr>
            </a:lvl3pPr>
            <a:lvl4pPr lvl="3" rtl="0" algn="r">
              <a:lnSpc>
                <a:spcPct val="100000"/>
              </a:lnSpc>
              <a:spcAft>
                <a:spcPts val="0"/>
              </a:spcAft>
              <a:buNone/>
              <a:defRPr sz="1000">
                <a:solidFill>
                  <a:schemeClr val="dk2"/>
                </a:solidFill>
              </a:defRPr>
            </a:lvl4pPr>
            <a:lvl5pPr lvl="4" rtl="0" algn="r">
              <a:lnSpc>
                <a:spcPct val="100000"/>
              </a:lnSpc>
              <a:spcAft>
                <a:spcPts val="0"/>
              </a:spcAft>
              <a:buNone/>
              <a:defRPr sz="1000">
                <a:solidFill>
                  <a:schemeClr val="dk2"/>
                </a:solidFill>
              </a:defRPr>
            </a:lvl5pPr>
            <a:lvl6pPr lvl="5" rtl="0" algn="r">
              <a:lnSpc>
                <a:spcPct val="100000"/>
              </a:lnSpc>
              <a:spcAft>
                <a:spcPts val="0"/>
              </a:spcAft>
              <a:buNone/>
              <a:defRPr sz="1000">
                <a:solidFill>
                  <a:schemeClr val="dk2"/>
                </a:solidFill>
              </a:defRPr>
            </a:lvl6pPr>
            <a:lvl7pPr lvl="6" rtl="0" algn="r">
              <a:lnSpc>
                <a:spcPct val="100000"/>
              </a:lnSpc>
              <a:spcAft>
                <a:spcPts val="0"/>
              </a:spcAft>
              <a:buNone/>
              <a:defRPr sz="1000">
                <a:solidFill>
                  <a:schemeClr val="dk2"/>
                </a:solidFill>
              </a:defRPr>
            </a:lvl7pPr>
            <a:lvl8pPr lvl="7" rtl="0" algn="r">
              <a:lnSpc>
                <a:spcPct val="100000"/>
              </a:lnSpc>
              <a:spcAft>
                <a:spcPts val="0"/>
              </a:spcAft>
              <a:buNone/>
              <a:defRPr sz="1000">
                <a:solidFill>
                  <a:schemeClr val="dk2"/>
                </a:solidFill>
              </a:defRPr>
            </a:lvl8pPr>
            <a:lvl9pPr lvl="8" rtl="0" algn="r">
              <a:lnSpc>
                <a:spcPct val="100000"/>
              </a:lnSpc>
              <a:spcAft>
                <a:spcPts val="0"/>
              </a:spcAft>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lt2"/>
              </a:buClr>
              <a:buSzPts val="1800"/>
              <a:buChar char="●"/>
              <a:defRPr sz="1800">
                <a:solidFill>
                  <a:schemeClr val="lt2"/>
                </a:solidFill>
              </a:defRPr>
            </a:lvl1pPr>
            <a:lvl2pPr indent="-317500" lvl="1" marL="914400" rtl="0">
              <a:lnSpc>
                <a:spcPct val="115000"/>
              </a:lnSpc>
              <a:spcBef>
                <a:spcPts val="0"/>
              </a:spcBef>
              <a:spcAft>
                <a:spcPts val="0"/>
              </a:spcAft>
              <a:buClr>
                <a:schemeClr val="lt2"/>
              </a:buClr>
              <a:buSzPts val="1400"/>
              <a:buChar char="○"/>
              <a:defRPr>
                <a:solidFill>
                  <a:schemeClr val="lt2"/>
                </a:solidFill>
              </a:defRPr>
            </a:lvl2pPr>
            <a:lvl3pPr indent="-317500" lvl="2" marL="1371600" rtl="0">
              <a:lnSpc>
                <a:spcPct val="115000"/>
              </a:lnSpc>
              <a:spcBef>
                <a:spcPts val="0"/>
              </a:spcBef>
              <a:spcAft>
                <a:spcPts val="0"/>
              </a:spcAft>
              <a:buClr>
                <a:schemeClr val="lt2"/>
              </a:buClr>
              <a:buSzPts val="1400"/>
              <a:buChar char="■"/>
              <a:defRPr>
                <a:solidFill>
                  <a:schemeClr val="lt2"/>
                </a:solidFill>
              </a:defRPr>
            </a:lvl3pPr>
            <a:lvl4pPr indent="-317500" lvl="3" marL="1828800" rtl="0">
              <a:lnSpc>
                <a:spcPct val="115000"/>
              </a:lnSpc>
              <a:spcBef>
                <a:spcPts val="0"/>
              </a:spcBef>
              <a:spcAft>
                <a:spcPts val="0"/>
              </a:spcAft>
              <a:buClr>
                <a:schemeClr val="lt2"/>
              </a:buClr>
              <a:buSzPts val="1400"/>
              <a:buChar char="●"/>
              <a:defRPr>
                <a:solidFill>
                  <a:schemeClr val="lt2"/>
                </a:solidFill>
              </a:defRPr>
            </a:lvl4pPr>
            <a:lvl5pPr indent="-317500" lvl="4" marL="2286000" rtl="0">
              <a:lnSpc>
                <a:spcPct val="115000"/>
              </a:lnSpc>
              <a:spcBef>
                <a:spcPts val="0"/>
              </a:spcBef>
              <a:spcAft>
                <a:spcPts val="0"/>
              </a:spcAft>
              <a:buClr>
                <a:schemeClr val="lt2"/>
              </a:buClr>
              <a:buSzPts val="1400"/>
              <a:buChar char="○"/>
              <a:defRPr>
                <a:solidFill>
                  <a:schemeClr val="lt2"/>
                </a:solidFill>
              </a:defRPr>
            </a:lvl5pPr>
            <a:lvl6pPr indent="-317500" lvl="5" marL="2743200" rtl="0">
              <a:lnSpc>
                <a:spcPct val="115000"/>
              </a:lnSpc>
              <a:spcBef>
                <a:spcPts val="0"/>
              </a:spcBef>
              <a:spcAft>
                <a:spcPts val="0"/>
              </a:spcAft>
              <a:buClr>
                <a:schemeClr val="lt2"/>
              </a:buClr>
              <a:buSzPts val="1400"/>
              <a:buChar char="■"/>
              <a:defRPr>
                <a:solidFill>
                  <a:schemeClr val="lt2"/>
                </a:solidFill>
              </a:defRPr>
            </a:lvl6pPr>
            <a:lvl7pPr indent="-317500" lvl="6" marL="3200400" rtl="0">
              <a:lnSpc>
                <a:spcPct val="115000"/>
              </a:lnSpc>
              <a:spcBef>
                <a:spcPts val="0"/>
              </a:spcBef>
              <a:spcAft>
                <a:spcPts val="0"/>
              </a:spcAft>
              <a:buClr>
                <a:schemeClr val="lt2"/>
              </a:buClr>
              <a:buSzPts val="1400"/>
              <a:buChar char="●"/>
              <a:defRPr>
                <a:solidFill>
                  <a:schemeClr val="lt2"/>
                </a:solidFill>
              </a:defRPr>
            </a:lvl7pPr>
            <a:lvl8pPr indent="-317500" lvl="7" marL="3657600" rtl="0">
              <a:lnSpc>
                <a:spcPct val="115000"/>
              </a:lnSpc>
              <a:spcBef>
                <a:spcPts val="0"/>
              </a:spcBef>
              <a:spcAft>
                <a:spcPts val="0"/>
              </a:spcAft>
              <a:buClr>
                <a:schemeClr val="lt2"/>
              </a:buClr>
              <a:buSzPts val="1400"/>
              <a:buChar char="○"/>
              <a:defRPr>
                <a:solidFill>
                  <a:schemeClr val="lt2"/>
                </a:solidFill>
              </a:defRPr>
            </a:lvl8pPr>
            <a:lvl9pPr indent="-317500" lvl="8" marL="4114800" rtl="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lt2"/>
                </a:solidFill>
              </a:defRPr>
            </a:lvl1pPr>
            <a:lvl2pPr lvl="1" rtl="0" algn="r">
              <a:buNone/>
              <a:defRPr sz="1000">
                <a:solidFill>
                  <a:schemeClr val="lt2"/>
                </a:solidFill>
              </a:defRPr>
            </a:lvl2pPr>
            <a:lvl3pPr lvl="2" rtl="0" algn="r">
              <a:buNone/>
              <a:defRPr sz="1000">
                <a:solidFill>
                  <a:schemeClr val="lt2"/>
                </a:solidFill>
              </a:defRPr>
            </a:lvl3pPr>
            <a:lvl4pPr lvl="3" rtl="0" algn="r">
              <a:buNone/>
              <a:defRPr sz="1000">
                <a:solidFill>
                  <a:schemeClr val="lt2"/>
                </a:solidFill>
              </a:defRPr>
            </a:lvl4pPr>
            <a:lvl5pPr lvl="4" rtl="0" algn="r">
              <a:buNone/>
              <a:defRPr sz="1000">
                <a:solidFill>
                  <a:schemeClr val="lt2"/>
                </a:solidFill>
              </a:defRPr>
            </a:lvl5pPr>
            <a:lvl6pPr lvl="5" rtl="0" algn="r">
              <a:buNone/>
              <a:defRPr sz="1000">
                <a:solidFill>
                  <a:schemeClr val="lt2"/>
                </a:solidFill>
              </a:defRPr>
            </a:lvl6pPr>
            <a:lvl7pPr lvl="6" rtl="0" algn="r">
              <a:buNone/>
              <a:defRPr sz="1000">
                <a:solidFill>
                  <a:schemeClr val="lt2"/>
                </a:solidFill>
              </a:defRPr>
            </a:lvl7pPr>
            <a:lvl8pPr lvl="7" rtl="0" algn="r">
              <a:buNone/>
              <a:defRPr sz="1000">
                <a:solidFill>
                  <a:schemeClr val="lt2"/>
                </a:solidFill>
              </a:defRPr>
            </a:lvl8pPr>
            <a:lvl9pPr lvl="8" rtl="0"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3.jpg"/><Relationship Id="rId6" Type="http://schemas.openxmlformats.org/officeDocument/2006/relationships/image" Target="../media/image42.png"/><Relationship Id="rId7" Type="http://schemas.openxmlformats.org/officeDocument/2006/relationships/image" Target="../media/image3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13.png"/><Relationship Id="rId9" Type="http://schemas.openxmlformats.org/officeDocument/2006/relationships/image" Target="../media/image8.png"/><Relationship Id="rId5" Type="http://schemas.openxmlformats.org/officeDocument/2006/relationships/image" Target="../media/image4.png"/><Relationship Id="rId6" Type="http://schemas.openxmlformats.org/officeDocument/2006/relationships/image" Target="../media/image14.png"/><Relationship Id="rId7" Type="http://schemas.openxmlformats.org/officeDocument/2006/relationships/image" Target="../media/image10.png"/><Relationship Id="rId8"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25.png"/><Relationship Id="rId5" Type="http://schemas.openxmlformats.org/officeDocument/2006/relationships/image" Target="../media/image24.png"/><Relationship Id="rId6" Type="http://schemas.openxmlformats.org/officeDocument/2006/relationships/image" Target="../media/image21.png"/><Relationship Id="rId7"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6.png"/><Relationship Id="rId4" Type="http://schemas.openxmlformats.org/officeDocument/2006/relationships/image" Target="../media/image23.png"/><Relationship Id="rId5" Type="http://schemas.openxmlformats.org/officeDocument/2006/relationships/image" Target="../media/image27.png"/><Relationship Id="rId6"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31.jpg"/><Relationship Id="rId4" Type="http://schemas.openxmlformats.org/officeDocument/2006/relationships/image" Target="../media/image35.jpg"/><Relationship Id="rId9" Type="http://schemas.openxmlformats.org/officeDocument/2006/relationships/image" Target="../media/image45.jpg"/><Relationship Id="rId5" Type="http://schemas.openxmlformats.org/officeDocument/2006/relationships/image" Target="../media/image43.jpg"/><Relationship Id="rId6" Type="http://schemas.openxmlformats.org/officeDocument/2006/relationships/image" Target="../media/image40.jpg"/><Relationship Id="rId7" Type="http://schemas.openxmlformats.org/officeDocument/2006/relationships/image" Target="../media/image38.jpg"/><Relationship Id="rId8" Type="http://schemas.openxmlformats.org/officeDocument/2006/relationships/image" Target="../media/image4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hyperlink" Target="http://drive.google.com/file/d/1fe8JJZstga_cScVOg3eYRZw_LPR2enNG/view" TargetMode="Externa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41.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6.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26.png"/><Relationship Id="rId4" Type="http://schemas.openxmlformats.org/officeDocument/2006/relationships/image" Target="../media/image23.png"/><Relationship Id="rId5" Type="http://schemas.openxmlformats.org/officeDocument/2006/relationships/image" Target="../media/image27.png"/><Relationship Id="rId6"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hyperlink" Target="https://usafacts.org/state-of-the-union/economy/?gclid=CjwKCAjw4qCKBhAVEiwAkTYsPFMgXd_vhIkd1arBJjHS5kjdLP5wQZxKfkG5hl4GkeeHabrl9KFGfxoC16cQAvD_Bw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1" name="Shape 101"/>
        <p:cNvGrpSpPr/>
        <p:nvPr/>
      </p:nvGrpSpPr>
      <p:grpSpPr>
        <a:xfrm>
          <a:off x="0" y="0"/>
          <a:ext cx="0" cy="0"/>
          <a:chOff x="0" y="0"/>
          <a:chExt cx="0" cy="0"/>
        </a:xfrm>
      </p:grpSpPr>
      <p:sp>
        <p:nvSpPr>
          <p:cNvPr id="102" name="Google Shape;102;p19"/>
          <p:cNvSpPr txBox="1"/>
          <p:nvPr>
            <p:ph type="ctrTitle"/>
          </p:nvPr>
        </p:nvSpPr>
        <p:spPr>
          <a:xfrm>
            <a:off x="383533" y="307400"/>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 sz="3000">
                <a:solidFill>
                  <a:schemeClr val="lt1"/>
                </a:solidFill>
                <a:highlight>
                  <a:schemeClr val="dk1"/>
                </a:highlight>
                <a:latin typeface="Times New Roman"/>
                <a:ea typeface="Times New Roman"/>
                <a:cs typeface="Times New Roman"/>
                <a:sym typeface="Times New Roman"/>
              </a:rPr>
              <a:t>Crowd Detection System using Raspberry Pi and Deep Learning </a:t>
            </a:r>
            <a:endParaRPr b="1" sz="3000">
              <a:solidFill>
                <a:schemeClr val="lt1"/>
              </a:solidFill>
              <a:highlight>
                <a:schemeClr val="dk1"/>
              </a:highlight>
              <a:latin typeface="Times New Roman"/>
              <a:ea typeface="Times New Roman"/>
              <a:cs typeface="Times New Roman"/>
              <a:sym typeface="Times New Roman"/>
            </a:endParaRPr>
          </a:p>
          <a:p>
            <a:pPr indent="0" lvl="0" marL="0" rtl="0" algn="ctr">
              <a:spcBef>
                <a:spcPts val="0"/>
              </a:spcBef>
              <a:spcAft>
                <a:spcPts val="0"/>
              </a:spcAft>
              <a:buNone/>
            </a:pPr>
            <a:r>
              <a:t/>
            </a:r>
            <a:endParaRPr/>
          </a:p>
        </p:txBody>
      </p:sp>
      <p:sp>
        <p:nvSpPr>
          <p:cNvPr id="103" name="Google Shape;103;p19"/>
          <p:cNvSpPr txBox="1"/>
          <p:nvPr/>
        </p:nvSpPr>
        <p:spPr>
          <a:xfrm>
            <a:off x="3544775" y="1504400"/>
            <a:ext cx="2198100" cy="1908600"/>
          </a:xfrm>
          <a:prstGeom prst="rect">
            <a:avLst/>
          </a:prstGeom>
          <a:noFill/>
          <a:ln>
            <a:noFill/>
          </a:ln>
        </p:spPr>
        <p:txBody>
          <a:bodyPr anchorCtr="0" anchor="t" bIns="91425" lIns="91425" spcFirstLastPara="1" rIns="91425" wrap="square" tIns="91425">
            <a:spAutoFit/>
          </a:bodyPr>
          <a:lstStyle/>
          <a:p>
            <a:pPr indent="0" lvl="0" marL="457200" rtl="0" algn="ctr">
              <a:spcBef>
                <a:spcPts val="0"/>
              </a:spcBef>
              <a:spcAft>
                <a:spcPts val="0"/>
              </a:spcAft>
              <a:buNone/>
            </a:pPr>
            <a:r>
              <a:t/>
            </a:r>
            <a:endParaRPr/>
          </a:p>
          <a:p>
            <a:pPr indent="0" lvl="0" marL="0" rtl="0" algn="ctr">
              <a:spcBef>
                <a:spcPts val="0"/>
              </a:spcBef>
              <a:spcAft>
                <a:spcPts val="0"/>
              </a:spcAft>
              <a:buNone/>
            </a:pPr>
            <a:r>
              <a:rPr lang="en" u="sng">
                <a:highlight>
                  <a:schemeClr val="dk1"/>
                </a:highlight>
              </a:rPr>
              <a:t>Team #1</a:t>
            </a:r>
            <a:endParaRPr u="sng">
              <a:highlight>
                <a:schemeClr val="dk1"/>
              </a:highlight>
            </a:endParaRPr>
          </a:p>
          <a:p>
            <a:pPr indent="0" lvl="0" marL="0" rtl="0" algn="ctr">
              <a:spcBef>
                <a:spcPts val="0"/>
              </a:spcBef>
              <a:spcAft>
                <a:spcPts val="0"/>
              </a:spcAft>
              <a:buNone/>
            </a:pPr>
            <a:r>
              <a:rPr lang="en">
                <a:highlight>
                  <a:schemeClr val="dk1"/>
                </a:highlight>
              </a:rPr>
              <a:t>Alexis Hunter</a:t>
            </a:r>
            <a:endParaRPr>
              <a:highlight>
                <a:schemeClr val="dk1"/>
              </a:highlight>
            </a:endParaRPr>
          </a:p>
          <a:p>
            <a:pPr indent="0" lvl="0" marL="0" rtl="0" algn="ctr">
              <a:spcBef>
                <a:spcPts val="0"/>
              </a:spcBef>
              <a:spcAft>
                <a:spcPts val="0"/>
              </a:spcAft>
              <a:buNone/>
            </a:pPr>
            <a:r>
              <a:rPr lang="en">
                <a:highlight>
                  <a:schemeClr val="dk1"/>
                </a:highlight>
              </a:rPr>
              <a:t>Alyssa Reed</a:t>
            </a:r>
            <a:endParaRPr>
              <a:highlight>
                <a:schemeClr val="dk1"/>
              </a:highlight>
            </a:endParaRPr>
          </a:p>
          <a:p>
            <a:pPr indent="0" lvl="0" marL="0" rtl="0" algn="ctr">
              <a:spcBef>
                <a:spcPts val="0"/>
              </a:spcBef>
              <a:spcAft>
                <a:spcPts val="0"/>
              </a:spcAft>
              <a:buNone/>
            </a:pPr>
            <a:r>
              <a:rPr lang="en">
                <a:highlight>
                  <a:schemeClr val="dk1"/>
                </a:highlight>
              </a:rPr>
              <a:t>Deonna London</a:t>
            </a:r>
            <a:endParaRPr>
              <a:highlight>
                <a:schemeClr val="dk1"/>
              </a:highlight>
            </a:endParaRPr>
          </a:p>
          <a:p>
            <a:pPr indent="0" lvl="0" marL="0" rtl="0" algn="ctr">
              <a:spcBef>
                <a:spcPts val="0"/>
              </a:spcBef>
              <a:spcAft>
                <a:spcPts val="0"/>
              </a:spcAft>
              <a:buNone/>
            </a:pPr>
            <a:r>
              <a:rPr lang="en">
                <a:highlight>
                  <a:schemeClr val="dk1"/>
                </a:highlight>
              </a:rPr>
              <a:t>Gabriel Maxwell</a:t>
            </a:r>
            <a:endParaRPr>
              <a:highlight>
                <a:schemeClr val="dk1"/>
              </a:highlight>
            </a:endParaRPr>
          </a:p>
          <a:p>
            <a:pPr indent="0" lvl="0" marL="0" rtl="0" algn="ctr">
              <a:spcBef>
                <a:spcPts val="0"/>
              </a:spcBef>
              <a:spcAft>
                <a:spcPts val="0"/>
              </a:spcAft>
              <a:buNone/>
            </a:pPr>
            <a:r>
              <a:rPr lang="en">
                <a:highlight>
                  <a:schemeClr val="dk1"/>
                </a:highlight>
              </a:rPr>
              <a:t>Jalyn Beaty</a:t>
            </a:r>
            <a:endParaRPr>
              <a:highlight>
                <a:schemeClr val="dk1"/>
              </a:highlight>
            </a:endParaRPr>
          </a:p>
          <a:p>
            <a:pPr indent="0" lvl="0" marL="457200" rtl="0" algn="ctr">
              <a:spcBef>
                <a:spcPts val="0"/>
              </a:spcBef>
              <a:spcAft>
                <a:spcPts val="0"/>
              </a:spcAft>
              <a:buNone/>
            </a:pPr>
            <a:r>
              <a:t/>
            </a:r>
            <a:endParaRPr/>
          </a:p>
        </p:txBody>
      </p:sp>
      <p:sp>
        <p:nvSpPr>
          <p:cNvPr id="104" name="Google Shape;104;p19"/>
          <p:cNvSpPr txBox="1"/>
          <p:nvPr/>
        </p:nvSpPr>
        <p:spPr>
          <a:xfrm>
            <a:off x="2512475" y="3254025"/>
            <a:ext cx="4383300" cy="12621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en">
                <a:highlight>
                  <a:schemeClr val="dk1"/>
                </a:highlight>
              </a:rPr>
              <a:t>Instructor : Professor Turner</a:t>
            </a:r>
            <a:endParaRPr>
              <a:highlight>
                <a:schemeClr val="dk1"/>
              </a:highlight>
            </a:endParaRPr>
          </a:p>
          <a:p>
            <a:pPr indent="0" lvl="0" marL="0" rtl="0" algn="ctr">
              <a:lnSpc>
                <a:spcPct val="100000"/>
              </a:lnSpc>
              <a:spcBef>
                <a:spcPts val="0"/>
              </a:spcBef>
              <a:spcAft>
                <a:spcPts val="0"/>
              </a:spcAft>
              <a:buNone/>
            </a:pPr>
            <a:r>
              <a:t/>
            </a:r>
            <a:endParaRPr>
              <a:highlight>
                <a:schemeClr val="dk1"/>
              </a:highlight>
            </a:endParaRPr>
          </a:p>
          <a:p>
            <a:pPr indent="0" lvl="0" marL="0" rtl="0" algn="ctr">
              <a:lnSpc>
                <a:spcPct val="100000"/>
              </a:lnSpc>
              <a:spcBef>
                <a:spcPts val="0"/>
              </a:spcBef>
              <a:spcAft>
                <a:spcPts val="0"/>
              </a:spcAft>
              <a:buNone/>
            </a:pPr>
            <a:r>
              <a:rPr lang="en">
                <a:highlight>
                  <a:schemeClr val="dk1"/>
                </a:highlight>
              </a:rPr>
              <a:t>Faculty Advisor/Sponsor: Dr. Lijun Qian (C.R.E.D.I.T Center)/Department of Defence </a:t>
            </a:r>
            <a:endParaRPr>
              <a:highlight>
                <a:schemeClr val="dk1"/>
              </a:highlight>
            </a:endParaRPr>
          </a:p>
          <a:p>
            <a:pPr indent="0" lvl="0" marL="0" rtl="0" algn="ctr">
              <a:spcBef>
                <a:spcPts val="0"/>
              </a:spcBef>
              <a:spcAft>
                <a:spcPts val="0"/>
              </a:spcAft>
              <a:buNone/>
            </a:pPr>
            <a:r>
              <a:t/>
            </a:r>
            <a:endParaRPr>
              <a:highlight>
                <a:schemeClr val="dk1"/>
              </a:highlight>
            </a:endParaRPr>
          </a:p>
        </p:txBody>
      </p:sp>
      <p:pic>
        <p:nvPicPr>
          <p:cNvPr id="105" name="Google Shape;105;p19"/>
          <p:cNvPicPr preferRelativeResize="0"/>
          <p:nvPr/>
        </p:nvPicPr>
        <p:blipFill>
          <a:blip r:embed="rId4">
            <a:alphaModFix/>
          </a:blip>
          <a:stretch>
            <a:fillRect/>
          </a:stretch>
        </p:blipFill>
        <p:spPr>
          <a:xfrm>
            <a:off x="7466075" y="4357350"/>
            <a:ext cx="1561200" cy="405075"/>
          </a:xfrm>
          <a:prstGeom prst="rect">
            <a:avLst/>
          </a:prstGeom>
          <a:noFill/>
          <a:ln>
            <a:noFill/>
          </a:ln>
        </p:spPr>
      </p:pic>
      <p:sp>
        <p:nvSpPr>
          <p:cNvPr id="106" name="Google Shape;106;p19"/>
          <p:cNvSpPr txBox="1"/>
          <p:nvPr/>
        </p:nvSpPr>
        <p:spPr>
          <a:xfrm>
            <a:off x="8541525" y="4762425"/>
            <a:ext cx="243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rPr>
              <a:t>1</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11700" y="1145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Prairie View A&amp;M University</a:t>
            </a:r>
            <a:endParaRPr/>
          </a:p>
          <a:p>
            <a:pPr indent="0" lvl="0" marL="0" rtl="0" algn="ctr">
              <a:spcBef>
                <a:spcPts val="0"/>
              </a:spcBef>
              <a:spcAft>
                <a:spcPts val="0"/>
              </a:spcAft>
              <a:buNone/>
            </a:pPr>
            <a:r>
              <a:rPr lang="en"/>
              <a:t>Roy G. Perry College of Engineering</a:t>
            </a:r>
            <a:endParaRPr/>
          </a:p>
        </p:txBody>
      </p:sp>
      <p:sp>
        <p:nvSpPr>
          <p:cNvPr id="112" name="Google Shape;112;p20"/>
          <p:cNvSpPr txBox="1"/>
          <p:nvPr/>
        </p:nvSpPr>
        <p:spPr>
          <a:xfrm>
            <a:off x="1892813" y="1255463"/>
            <a:ext cx="17886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dk1"/>
                </a:solidFill>
                <a:latin typeface="Times New Roman"/>
                <a:ea typeface="Times New Roman"/>
                <a:cs typeface="Times New Roman"/>
                <a:sym typeface="Times New Roman"/>
              </a:rPr>
              <a:t>Alyssa Reed </a:t>
            </a:r>
            <a:endParaRPr sz="1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lang="en" sz="1300">
                <a:solidFill>
                  <a:schemeClr val="dk1"/>
                </a:solidFill>
                <a:latin typeface="Times New Roman"/>
                <a:ea typeface="Times New Roman"/>
                <a:cs typeface="Times New Roman"/>
                <a:sym typeface="Times New Roman"/>
              </a:rPr>
              <a:t>	</a:t>
            </a:r>
            <a:endParaRPr sz="1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i="1" lang="en" sz="1300">
                <a:solidFill>
                  <a:schemeClr val="dk1"/>
                </a:solidFill>
                <a:latin typeface="Times New Roman"/>
                <a:ea typeface="Times New Roman"/>
                <a:cs typeface="Times New Roman"/>
                <a:sym typeface="Times New Roman"/>
              </a:rPr>
              <a:t>Software Developer </a:t>
            </a:r>
            <a:r>
              <a:rPr i="1" lang="en" sz="1300">
                <a:solidFill>
                  <a:schemeClr val="dk1"/>
                </a:solidFill>
                <a:latin typeface="Times New Roman"/>
                <a:ea typeface="Times New Roman"/>
                <a:cs typeface="Times New Roman"/>
                <a:sym typeface="Times New Roman"/>
              </a:rPr>
              <a:t>Computer Engineering</a:t>
            </a:r>
            <a:endParaRPr i="1" sz="1300">
              <a:solidFill>
                <a:schemeClr val="dk1"/>
              </a:solidFill>
              <a:latin typeface="Times New Roman"/>
              <a:ea typeface="Times New Roman"/>
              <a:cs typeface="Times New Roman"/>
              <a:sym typeface="Times New Roman"/>
            </a:endParaRPr>
          </a:p>
        </p:txBody>
      </p:sp>
      <p:pic>
        <p:nvPicPr>
          <p:cNvPr id="113" name="Google Shape;113;p20"/>
          <p:cNvPicPr preferRelativeResize="0"/>
          <p:nvPr/>
        </p:nvPicPr>
        <p:blipFill rotWithShape="1">
          <a:blip r:embed="rId3">
            <a:alphaModFix/>
          </a:blip>
          <a:srcRect b="0" l="0" r="0" t="0"/>
          <a:stretch/>
        </p:blipFill>
        <p:spPr>
          <a:xfrm>
            <a:off x="3575925" y="1104438"/>
            <a:ext cx="1850935" cy="1791225"/>
          </a:xfrm>
          <a:prstGeom prst="rect">
            <a:avLst/>
          </a:prstGeom>
          <a:noFill/>
          <a:ln>
            <a:noFill/>
          </a:ln>
        </p:spPr>
      </p:pic>
      <p:pic>
        <p:nvPicPr>
          <p:cNvPr id="114" name="Google Shape;114;p20"/>
          <p:cNvPicPr preferRelativeResize="0"/>
          <p:nvPr/>
        </p:nvPicPr>
        <p:blipFill rotWithShape="1">
          <a:blip r:embed="rId4">
            <a:alphaModFix/>
          </a:blip>
          <a:srcRect b="0" l="0" r="0" t="0"/>
          <a:stretch/>
        </p:blipFill>
        <p:spPr>
          <a:xfrm>
            <a:off x="209725" y="1056300"/>
            <a:ext cx="1788598" cy="1791227"/>
          </a:xfrm>
          <a:prstGeom prst="rect">
            <a:avLst/>
          </a:prstGeom>
          <a:noFill/>
          <a:ln>
            <a:noFill/>
          </a:ln>
        </p:spPr>
      </p:pic>
      <p:pic>
        <p:nvPicPr>
          <p:cNvPr id="115" name="Google Shape;115;p20"/>
          <p:cNvPicPr preferRelativeResize="0"/>
          <p:nvPr/>
        </p:nvPicPr>
        <p:blipFill rotWithShape="1">
          <a:blip r:embed="rId5">
            <a:alphaModFix/>
          </a:blip>
          <a:srcRect b="15047" l="18117" r="17976" t="17923"/>
          <a:stretch/>
        </p:blipFill>
        <p:spPr>
          <a:xfrm>
            <a:off x="7133750" y="1021769"/>
            <a:ext cx="1773900" cy="1860300"/>
          </a:xfrm>
          <a:prstGeom prst="ellipse">
            <a:avLst/>
          </a:prstGeom>
          <a:noFill/>
          <a:ln>
            <a:noFill/>
          </a:ln>
        </p:spPr>
      </p:pic>
      <p:pic>
        <p:nvPicPr>
          <p:cNvPr id="116" name="Google Shape;116;p20"/>
          <p:cNvPicPr preferRelativeResize="0"/>
          <p:nvPr/>
        </p:nvPicPr>
        <p:blipFill>
          <a:blip r:embed="rId6">
            <a:alphaModFix/>
          </a:blip>
          <a:stretch>
            <a:fillRect/>
          </a:stretch>
        </p:blipFill>
        <p:spPr>
          <a:xfrm>
            <a:off x="5285663" y="2895650"/>
            <a:ext cx="1773875" cy="1861045"/>
          </a:xfrm>
          <a:prstGeom prst="rect">
            <a:avLst/>
          </a:prstGeom>
          <a:noFill/>
          <a:ln>
            <a:noFill/>
          </a:ln>
        </p:spPr>
      </p:pic>
      <p:pic>
        <p:nvPicPr>
          <p:cNvPr id="117" name="Google Shape;117;p20"/>
          <p:cNvPicPr preferRelativeResize="0"/>
          <p:nvPr/>
        </p:nvPicPr>
        <p:blipFill>
          <a:blip r:embed="rId7">
            <a:alphaModFix/>
          </a:blip>
          <a:stretch>
            <a:fillRect/>
          </a:stretch>
        </p:blipFill>
        <p:spPr>
          <a:xfrm>
            <a:off x="1802549" y="2929975"/>
            <a:ext cx="1788599" cy="1792408"/>
          </a:xfrm>
          <a:prstGeom prst="rect">
            <a:avLst/>
          </a:prstGeom>
          <a:noFill/>
          <a:ln>
            <a:noFill/>
          </a:ln>
        </p:spPr>
      </p:pic>
      <p:cxnSp>
        <p:nvCxnSpPr>
          <p:cNvPr id="118" name="Google Shape;118;p20"/>
          <p:cNvCxnSpPr/>
          <p:nvPr/>
        </p:nvCxnSpPr>
        <p:spPr>
          <a:xfrm>
            <a:off x="765800" y="3482875"/>
            <a:ext cx="356100" cy="0"/>
          </a:xfrm>
          <a:prstGeom prst="straightConnector1">
            <a:avLst/>
          </a:prstGeom>
          <a:noFill/>
          <a:ln cap="flat" cmpd="sng" w="9525">
            <a:solidFill>
              <a:schemeClr val="dk1"/>
            </a:solidFill>
            <a:prstDash val="solid"/>
            <a:round/>
            <a:headEnd len="med" w="med" type="none"/>
            <a:tailEnd len="med" w="med" type="none"/>
          </a:ln>
        </p:spPr>
      </p:cxnSp>
      <p:sp>
        <p:nvSpPr>
          <p:cNvPr id="119" name="Google Shape;119;p20"/>
          <p:cNvSpPr txBox="1"/>
          <p:nvPr/>
        </p:nvSpPr>
        <p:spPr>
          <a:xfrm>
            <a:off x="7095200" y="3290100"/>
            <a:ext cx="1851000" cy="120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dk1"/>
                </a:solidFill>
                <a:latin typeface="Times New Roman"/>
                <a:ea typeface="Times New Roman"/>
                <a:cs typeface="Times New Roman"/>
                <a:sym typeface="Times New Roman"/>
              </a:rPr>
              <a:t>Gabriel Maxwell</a:t>
            </a:r>
            <a:endParaRPr sz="1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lang="en" sz="1300">
                <a:solidFill>
                  <a:schemeClr val="dk1"/>
                </a:solidFill>
                <a:latin typeface="Times New Roman"/>
                <a:ea typeface="Times New Roman"/>
                <a:cs typeface="Times New Roman"/>
                <a:sym typeface="Times New Roman"/>
              </a:rPr>
              <a:t>	</a:t>
            </a:r>
            <a:endParaRPr sz="1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i="1" lang="en" sz="1300">
                <a:solidFill>
                  <a:schemeClr val="dk1"/>
                </a:solidFill>
                <a:latin typeface="Times New Roman"/>
                <a:ea typeface="Times New Roman"/>
                <a:cs typeface="Times New Roman"/>
                <a:sym typeface="Times New Roman"/>
              </a:rPr>
              <a:t>Procurement lead Computer Engineering</a:t>
            </a:r>
            <a:endParaRPr i="1" sz="13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cxnSp>
        <p:nvCxnSpPr>
          <p:cNvPr id="120" name="Google Shape;120;p20"/>
          <p:cNvCxnSpPr/>
          <p:nvPr/>
        </p:nvCxnSpPr>
        <p:spPr>
          <a:xfrm>
            <a:off x="7780850" y="3654600"/>
            <a:ext cx="356100" cy="0"/>
          </a:xfrm>
          <a:prstGeom prst="straightConnector1">
            <a:avLst/>
          </a:prstGeom>
          <a:noFill/>
          <a:ln cap="flat" cmpd="sng" w="9525">
            <a:solidFill>
              <a:schemeClr val="dk1"/>
            </a:solidFill>
            <a:prstDash val="solid"/>
            <a:round/>
            <a:headEnd len="med" w="med" type="none"/>
            <a:tailEnd len="med" w="med" type="none"/>
          </a:ln>
        </p:spPr>
      </p:cxnSp>
      <p:sp>
        <p:nvSpPr>
          <p:cNvPr id="121" name="Google Shape;121;p20"/>
          <p:cNvSpPr txBox="1"/>
          <p:nvPr/>
        </p:nvSpPr>
        <p:spPr>
          <a:xfrm>
            <a:off x="5392175" y="1363063"/>
            <a:ext cx="17274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dk1"/>
                </a:solidFill>
                <a:latin typeface="Times New Roman"/>
                <a:ea typeface="Times New Roman"/>
                <a:cs typeface="Times New Roman"/>
                <a:sym typeface="Times New Roman"/>
              </a:rPr>
              <a:t>Deonna London</a:t>
            </a:r>
            <a:endParaRPr sz="1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lang="en" sz="1300">
                <a:solidFill>
                  <a:schemeClr val="dk1"/>
                </a:solidFill>
                <a:latin typeface="Times New Roman"/>
                <a:ea typeface="Times New Roman"/>
                <a:cs typeface="Times New Roman"/>
                <a:sym typeface="Times New Roman"/>
              </a:rPr>
              <a:t>	</a:t>
            </a:r>
            <a:endParaRPr sz="1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i="1" lang="en" sz="1300">
                <a:solidFill>
                  <a:schemeClr val="dk1"/>
                </a:solidFill>
                <a:latin typeface="Times New Roman"/>
                <a:ea typeface="Times New Roman"/>
                <a:cs typeface="Times New Roman"/>
                <a:sym typeface="Times New Roman"/>
              </a:rPr>
              <a:t>Scribe </a:t>
            </a:r>
            <a:endParaRPr i="1" sz="1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i="1" lang="en" sz="1300">
                <a:solidFill>
                  <a:schemeClr val="dk1"/>
                </a:solidFill>
                <a:latin typeface="Times New Roman"/>
                <a:ea typeface="Times New Roman"/>
                <a:cs typeface="Times New Roman"/>
                <a:sym typeface="Times New Roman"/>
              </a:rPr>
              <a:t>Computer Engineering</a:t>
            </a:r>
            <a:endParaRPr/>
          </a:p>
        </p:txBody>
      </p:sp>
      <p:sp>
        <p:nvSpPr>
          <p:cNvPr id="122" name="Google Shape;122;p20"/>
          <p:cNvSpPr txBox="1"/>
          <p:nvPr/>
        </p:nvSpPr>
        <p:spPr>
          <a:xfrm>
            <a:off x="32450" y="3162000"/>
            <a:ext cx="18510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dk1"/>
                </a:solidFill>
                <a:latin typeface="Times New Roman"/>
                <a:ea typeface="Times New Roman"/>
                <a:cs typeface="Times New Roman"/>
                <a:sym typeface="Times New Roman"/>
              </a:rPr>
              <a:t>Alexis Hunter </a:t>
            </a:r>
            <a:endParaRPr sz="1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lang="en" sz="1300">
                <a:solidFill>
                  <a:schemeClr val="dk1"/>
                </a:solidFill>
                <a:latin typeface="Times New Roman"/>
                <a:ea typeface="Times New Roman"/>
                <a:cs typeface="Times New Roman"/>
                <a:sym typeface="Times New Roman"/>
              </a:rPr>
              <a:t>	</a:t>
            </a:r>
            <a:endParaRPr sz="1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i="1" lang="en" sz="1300">
                <a:solidFill>
                  <a:schemeClr val="dk1"/>
                </a:solidFill>
                <a:latin typeface="Times New Roman"/>
                <a:ea typeface="Times New Roman"/>
                <a:cs typeface="Times New Roman"/>
                <a:sym typeface="Times New Roman"/>
              </a:rPr>
              <a:t>Data Analyst </a:t>
            </a:r>
            <a:endParaRPr i="1" sz="1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i="1" lang="en" sz="1300">
                <a:solidFill>
                  <a:schemeClr val="dk1"/>
                </a:solidFill>
                <a:latin typeface="Times New Roman"/>
                <a:ea typeface="Times New Roman"/>
                <a:cs typeface="Times New Roman"/>
                <a:sym typeface="Times New Roman"/>
              </a:rPr>
              <a:t>Electrical Engineering</a:t>
            </a:r>
            <a:endParaRPr/>
          </a:p>
        </p:txBody>
      </p:sp>
      <p:sp>
        <p:nvSpPr>
          <p:cNvPr id="123" name="Google Shape;123;p20"/>
          <p:cNvSpPr txBox="1"/>
          <p:nvPr/>
        </p:nvSpPr>
        <p:spPr>
          <a:xfrm>
            <a:off x="3602975" y="3222450"/>
            <a:ext cx="17274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dk1"/>
                </a:solidFill>
                <a:latin typeface="Times New Roman"/>
                <a:ea typeface="Times New Roman"/>
                <a:cs typeface="Times New Roman"/>
                <a:sym typeface="Times New Roman"/>
              </a:rPr>
              <a:t>Jalyn Beaty</a:t>
            </a:r>
            <a:endParaRPr sz="1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lang="en" sz="1300">
                <a:solidFill>
                  <a:schemeClr val="dk1"/>
                </a:solidFill>
                <a:latin typeface="Times New Roman"/>
                <a:ea typeface="Times New Roman"/>
                <a:cs typeface="Times New Roman"/>
                <a:sym typeface="Times New Roman"/>
              </a:rPr>
              <a:t>	</a:t>
            </a:r>
            <a:endParaRPr sz="1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i="1" lang="en" sz="1300">
                <a:solidFill>
                  <a:schemeClr val="dk1"/>
                </a:solidFill>
                <a:latin typeface="Times New Roman"/>
                <a:ea typeface="Times New Roman"/>
                <a:cs typeface="Times New Roman"/>
                <a:sym typeface="Times New Roman"/>
              </a:rPr>
              <a:t>Team Lead </a:t>
            </a:r>
            <a:endParaRPr i="1" sz="1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i="1" lang="en" sz="1300">
                <a:solidFill>
                  <a:schemeClr val="dk1"/>
                </a:solidFill>
                <a:latin typeface="Times New Roman"/>
                <a:ea typeface="Times New Roman"/>
                <a:cs typeface="Times New Roman"/>
                <a:sym typeface="Times New Roman"/>
              </a:rPr>
              <a:t>Computer Engineering</a:t>
            </a:r>
            <a:endParaRPr/>
          </a:p>
        </p:txBody>
      </p:sp>
      <p:cxnSp>
        <p:nvCxnSpPr>
          <p:cNvPr id="124" name="Google Shape;124;p20"/>
          <p:cNvCxnSpPr/>
          <p:nvPr/>
        </p:nvCxnSpPr>
        <p:spPr>
          <a:xfrm>
            <a:off x="2609075" y="1611800"/>
            <a:ext cx="356100" cy="0"/>
          </a:xfrm>
          <a:prstGeom prst="straightConnector1">
            <a:avLst/>
          </a:prstGeom>
          <a:noFill/>
          <a:ln cap="flat" cmpd="sng" w="9525">
            <a:solidFill>
              <a:schemeClr val="dk1"/>
            </a:solidFill>
            <a:prstDash val="solid"/>
            <a:round/>
            <a:headEnd len="med" w="med" type="none"/>
            <a:tailEnd len="med" w="med" type="none"/>
          </a:ln>
        </p:spPr>
      </p:cxnSp>
      <p:cxnSp>
        <p:nvCxnSpPr>
          <p:cNvPr id="125" name="Google Shape;125;p20"/>
          <p:cNvCxnSpPr/>
          <p:nvPr/>
        </p:nvCxnSpPr>
        <p:spPr>
          <a:xfrm>
            <a:off x="4311275" y="3567125"/>
            <a:ext cx="356100" cy="0"/>
          </a:xfrm>
          <a:prstGeom prst="straightConnector1">
            <a:avLst/>
          </a:prstGeom>
          <a:noFill/>
          <a:ln cap="flat" cmpd="sng" w="9525">
            <a:solidFill>
              <a:schemeClr val="dk1"/>
            </a:solidFill>
            <a:prstDash val="solid"/>
            <a:round/>
            <a:headEnd len="med" w="med" type="none"/>
            <a:tailEnd len="med" w="med" type="none"/>
          </a:ln>
        </p:spPr>
      </p:cxnSp>
      <p:cxnSp>
        <p:nvCxnSpPr>
          <p:cNvPr id="126" name="Google Shape;126;p20"/>
          <p:cNvCxnSpPr/>
          <p:nvPr/>
        </p:nvCxnSpPr>
        <p:spPr>
          <a:xfrm>
            <a:off x="6077813" y="1748075"/>
            <a:ext cx="356100" cy="0"/>
          </a:xfrm>
          <a:prstGeom prst="straightConnector1">
            <a:avLst/>
          </a:prstGeom>
          <a:noFill/>
          <a:ln cap="flat" cmpd="sng" w="9525">
            <a:solidFill>
              <a:schemeClr val="dk1"/>
            </a:solidFill>
            <a:prstDash val="solid"/>
            <a:round/>
            <a:headEnd len="med" w="med" type="none"/>
            <a:tailEnd len="med" w="med" type="none"/>
          </a:ln>
        </p:spPr>
      </p:cxnSp>
      <p:sp>
        <p:nvSpPr>
          <p:cNvPr id="127" name="Google Shape;127;p20"/>
          <p:cNvSpPr txBox="1"/>
          <p:nvPr/>
        </p:nvSpPr>
        <p:spPr>
          <a:xfrm>
            <a:off x="8832300" y="4756700"/>
            <a:ext cx="243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2</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1"/>
          <p:cNvSpPr txBox="1"/>
          <p:nvPr>
            <p:ph idx="1" type="body"/>
          </p:nvPr>
        </p:nvSpPr>
        <p:spPr>
          <a:xfrm>
            <a:off x="53700" y="87300"/>
            <a:ext cx="9036600" cy="4968900"/>
          </a:xfrm>
          <a:prstGeom prst="rect">
            <a:avLst/>
          </a:prstGeom>
        </p:spPr>
        <p:txBody>
          <a:bodyPr anchorCtr="0" anchor="t" bIns="91425" lIns="91425" spcFirstLastPara="1" rIns="91425" wrap="square" tIns="91425">
            <a:normAutofit lnSpcReduction="10000"/>
          </a:bodyPr>
          <a:lstStyle/>
          <a:p>
            <a:pPr indent="0" lvl="0" marL="0" rtl="0" algn="ctr">
              <a:lnSpc>
                <a:spcPct val="100000"/>
              </a:lnSpc>
              <a:spcBef>
                <a:spcPts val="0"/>
              </a:spcBef>
              <a:spcAft>
                <a:spcPts val="0"/>
              </a:spcAft>
              <a:buNone/>
            </a:pPr>
            <a:r>
              <a:rPr lang="en" sz="1600" u="sng">
                <a:solidFill>
                  <a:schemeClr val="dk1"/>
                </a:solidFill>
              </a:rPr>
              <a:t>Problem Statement: </a:t>
            </a:r>
            <a:endParaRPr sz="1600" u="sng">
              <a:solidFill>
                <a:schemeClr val="dk1"/>
              </a:solidFill>
            </a:endParaRPr>
          </a:p>
          <a:p>
            <a:pPr indent="457200" lvl="0" marL="0" rtl="0" algn="l">
              <a:lnSpc>
                <a:spcPct val="100000"/>
              </a:lnSpc>
              <a:spcBef>
                <a:spcPts val="1200"/>
              </a:spcBef>
              <a:spcAft>
                <a:spcPts val="0"/>
              </a:spcAft>
              <a:buNone/>
            </a:pPr>
            <a:r>
              <a:rPr lang="en" sz="1600">
                <a:solidFill>
                  <a:schemeClr val="dk1"/>
                </a:solidFill>
              </a:rPr>
              <a:t>According to the World Health Organization, the risk of catching COVID-19 is higher in crowded and inadequately ventilated areas. As of September 2021, Harris County is at a level one (severe) threat level. Level one signifies the spread of COVID-19 is uncontrolled; outbreaks are worsening. </a:t>
            </a:r>
            <a:endParaRPr sz="1600">
              <a:solidFill>
                <a:schemeClr val="dk1"/>
              </a:solidFill>
            </a:endParaRPr>
          </a:p>
          <a:p>
            <a:pPr indent="0" lvl="0" marL="0" rtl="0" algn="l">
              <a:lnSpc>
                <a:spcPct val="100000"/>
              </a:lnSpc>
              <a:spcBef>
                <a:spcPts val="1200"/>
              </a:spcBef>
              <a:spcAft>
                <a:spcPts val="0"/>
              </a:spcAft>
              <a:buNone/>
            </a:pPr>
            <a:r>
              <a:t/>
            </a:r>
            <a:endParaRPr sz="1600">
              <a:solidFill>
                <a:schemeClr val="dk1"/>
              </a:solidFill>
            </a:endParaRPr>
          </a:p>
          <a:p>
            <a:pPr indent="0" lvl="0" marL="0" rtl="0" algn="ctr">
              <a:lnSpc>
                <a:spcPct val="100000"/>
              </a:lnSpc>
              <a:spcBef>
                <a:spcPts val="1200"/>
              </a:spcBef>
              <a:spcAft>
                <a:spcPts val="0"/>
              </a:spcAft>
              <a:buNone/>
            </a:pPr>
            <a:r>
              <a:rPr lang="en" sz="1600" u="sng">
                <a:solidFill>
                  <a:schemeClr val="dk1"/>
                </a:solidFill>
              </a:rPr>
              <a:t>Objective:</a:t>
            </a:r>
            <a:endParaRPr sz="1600" u="sng">
              <a:solidFill>
                <a:schemeClr val="dk1"/>
              </a:solidFill>
            </a:endParaRPr>
          </a:p>
          <a:p>
            <a:pPr indent="457200" lvl="0" marL="0" rtl="0" algn="l">
              <a:lnSpc>
                <a:spcPct val="100000"/>
              </a:lnSpc>
              <a:spcBef>
                <a:spcPts val="1200"/>
              </a:spcBef>
              <a:spcAft>
                <a:spcPts val="0"/>
              </a:spcAft>
              <a:buNone/>
            </a:pPr>
            <a:r>
              <a:rPr lang="en" sz="1600">
                <a:solidFill>
                  <a:schemeClr val="dk1"/>
                </a:solidFill>
              </a:rPr>
              <a:t>The objective of this project is to design a device that will monitor large crowd gathering sizes to slow the spread of COVID-19. We will implement a crowd size detection and alarm system for violation reduction, so that people can go to necessary places, while still being as safe as possible.</a:t>
            </a:r>
            <a:endParaRPr sz="1600">
              <a:solidFill>
                <a:schemeClr val="dk1"/>
              </a:solidFill>
            </a:endParaRPr>
          </a:p>
          <a:p>
            <a:pPr indent="0" lvl="0" marL="0" rtl="0" algn="l">
              <a:lnSpc>
                <a:spcPct val="100000"/>
              </a:lnSpc>
              <a:spcBef>
                <a:spcPts val="1200"/>
              </a:spcBef>
              <a:spcAft>
                <a:spcPts val="0"/>
              </a:spcAft>
              <a:buNone/>
            </a:pPr>
            <a:r>
              <a:t/>
            </a:r>
            <a:endParaRPr sz="1600">
              <a:solidFill>
                <a:schemeClr val="dk1"/>
              </a:solidFill>
            </a:endParaRPr>
          </a:p>
          <a:p>
            <a:pPr indent="0" lvl="0" marL="0" rtl="0" algn="ctr">
              <a:lnSpc>
                <a:spcPct val="100000"/>
              </a:lnSpc>
              <a:spcBef>
                <a:spcPts val="1200"/>
              </a:spcBef>
              <a:spcAft>
                <a:spcPts val="0"/>
              </a:spcAft>
              <a:buNone/>
            </a:pPr>
            <a:r>
              <a:rPr lang="en" sz="1600" u="sng">
                <a:solidFill>
                  <a:schemeClr val="dk1"/>
                </a:solidFill>
              </a:rPr>
              <a:t>Target Audience:</a:t>
            </a:r>
            <a:endParaRPr sz="1600" u="sng">
              <a:solidFill>
                <a:schemeClr val="dk1"/>
              </a:solidFill>
            </a:endParaRPr>
          </a:p>
          <a:p>
            <a:pPr indent="457200" lvl="0" marL="0" rtl="0" algn="l">
              <a:lnSpc>
                <a:spcPct val="100000"/>
              </a:lnSpc>
              <a:spcBef>
                <a:spcPts val="1200"/>
              </a:spcBef>
              <a:spcAft>
                <a:spcPts val="0"/>
              </a:spcAft>
              <a:buNone/>
            </a:pPr>
            <a:r>
              <a:rPr lang="en" sz="1600">
                <a:solidFill>
                  <a:schemeClr val="dk1"/>
                </a:solidFill>
              </a:rPr>
              <a:t>Our product is targeted at those who need to enforce strict Covid guidelines. (workplaces, schools, etc…)</a:t>
            </a:r>
            <a:endParaRPr sz="1600">
              <a:solidFill>
                <a:schemeClr val="dk1"/>
              </a:solidFill>
            </a:endParaRPr>
          </a:p>
          <a:p>
            <a:pPr indent="0" lvl="0" marL="0" rtl="0" algn="l">
              <a:lnSpc>
                <a:spcPct val="75000"/>
              </a:lnSpc>
              <a:spcBef>
                <a:spcPts val="1200"/>
              </a:spcBef>
              <a:spcAft>
                <a:spcPts val="1200"/>
              </a:spcAft>
              <a:buNone/>
            </a:pPr>
            <a:r>
              <a:t/>
            </a:r>
            <a:endParaRPr sz="1600"/>
          </a:p>
        </p:txBody>
      </p:sp>
      <p:sp>
        <p:nvSpPr>
          <p:cNvPr id="133" name="Google Shape;133;p21"/>
          <p:cNvSpPr txBox="1"/>
          <p:nvPr/>
        </p:nvSpPr>
        <p:spPr>
          <a:xfrm>
            <a:off x="8745350" y="4737075"/>
            <a:ext cx="23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3</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Proposed Solution</a:t>
            </a:r>
            <a:endParaRPr/>
          </a:p>
        </p:txBody>
      </p:sp>
      <p:sp>
        <p:nvSpPr>
          <p:cNvPr id="139" name="Google Shape;139;p22"/>
          <p:cNvSpPr txBox="1"/>
          <p:nvPr/>
        </p:nvSpPr>
        <p:spPr>
          <a:xfrm>
            <a:off x="311700" y="1434525"/>
            <a:ext cx="4415100" cy="22626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chemeClr val="dk1"/>
              </a:buClr>
              <a:buSzPts val="1500"/>
              <a:buChar char="●"/>
            </a:pPr>
            <a:r>
              <a:rPr lang="en" sz="1500">
                <a:solidFill>
                  <a:schemeClr val="dk1"/>
                </a:solidFill>
              </a:rPr>
              <a:t>The rate in which COVID-19 is being spread can be greatly reduced with the application of social distancing.</a:t>
            </a:r>
            <a:endParaRPr sz="1500">
              <a:solidFill>
                <a:schemeClr val="dk1"/>
              </a:solidFill>
            </a:endParaRPr>
          </a:p>
          <a:p>
            <a:pPr indent="-323850" lvl="0" marL="457200" rtl="0" algn="l">
              <a:spcBef>
                <a:spcPts val="0"/>
              </a:spcBef>
              <a:spcAft>
                <a:spcPts val="0"/>
              </a:spcAft>
              <a:buClr>
                <a:schemeClr val="dk1"/>
              </a:buClr>
              <a:buSzPts val="1500"/>
              <a:buChar char="●"/>
            </a:pPr>
            <a:r>
              <a:rPr lang="en" sz="1500">
                <a:solidFill>
                  <a:schemeClr val="dk1"/>
                </a:solidFill>
              </a:rPr>
              <a:t>Limiting crowd sizes and social distancing allows for people to be safer when they are in a public space.</a:t>
            </a:r>
            <a:endParaRPr sz="1500">
              <a:solidFill>
                <a:schemeClr val="dk1"/>
              </a:solidFill>
            </a:endParaRPr>
          </a:p>
          <a:p>
            <a:pPr indent="-323850" lvl="0" marL="457200" rtl="0" algn="l">
              <a:spcBef>
                <a:spcPts val="0"/>
              </a:spcBef>
              <a:spcAft>
                <a:spcPts val="0"/>
              </a:spcAft>
              <a:buClr>
                <a:schemeClr val="dk1"/>
              </a:buClr>
              <a:buSzPts val="1500"/>
              <a:buChar char="●"/>
            </a:pPr>
            <a:r>
              <a:rPr lang="en" sz="1500">
                <a:solidFill>
                  <a:schemeClr val="dk1"/>
                </a:solidFill>
              </a:rPr>
              <a:t>We will be using a device that will detect and notify people when they are violating social distancing protocols.</a:t>
            </a:r>
            <a:endParaRPr sz="1500">
              <a:solidFill>
                <a:schemeClr val="dk1"/>
              </a:solidFill>
            </a:endParaRPr>
          </a:p>
        </p:txBody>
      </p:sp>
      <p:pic>
        <p:nvPicPr>
          <p:cNvPr id="140" name="Google Shape;140;p22"/>
          <p:cNvPicPr preferRelativeResize="0"/>
          <p:nvPr/>
        </p:nvPicPr>
        <p:blipFill>
          <a:blip r:embed="rId3">
            <a:alphaModFix/>
          </a:blip>
          <a:stretch>
            <a:fillRect/>
          </a:stretch>
        </p:blipFill>
        <p:spPr>
          <a:xfrm>
            <a:off x="4799775" y="1121155"/>
            <a:ext cx="3868300" cy="2901200"/>
          </a:xfrm>
          <a:prstGeom prst="rect">
            <a:avLst/>
          </a:prstGeom>
          <a:noFill/>
          <a:ln>
            <a:noFill/>
          </a:ln>
        </p:spPr>
      </p:pic>
      <p:sp>
        <p:nvSpPr>
          <p:cNvPr id="141" name="Google Shape;141;p22"/>
          <p:cNvSpPr txBox="1"/>
          <p:nvPr/>
        </p:nvSpPr>
        <p:spPr>
          <a:xfrm>
            <a:off x="8668075" y="4743300"/>
            <a:ext cx="555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4</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45" name="Shape 145"/>
        <p:cNvGrpSpPr/>
        <p:nvPr/>
      </p:nvGrpSpPr>
      <p:grpSpPr>
        <a:xfrm>
          <a:off x="0" y="0"/>
          <a:ext cx="0" cy="0"/>
          <a:chOff x="0" y="0"/>
          <a:chExt cx="0" cy="0"/>
        </a:xfrm>
      </p:grpSpPr>
      <p:sp>
        <p:nvSpPr>
          <p:cNvPr id="146" name="Google Shape;146;p2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SzPts val="990"/>
              <a:buNone/>
            </a:pPr>
            <a:r>
              <a:rPr lang="en" sz="2420"/>
              <a:t>Proposed </a:t>
            </a:r>
            <a:r>
              <a:rPr lang="en" sz="2420"/>
              <a:t>Deliverables</a:t>
            </a:r>
            <a:endParaRPr sz="2420"/>
          </a:p>
        </p:txBody>
      </p:sp>
      <p:pic>
        <p:nvPicPr>
          <p:cNvPr id="147" name="Google Shape;147;p23"/>
          <p:cNvPicPr preferRelativeResize="0"/>
          <p:nvPr/>
        </p:nvPicPr>
        <p:blipFill>
          <a:blip r:embed="rId3">
            <a:alphaModFix/>
          </a:blip>
          <a:stretch>
            <a:fillRect/>
          </a:stretch>
        </p:blipFill>
        <p:spPr>
          <a:xfrm>
            <a:off x="311700" y="3381775"/>
            <a:ext cx="2527512" cy="1421725"/>
          </a:xfrm>
          <a:prstGeom prst="rect">
            <a:avLst/>
          </a:prstGeom>
          <a:noFill/>
          <a:ln>
            <a:noFill/>
          </a:ln>
        </p:spPr>
      </p:pic>
      <p:pic>
        <p:nvPicPr>
          <p:cNvPr id="148" name="Google Shape;148;p23"/>
          <p:cNvPicPr preferRelativeResize="0"/>
          <p:nvPr/>
        </p:nvPicPr>
        <p:blipFill>
          <a:blip r:embed="rId4">
            <a:alphaModFix/>
          </a:blip>
          <a:stretch>
            <a:fillRect/>
          </a:stretch>
        </p:blipFill>
        <p:spPr>
          <a:xfrm>
            <a:off x="3241989" y="3381775"/>
            <a:ext cx="2660011" cy="1421725"/>
          </a:xfrm>
          <a:prstGeom prst="rect">
            <a:avLst/>
          </a:prstGeom>
          <a:noFill/>
          <a:ln>
            <a:noFill/>
          </a:ln>
        </p:spPr>
      </p:pic>
      <p:sp>
        <p:nvSpPr>
          <p:cNvPr id="149" name="Google Shape;149;p23"/>
          <p:cNvSpPr txBox="1"/>
          <p:nvPr/>
        </p:nvSpPr>
        <p:spPr>
          <a:xfrm>
            <a:off x="1430100" y="1288975"/>
            <a:ext cx="6283800" cy="14175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1"/>
              </a:buClr>
              <a:buSzPts val="1800"/>
              <a:buAutoNum type="arabicPeriod"/>
            </a:pPr>
            <a:r>
              <a:rPr lang="en" sz="1800">
                <a:solidFill>
                  <a:schemeClr val="dk1"/>
                </a:solidFill>
              </a:rPr>
              <a:t>Capability to detect objects</a:t>
            </a:r>
            <a:endParaRPr sz="1800">
              <a:solidFill>
                <a:schemeClr val="dk1"/>
              </a:solidFill>
            </a:endParaRPr>
          </a:p>
          <a:p>
            <a:pPr indent="-342900" lvl="0" marL="457200" rtl="0" algn="l">
              <a:lnSpc>
                <a:spcPct val="115000"/>
              </a:lnSpc>
              <a:spcBef>
                <a:spcPts val="0"/>
              </a:spcBef>
              <a:spcAft>
                <a:spcPts val="0"/>
              </a:spcAft>
              <a:buClr>
                <a:schemeClr val="dk1"/>
              </a:buClr>
              <a:buSzPts val="1800"/>
              <a:buAutoNum type="arabicPeriod"/>
            </a:pPr>
            <a:r>
              <a:rPr lang="en" sz="1800">
                <a:solidFill>
                  <a:schemeClr val="dk1"/>
                </a:solidFill>
              </a:rPr>
              <a:t>Capability to detect people from other objects</a:t>
            </a:r>
            <a:endParaRPr sz="1800">
              <a:solidFill>
                <a:schemeClr val="dk1"/>
              </a:solidFill>
            </a:endParaRPr>
          </a:p>
          <a:p>
            <a:pPr indent="-342900" lvl="0" marL="457200" rtl="0" algn="l">
              <a:lnSpc>
                <a:spcPct val="115000"/>
              </a:lnSpc>
              <a:spcBef>
                <a:spcPts val="0"/>
              </a:spcBef>
              <a:spcAft>
                <a:spcPts val="0"/>
              </a:spcAft>
              <a:buClr>
                <a:schemeClr val="dk1"/>
              </a:buClr>
              <a:buSzPts val="1800"/>
              <a:buAutoNum type="arabicPeriod"/>
            </a:pPr>
            <a:r>
              <a:rPr lang="en" sz="1800">
                <a:solidFill>
                  <a:schemeClr val="dk1"/>
                </a:solidFill>
              </a:rPr>
              <a:t>Track number of people in area with counter</a:t>
            </a:r>
            <a:endParaRPr sz="1800">
              <a:solidFill>
                <a:schemeClr val="dk1"/>
              </a:solidFill>
            </a:endParaRPr>
          </a:p>
          <a:p>
            <a:pPr indent="-342900" lvl="0" marL="457200" rtl="0" algn="l">
              <a:lnSpc>
                <a:spcPct val="115000"/>
              </a:lnSpc>
              <a:spcBef>
                <a:spcPts val="0"/>
              </a:spcBef>
              <a:spcAft>
                <a:spcPts val="0"/>
              </a:spcAft>
              <a:buClr>
                <a:schemeClr val="dk1"/>
              </a:buClr>
              <a:buSzPts val="1800"/>
              <a:buAutoNum type="arabicPeriod"/>
            </a:pPr>
            <a:r>
              <a:rPr lang="en" sz="1800">
                <a:solidFill>
                  <a:schemeClr val="dk1"/>
                </a:solidFill>
              </a:rPr>
              <a:t>Alert when in violation of COVID protocols</a:t>
            </a:r>
            <a:endParaRPr/>
          </a:p>
        </p:txBody>
      </p:sp>
      <p:pic>
        <p:nvPicPr>
          <p:cNvPr id="150" name="Google Shape;150;p23"/>
          <p:cNvPicPr preferRelativeResize="0"/>
          <p:nvPr/>
        </p:nvPicPr>
        <p:blipFill rotWithShape="1">
          <a:blip r:embed="rId5">
            <a:alphaModFix/>
          </a:blip>
          <a:srcRect b="19476" l="4381" r="2386" t="12375"/>
          <a:stretch/>
        </p:blipFill>
        <p:spPr>
          <a:xfrm>
            <a:off x="6238775" y="3381774"/>
            <a:ext cx="2593525" cy="1421725"/>
          </a:xfrm>
          <a:prstGeom prst="rect">
            <a:avLst/>
          </a:prstGeom>
          <a:noFill/>
          <a:ln>
            <a:noFill/>
          </a:ln>
        </p:spPr>
      </p:pic>
      <p:sp>
        <p:nvSpPr>
          <p:cNvPr id="151" name="Google Shape;151;p23"/>
          <p:cNvSpPr txBox="1"/>
          <p:nvPr/>
        </p:nvSpPr>
        <p:spPr>
          <a:xfrm>
            <a:off x="8660575" y="4743300"/>
            <a:ext cx="551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5</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graphicFrame>
        <p:nvGraphicFramePr>
          <p:cNvPr id="156" name="Google Shape;156;p24"/>
          <p:cNvGraphicFramePr/>
          <p:nvPr/>
        </p:nvGraphicFramePr>
        <p:xfrm>
          <a:off x="480763" y="285872"/>
          <a:ext cx="3000000" cy="3000000"/>
        </p:xfrm>
        <a:graphic>
          <a:graphicData uri="http://schemas.openxmlformats.org/drawingml/2006/table">
            <a:tbl>
              <a:tblPr>
                <a:noFill/>
                <a:tableStyleId>{43B51682-786F-4AF9-A491-CC71A36DAD6D}</a:tableStyleId>
              </a:tblPr>
              <a:tblGrid>
                <a:gridCol w="2667950"/>
                <a:gridCol w="2654075"/>
                <a:gridCol w="2722725"/>
              </a:tblGrid>
              <a:tr h="307225">
                <a:tc>
                  <a:txBody>
                    <a:bodyPr/>
                    <a:lstStyle/>
                    <a:p>
                      <a:pPr indent="0" lvl="0" marL="0" rtl="0" algn="ctr">
                        <a:spcBef>
                          <a:spcPts val="0"/>
                        </a:spcBef>
                        <a:spcAft>
                          <a:spcPts val="0"/>
                        </a:spcAft>
                        <a:buNone/>
                      </a:pPr>
                      <a:r>
                        <a:rPr lang="en">
                          <a:solidFill>
                            <a:schemeClr val="dk1"/>
                          </a:solidFill>
                        </a:rPr>
                        <a:t>Marketing Requirements</a:t>
                      </a:r>
                      <a:endParaRPr>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dk1"/>
                          </a:solidFill>
                        </a:rPr>
                        <a:t>Engineering Requirements</a:t>
                      </a:r>
                      <a:endParaRPr>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dk1"/>
                          </a:solidFill>
                        </a:rPr>
                        <a:t>Justification</a:t>
                      </a:r>
                      <a:endParaRPr>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dk2"/>
                    </a:solidFill>
                  </a:tcPr>
                </a:tc>
              </a:tr>
              <a:tr h="496300">
                <a:tc>
                  <a:txBody>
                    <a:bodyPr/>
                    <a:lstStyle/>
                    <a:p>
                      <a:pPr indent="0" lvl="0" marL="0" rtl="0" algn="l">
                        <a:spcBef>
                          <a:spcPts val="0"/>
                        </a:spcBef>
                        <a:spcAft>
                          <a:spcPts val="0"/>
                        </a:spcAft>
                        <a:buNone/>
                      </a:pPr>
                      <a:r>
                        <a:rPr lang="en" sz="1000">
                          <a:solidFill>
                            <a:schemeClr val="dk1"/>
                          </a:solidFill>
                          <a:highlight>
                            <a:schemeClr val="lt1"/>
                          </a:highlight>
                        </a:rPr>
                        <a:t>Fit in the top of a room facing the door</a:t>
                      </a:r>
                      <a:endParaRPr sz="1000">
                        <a:solidFill>
                          <a:schemeClr val="dk1"/>
                        </a:solidFill>
                        <a:highlight>
                          <a:schemeClr val="lt1"/>
                        </a:highlight>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rPr>
                        <a:t>Raspberry Pi - 85x56x17mm</a:t>
                      </a:r>
                      <a:endParaRPr sz="1000">
                        <a:solidFill>
                          <a:schemeClr val="dk1"/>
                        </a:solidFill>
                      </a:endParaRPr>
                    </a:p>
                    <a:p>
                      <a:pPr indent="0" lvl="0" marL="0" rtl="0" algn="l">
                        <a:spcBef>
                          <a:spcPts val="0"/>
                        </a:spcBef>
                        <a:spcAft>
                          <a:spcPts val="0"/>
                        </a:spcAft>
                        <a:buNone/>
                      </a:pPr>
                      <a:r>
                        <a:rPr lang="en" sz="1000">
                          <a:solidFill>
                            <a:schemeClr val="dk1"/>
                          </a:solidFill>
                        </a:rPr>
                        <a:t>Camera board v1.3 - 20x25x9mm</a:t>
                      </a:r>
                      <a:endParaRPr sz="1000">
                        <a:solidFill>
                          <a:schemeClr val="dk1"/>
                        </a:solidFill>
                      </a:endParaRPr>
                    </a:p>
                    <a:p>
                      <a:pPr indent="0" lvl="0" marL="0" rtl="0" algn="l">
                        <a:spcBef>
                          <a:spcPts val="0"/>
                        </a:spcBef>
                        <a:spcAft>
                          <a:spcPts val="0"/>
                        </a:spcAft>
                        <a:buNone/>
                      </a:pPr>
                      <a:r>
                        <a:rPr lang="en" sz="1000">
                          <a:solidFill>
                            <a:schemeClr val="dk1"/>
                          </a:solidFill>
                        </a:rPr>
                        <a:t>Sound and light alarms</a:t>
                      </a:r>
                      <a:endParaRPr sz="1000">
                        <a:solidFill>
                          <a:schemeClr val="lt1"/>
                        </a:solidFill>
                        <a:highlight>
                          <a:srgbClr val="FF9900"/>
                        </a:highlight>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rPr>
                        <a:t>Device will need to take up minimum space and have easy mobility</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78125">
                <a:tc>
                  <a:txBody>
                    <a:bodyPr/>
                    <a:lstStyle/>
                    <a:p>
                      <a:pPr indent="0" lvl="0" marL="0" rtl="0" algn="l">
                        <a:spcBef>
                          <a:spcPts val="0"/>
                        </a:spcBef>
                        <a:spcAft>
                          <a:spcPts val="0"/>
                        </a:spcAft>
                        <a:buNone/>
                      </a:pPr>
                      <a:r>
                        <a:rPr lang="en" sz="1000">
                          <a:solidFill>
                            <a:schemeClr val="dk1"/>
                          </a:solidFill>
                        </a:rPr>
                        <a:t>Human</a:t>
                      </a:r>
                      <a:r>
                        <a:rPr lang="en" sz="1000">
                          <a:solidFill>
                            <a:schemeClr val="dk1"/>
                          </a:solidFill>
                        </a:rPr>
                        <a:t> recognition</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000">
                          <a:solidFill>
                            <a:schemeClr val="dk1"/>
                          </a:solidFill>
                        </a:rPr>
                        <a:t>Open Source Computer Vision Library (OpenCV)</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000">
                          <a:solidFill>
                            <a:schemeClr val="dk1"/>
                          </a:solidFill>
                        </a:rPr>
                        <a:t>Misidentified objects could result in inaccurate assumptions; false alarms</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dk2"/>
                    </a:solidFill>
                  </a:tcPr>
                </a:tc>
              </a:tr>
              <a:tr h="496300">
                <a:tc>
                  <a:txBody>
                    <a:bodyPr/>
                    <a:lstStyle/>
                    <a:p>
                      <a:pPr indent="0" lvl="0" marL="0" rtl="0" algn="l">
                        <a:spcBef>
                          <a:spcPts val="0"/>
                        </a:spcBef>
                        <a:spcAft>
                          <a:spcPts val="0"/>
                        </a:spcAft>
                        <a:buNone/>
                      </a:pPr>
                      <a:r>
                        <a:rPr lang="en" sz="1000">
                          <a:solidFill>
                            <a:schemeClr val="dk1"/>
                          </a:solidFill>
                        </a:rPr>
                        <a:t>Light alarm system</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rPr>
                        <a:t>Red light remains on until the spatial issue(s) are resolved </a:t>
                      </a:r>
                      <a:endParaRPr sz="1000">
                        <a:solidFill>
                          <a:schemeClr val="dk1"/>
                        </a:solidFill>
                      </a:endParaRPr>
                    </a:p>
                    <a:p>
                      <a:pPr indent="0" lvl="0" marL="0" rtl="0" algn="l">
                        <a:spcBef>
                          <a:spcPts val="0"/>
                        </a:spcBef>
                        <a:spcAft>
                          <a:spcPts val="0"/>
                        </a:spcAft>
                        <a:buNone/>
                      </a:pPr>
                      <a:r>
                        <a:rPr lang="en" sz="1000">
                          <a:solidFill>
                            <a:schemeClr val="dk1"/>
                          </a:solidFill>
                        </a:rPr>
                        <a:t>Epilepsy seizure sensitive </a:t>
                      </a:r>
                      <a:endParaRPr sz="1000">
                        <a:solidFill>
                          <a:schemeClr val="lt1"/>
                        </a:solidFill>
                        <a:highlight>
                          <a:srgbClr val="FF9900"/>
                        </a:highlight>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rPr>
                        <a:t>Accessible for deaf users while taking into account of other safety risks</a:t>
                      </a:r>
                      <a:endParaRPr sz="1000">
                        <a:solidFill>
                          <a:schemeClr val="dk1"/>
                        </a:solidFill>
                      </a:endParaRPr>
                    </a:p>
                    <a:p>
                      <a:pPr indent="0" lvl="0" marL="0" rtl="0" algn="l">
                        <a:spcBef>
                          <a:spcPts val="0"/>
                        </a:spcBef>
                        <a:spcAft>
                          <a:spcPts val="0"/>
                        </a:spcAft>
                        <a:buNone/>
                      </a:pPr>
                      <a:r>
                        <a:rPr lang="en" sz="1000">
                          <a:solidFill>
                            <a:schemeClr val="dk1"/>
                          </a:solidFill>
                        </a:rPr>
                        <a:t>5-30 flashes per second may cause seizures</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78125">
                <a:tc>
                  <a:txBody>
                    <a:bodyPr/>
                    <a:lstStyle/>
                    <a:p>
                      <a:pPr indent="0" lvl="0" marL="0" rtl="0" algn="l">
                        <a:spcBef>
                          <a:spcPts val="0"/>
                        </a:spcBef>
                        <a:spcAft>
                          <a:spcPts val="0"/>
                        </a:spcAft>
                        <a:buNone/>
                      </a:pPr>
                      <a:r>
                        <a:rPr lang="en" sz="1000">
                          <a:solidFill>
                            <a:schemeClr val="dk1"/>
                          </a:solidFill>
                        </a:rPr>
                        <a:t>Sound alarm system</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000">
                          <a:solidFill>
                            <a:schemeClr val="dk1"/>
                          </a:solidFill>
                        </a:rPr>
                        <a:t>Concealed </a:t>
                      </a:r>
                      <a:endParaRPr sz="1000">
                        <a:solidFill>
                          <a:schemeClr val="lt1"/>
                        </a:solidFill>
                        <a:highlight>
                          <a:schemeClr val="accent4"/>
                        </a:highlight>
                      </a:endParaRPr>
                    </a:p>
                    <a:p>
                      <a:pPr indent="0" lvl="0" marL="0" rtl="0" algn="l">
                        <a:spcBef>
                          <a:spcPts val="0"/>
                        </a:spcBef>
                        <a:spcAft>
                          <a:spcPts val="0"/>
                        </a:spcAft>
                        <a:buNone/>
                      </a:pPr>
                      <a:r>
                        <a:rPr lang="en" sz="1000">
                          <a:solidFill>
                            <a:schemeClr val="dk1"/>
                          </a:solidFill>
                        </a:rPr>
                        <a:t>Adjustable volume (40-80 Decibels)</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000">
                          <a:solidFill>
                            <a:schemeClr val="dk1"/>
                          </a:solidFill>
                        </a:rPr>
                        <a:t>Accessible for blind users</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dk2"/>
                    </a:solidFill>
                  </a:tcPr>
                </a:tc>
              </a:tr>
              <a:tr h="614475">
                <a:tc>
                  <a:txBody>
                    <a:bodyPr/>
                    <a:lstStyle/>
                    <a:p>
                      <a:pPr indent="0" lvl="0" marL="0" rtl="0" algn="l">
                        <a:spcBef>
                          <a:spcPts val="0"/>
                        </a:spcBef>
                        <a:spcAft>
                          <a:spcPts val="0"/>
                        </a:spcAft>
                        <a:buNone/>
                      </a:pPr>
                      <a:r>
                        <a:rPr lang="en" sz="1000">
                          <a:solidFill>
                            <a:schemeClr val="dk1"/>
                          </a:solidFill>
                        </a:rPr>
                        <a:t>Should be able to keep count of people in a given area</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rPr>
                        <a:t>Create people tracker using:</a:t>
                      </a:r>
                      <a:endParaRPr sz="1000">
                        <a:solidFill>
                          <a:schemeClr val="dk1"/>
                        </a:solidFill>
                      </a:endParaRPr>
                    </a:p>
                    <a:p>
                      <a:pPr indent="0" lvl="0" marL="0" rtl="0" algn="l">
                        <a:spcBef>
                          <a:spcPts val="0"/>
                        </a:spcBef>
                        <a:spcAft>
                          <a:spcPts val="0"/>
                        </a:spcAft>
                        <a:buNone/>
                      </a:pPr>
                      <a:r>
                        <a:rPr lang="en" sz="1000">
                          <a:solidFill>
                            <a:schemeClr val="dk1"/>
                          </a:solidFill>
                        </a:rPr>
                        <a:t>Python</a:t>
                      </a:r>
                      <a:endParaRPr sz="1000">
                        <a:solidFill>
                          <a:schemeClr val="dk1"/>
                        </a:solidFill>
                      </a:endParaRPr>
                    </a:p>
                    <a:p>
                      <a:pPr indent="0" lvl="0" marL="0" rtl="0" algn="l">
                        <a:spcBef>
                          <a:spcPts val="0"/>
                        </a:spcBef>
                        <a:spcAft>
                          <a:spcPts val="0"/>
                        </a:spcAft>
                        <a:buNone/>
                      </a:pPr>
                      <a:r>
                        <a:rPr lang="en" sz="1000">
                          <a:solidFill>
                            <a:schemeClr val="dk1"/>
                          </a:solidFill>
                        </a:rPr>
                        <a:t>OpenCV </a:t>
                      </a:r>
                      <a:endParaRPr sz="1000">
                        <a:solidFill>
                          <a:schemeClr val="dk1"/>
                        </a:solidFill>
                      </a:endParaRPr>
                    </a:p>
                    <a:p>
                      <a:pPr indent="0" lvl="0" marL="0" rtl="0" algn="l">
                        <a:spcBef>
                          <a:spcPts val="0"/>
                        </a:spcBef>
                        <a:spcAft>
                          <a:spcPts val="0"/>
                        </a:spcAft>
                        <a:buNone/>
                      </a:pPr>
                      <a:r>
                        <a:rPr lang="en" sz="1000">
                          <a:solidFill>
                            <a:schemeClr val="dk1"/>
                          </a:solidFill>
                        </a:rPr>
                        <a:t>Object tracking </a:t>
                      </a:r>
                      <a:r>
                        <a:rPr lang="en" sz="1000">
                          <a:solidFill>
                            <a:schemeClr val="dk1"/>
                          </a:solidFill>
                        </a:rPr>
                        <a:t>Algorithms</a:t>
                      </a:r>
                      <a:r>
                        <a:rPr lang="en" sz="1000">
                          <a:solidFill>
                            <a:schemeClr val="dk1"/>
                          </a:solidFill>
                        </a:rPr>
                        <a:t> </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rPr>
                        <a:t>Number</a:t>
                      </a:r>
                      <a:r>
                        <a:rPr lang="en" sz="1000">
                          <a:solidFill>
                            <a:schemeClr val="dk1"/>
                          </a:solidFill>
                        </a:rPr>
                        <a:t> of people in a given area needs to be kept in order for the alarms to sound at the correct times</a:t>
                      </a:r>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78125">
                <a:tc>
                  <a:txBody>
                    <a:bodyPr/>
                    <a:lstStyle/>
                    <a:p>
                      <a:pPr indent="0" lvl="0" marL="0" rtl="0" algn="l">
                        <a:spcBef>
                          <a:spcPts val="0"/>
                        </a:spcBef>
                        <a:spcAft>
                          <a:spcPts val="0"/>
                        </a:spcAft>
                        <a:buNone/>
                      </a:pPr>
                      <a:r>
                        <a:rPr lang="en" sz="1000">
                          <a:solidFill>
                            <a:schemeClr val="dk1"/>
                          </a:solidFill>
                        </a:rPr>
                        <a:t>All added parts and enhancements must be compatible to Raspberry Pi</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rPr>
                        <a:t>Camera Board v1.3 compatible with Model B+</a:t>
                      </a:r>
                      <a:endParaRPr sz="1000">
                        <a:solidFill>
                          <a:schemeClr val="dk1"/>
                        </a:solidFill>
                      </a:endParaRPr>
                    </a:p>
                    <a:p>
                      <a:pPr indent="0" lvl="0" marL="0" rtl="0" algn="l">
                        <a:spcBef>
                          <a:spcPts val="0"/>
                        </a:spcBef>
                        <a:spcAft>
                          <a:spcPts val="0"/>
                        </a:spcAft>
                        <a:buNone/>
                      </a:pPr>
                      <a:r>
                        <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rPr>
                        <a:t>Parts need to be compatible to the Raspberry Pi 3 B+ in order for them to be programmed</a:t>
                      </a:r>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78125">
                <a:tc>
                  <a:txBody>
                    <a:bodyPr/>
                    <a:lstStyle/>
                    <a:p>
                      <a:pPr indent="0" lvl="0" marL="0" rtl="0" algn="l">
                        <a:spcBef>
                          <a:spcPts val="0"/>
                        </a:spcBef>
                        <a:spcAft>
                          <a:spcPts val="0"/>
                        </a:spcAft>
                        <a:buNone/>
                      </a:pPr>
                      <a:r>
                        <a:rPr lang="en" sz="1000">
                          <a:solidFill>
                            <a:schemeClr val="dk1"/>
                          </a:solidFill>
                        </a:rPr>
                        <a:t>Reliable and consistent</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000">
                          <a:solidFill>
                            <a:schemeClr val="dk1"/>
                          </a:solidFill>
                        </a:rPr>
                        <a:t>Test trials and Result Analysis</a:t>
                      </a:r>
                      <a:endParaRPr sz="1000">
                        <a:solidFill>
                          <a:schemeClr val="dk1"/>
                        </a:solidFill>
                      </a:endParaRPr>
                    </a:p>
                    <a:p>
                      <a:pPr indent="0" lvl="0" marL="0" rtl="0" algn="l">
                        <a:spcBef>
                          <a:spcPts val="0"/>
                        </a:spcBef>
                        <a:spcAft>
                          <a:spcPts val="0"/>
                        </a:spcAft>
                        <a:buNone/>
                      </a:pPr>
                      <a:r>
                        <a:rPr lang="en" sz="1000">
                          <a:solidFill>
                            <a:schemeClr val="dk1"/>
                          </a:solidFill>
                        </a:rPr>
                        <a:t>1080p </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000">
                          <a:solidFill>
                            <a:schemeClr val="dk1"/>
                          </a:solidFill>
                        </a:rPr>
                        <a:t>Unwarranted alarms can be alerted</a:t>
                      </a:r>
                      <a:endParaRPr sz="10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dk2"/>
                    </a:solidFill>
                  </a:tcPr>
                </a:tc>
              </a:tr>
            </a:tbl>
          </a:graphicData>
        </a:graphic>
      </p:graphicFrame>
      <p:sp>
        <p:nvSpPr>
          <p:cNvPr id="157" name="Google Shape;157;p24"/>
          <p:cNvSpPr txBox="1"/>
          <p:nvPr/>
        </p:nvSpPr>
        <p:spPr>
          <a:xfrm>
            <a:off x="8789175" y="4665250"/>
            <a:ext cx="243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6</a:t>
            </a:r>
            <a:endParaRPr>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5"/>
          <p:cNvSpPr txBox="1"/>
          <p:nvPr>
            <p:ph type="title"/>
          </p:nvPr>
        </p:nvSpPr>
        <p:spPr>
          <a:xfrm>
            <a:off x="324475" y="198325"/>
            <a:ext cx="4034700" cy="1373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Assumptions:</a:t>
            </a:r>
            <a:endParaRPr/>
          </a:p>
        </p:txBody>
      </p:sp>
      <p:sp>
        <p:nvSpPr>
          <p:cNvPr id="163" name="Google Shape;163;p25"/>
          <p:cNvSpPr txBox="1"/>
          <p:nvPr>
            <p:ph idx="1" type="body"/>
          </p:nvPr>
        </p:nvSpPr>
        <p:spPr>
          <a:xfrm>
            <a:off x="324475" y="1920450"/>
            <a:ext cx="4124100" cy="27042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Clr>
                <a:schemeClr val="dk1"/>
              </a:buClr>
              <a:buSzPts val="1600"/>
              <a:buChar char="-"/>
            </a:pPr>
            <a:r>
              <a:rPr lang="en">
                <a:solidFill>
                  <a:schemeClr val="dk1"/>
                </a:solidFill>
              </a:rPr>
              <a:t>The area isn’t too noisy</a:t>
            </a:r>
            <a:endParaRPr>
              <a:solidFill>
                <a:schemeClr val="dk1"/>
              </a:solidFill>
            </a:endParaRPr>
          </a:p>
          <a:p>
            <a:pPr indent="-330200" lvl="0" marL="457200" rtl="0" algn="l">
              <a:spcBef>
                <a:spcPts val="0"/>
              </a:spcBef>
              <a:spcAft>
                <a:spcPts val="0"/>
              </a:spcAft>
              <a:buClr>
                <a:schemeClr val="dk1"/>
              </a:buClr>
              <a:buSzPts val="1600"/>
              <a:buChar char="-"/>
            </a:pPr>
            <a:r>
              <a:rPr lang="en">
                <a:solidFill>
                  <a:schemeClr val="dk1"/>
                </a:solidFill>
              </a:rPr>
              <a:t>Those involved are aware of the camera system and its purpose</a:t>
            </a:r>
            <a:endParaRPr>
              <a:solidFill>
                <a:schemeClr val="dk1"/>
              </a:solidFill>
            </a:endParaRPr>
          </a:p>
          <a:p>
            <a:pPr indent="-330200" lvl="0" marL="457200" rtl="0" algn="l">
              <a:spcBef>
                <a:spcPts val="0"/>
              </a:spcBef>
              <a:spcAft>
                <a:spcPts val="0"/>
              </a:spcAft>
              <a:buClr>
                <a:schemeClr val="dk1"/>
              </a:buClr>
              <a:buSzPts val="1600"/>
              <a:buChar char="-"/>
            </a:pPr>
            <a:r>
              <a:rPr lang="en">
                <a:solidFill>
                  <a:schemeClr val="dk1"/>
                </a:solidFill>
              </a:rPr>
              <a:t>People don’t enter in groups </a:t>
            </a:r>
            <a:endParaRPr>
              <a:solidFill>
                <a:schemeClr val="dk1"/>
              </a:solidFill>
            </a:endParaRPr>
          </a:p>
          <a:p>
            <a:pPr indent="-330200" lvl="0" marL="457200" rtl="0" algn="l">
              <a:spcBef>
                <a:spcPts val="0"/>
              </a:spcBef>
              <a:spcAft>
                <a:spcPts val="0"/>
              </a:spcAft>
              <a:buClr>
                <a:schemeClr val="dk1"/>
              </a:buClr>
              <a:buSzPts val="1600"/>
              <a:buChar char="-"/>
            </a:pPr>
            <a:r>
              <a:rPr lang="en">
                <a:solidFill>
                  <a:schemeClr val="dk1"/>
                </a:solidFill>
              </a:rPr>
              <a:t>System will observe the number of people in the given room </a:t>
            </a:r>
            <a:endParaRPr>
              <a:solidFill>
                <a:schemeClr val="dk1"/>
              </a:solidFill>
            </a:endParaRPr>
          </a:p>
          <a:p>
            <a:pPr indent="-330200" lvl="0" marL="457200" rtl="0" algn="l">
              <a:spcBef>
                <a:spcPts val="0"/>
              </a:spcBef>
              <a:spcAft>
                <a:spcPts val="0"/>
              </a:spcAft>
              <a:buClr>
                <a:schemeClr val="dk1"/>
              </a:buClr>
              <a:buSzPts val="1600"/>
              <a:buChar char="-"/>
            </a:pPr>
            <a:r>
              <a:rPr lang="en">
                <a:solidFill>
                  <a:schemeClr val="dk1"/>
                </a:solidFill>
              </a:rPr>
              <a:t>An alert will sound when violations occur </a:t>
            </a:r>
            <a:endParaRPr>
              <a:solidFill>
                <a:schemeClr val="dk1"/>
              </a:solidFill>
            </a:endParaRPr>
          </a:p>
        </p:txBody>
      </p:sp>
      <p:sp>
        <p:nvSpPr>
          <p:cNvPr id="164" name="Google Shape;164;p25"/>
          <p:cNvSpPr txBox="1"/>
          <p:nvPr>
            <p:ph idx="2" type="body"/>
          </p:nvPr>
        </p:nvSpPr>
        <p:spPr>
          <a:xfrm>
            <a:off x="4668275" y="1920450"/>
            <a:ext cx="4124100" cy="30390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Clr>
                <a:schemeClr val="dk1"/>
              </a:buClr>
              <a:buSzPts val="1600"/>
              <a:buChar char="-"/>
            </a:pPr>
            <a:r>
              <a:rPr lang="en">
                <a:solidFill>
                  <a:schemeClr val="dk1"/>
                </a:solidFill>
              </a:rPr>
              <a:t>Wifi is required</a:t>
            </a:r>
            <a:endParaRPr>
              <a:solidFill>
                <a:schemeClr val="dk1"/>
              </a:solidFill>
            </a:endParaRPr>
          </a:p>
          <a:p>
            <a:pPr indent="-330200" lvl="0" marL="457200" rtl="0" algn="l">
              <a:spcBef>
                <a:spcPts val="0"/>
              </a:spcBef>
              <a:spcAft>
                <a:spcPts val="0"/>
              </a:spcAft>
              <a:buClr>
                <a:schemeClr val="dk1"/>
              </a:buClr>
              <a:buSzPts val="1600"/>
              <a:buChar char="-"/>
            </a:pPr>
            <a:r>
              <a:rPr lang="en">
                <a:solidFill>
                  <a:schemeClr val="dk1"/>
                </a:solidFill>
              </a:rPr>
              <a:t>Requires a constant power supply</a:t>
            </a:r>
            <a:endParaRPr>
              <a:solidFill>
                <a:schemeClr val="dk1"/>
              </a:solidFill>
            </a:endParaRPr>
          </a:p>
          <a:p>
            <a:pPr indent="-330200" lvl="0" marL="457200" rtl="0" algn="l">
              <a:spcBef>
                <a:spcPts val="0"/>
              </a:spcBef>
              <a:spcAft>
                <a:spcPts val="0"/>
              </a:spcAft>
              <a:buClr>
                <a:schemeClr val="dk1"/>
              </a:buClr>
              <a:buSzPts val="1600"/>
              <a:buChar char="-"/>
            </a:pPr>
            <a:r>
              <a:rPr lang="en">
                <a:solidFill>
                  <a:schemeClr val="dk1"/>
                </a:solidFill>
              </a:rPr>
              <a:t>Raspberry pi requires an external monitor </a:t>
            </a:r>
            <a:endParaRPr>
              <a:solidFill>
                <a:schemeClr val="dk1"/>
              </a:solidFill>
            </a:endParaRPr>
          </a:p>
          <a:p>
            <a:pPr indent="-330200" lvl="0" marL="457200" rtl="0" algn="l">
              <a:spcBef>
                <a:spcPts val="0"/>
              </a:spcBef>
              <a:spcAft>
                <a:spcPts val="0"/>
              </a:spcAft>
              <a:buClr>
                <a:schemeClr val="dk1"/>
              </a:buClr>
              <a:buSzPts val="1600"/>
              <a:buChar char="-"/>
            </a:pPr>
            <a:r>
              <a:rPr lang="en">
                <a:solidFill>
                  <a:schemeClr val="dk1"/>
                </a:solidFill>
              </a:rPr>
              <a:t>Camera must be positioned to catch those of varying heights</a:t>
            </a:r>
            <a:endParaRPr>
              <a:solidFill>
                <a:schemeClr val="dk1"/>
              </a:solidFill>
            </a:endParaRPr>
          </a:p>
          <a:p>
            <a:pPr indent="-330200" lvl="0" marL="457200" rtl="0" algn="l">
              <a:spcBef>
                <a:spcPts val="0"/>
              </a:spcBef>
              <a:spcAft>
                <a:spcPts val="0"/>
              </a:spcAft>
              <a:buClr>
                <a:schemeClr val="dk1"/>
              </a:buClr>
              <a:buSzPts val="1600"/>
              <a:buChar char="-"/>
            </a:pPr>
            <a:r>
              <a:rPr lang="en">
                <a:solidFill>
                  <a:schemeClr val="dk1"/>
                </a:solidFill>
              </a:rPr>
              <a:t>Camera must be mounted and cannot easily be moved </a:t>
            </a:r>
            <a:endParaRPr>
              <a:solidFill>
                <a:schemeClr val="dk1"/>
              </a:solidFill>
            </a:endParaRPr>
          </a:p>
          <a:p>
            <a:pPr indent="0" lvl="0" marL="0" rtl="0" algn="l">
              <a:spcBef>
                <a:spcPts val="1600"/>
              </a:spcBef>
              <a:spcAft>
                <a:spcPts val="1600"/>
              </a:spcAft>
              <a:buNone/>
            </a:pPr>
            <a:r>
              <a:t/>
            </a:r>
            <a:endParaRPr>
              <a:solidFill>
                <a:schemeClr val="dk1"/>
              </a:solidFill>
            </a:endParaRPr>
          </a:p>
        </p:txBody>
      </p:sp>
      <p:sp>
        <p:nvSpPr>
          <p:cNvPr id="165" name="Google Shape;165;p25"/>
          <p:cNvSpPr txBox="1"/>
          <p:nvPr>
            <p:ph type="title"/>
          </p:nvPr>
        </p:nvSpPr>
        <p:spPr>
          <a:xfrm>
            <a:off x="4730375" y="550225"/>
            <a:ext cx="3999900" cy="10218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Constraints:</a:t>
            </a:r>
            <a:endParaRPr/>
          </a:p>
        </p:txBody>
      </p:sp>
      <p:sp>
        <p:nvSpPr>
          <p:cNvPr id="166" name="Google Shape;166;p25"/>
          <p:cNvSpPr txBox="1"/>
          <p:nvPr/>
        </p:nvSpPr>
        <p:spPr>
          <a:xfrm>
            <a:off x="8664000" y="4743300"/>
            <a:ext cx="48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7</a:t>
            </a:r>
            <a:endParaRPr>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2700"/>
              <a:t>Project Impact Summary</a:t>
            </a:r>
            <a:endParaRPr sz="2700"/>
          </a:p>
          <a:p>
            <a:pPr indent="0" lvl="0" marL="0" rtl="0" algn="l">
              <a:spcBef>
                <a:spcPts val="0"/>
              </a:spcBef>
              <a:spcAft>
                <a:spcPts val="0"/>
              </a:spcAft>
              <a:buNone/>
            </a:pPr>
            <a:r>
              <a:t/>
            </a:r>
            <a:endParaRPr/>
          </a:p>
        </p:txBody>
      </p:sp>
      <p:graphicFrame>
        <p:nvGraphicFramePr>
          <p:cNvPr id="172" name="Google Shape;172;p26"/>
          <p:cNvGraphicFramePr/>
          <p:nvPr/>
        </p:nvGraphicFramePr>
        <p:xfrm>
          <a:off x="765625" y="1181275"/>
          <a:ext cx="3000000" cy="3000000"/>
        </p:xfrm>
        <a:graphic>
          <a:graphicData uri="http://schemas.openxmlformats.org/drawingml/2006/table">
            <a:tbl>
              <a:tblPr>
                <a:noFill/>
                <a:tableStyleId>{43B51682-786F-4AF9-A491-CC71A36DAD6D}</a:tableStyleId>
              </a:tblPr>
              <a:tblGrid>
                <a:gridCol w="3619500"/>
                <a:gridCol w="3619500"/>
              </a:tblGrid>
              <a:tr h="381000">
                <a:tc>
                  <a:txBody>
                    <a:bodyPr/>
                    <a:lstStyle/>
                    <a:p>
                      <a:pPr indent="0" lvl="0" marL="0" rtl="0" algn="ctr">
                        <a:lnSpc>
                          <a:spcPct val="100000"/>
                        </a:lnSpc>
                        <a:spcBef>
                          <a:spcPts val="0"/>
                        </a:spcBef>
                        <a:spcAft>
                          <a:spcPts val="0"/>
                        </a:spcAft>
                        <a:buNone/>
                      </a:pPr>
                      <a:r>
                        <a:rPr lang="en" u="sng">
                          <a:solidFill>
                            <a:schemeClr val="dk1"/>
                          </a:solidFill>
                        </a:rPr>
                        <a:t>Category</a:t>
                      </a:r>
                      <a:endParaRPr u="sng">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u="sng">
                          <a:solidFill>
                            <a:schemeClr val="dk1"/>
                          </a:solidFill>
                        </a:rPr>
                        <a:t>Project </a:t>
                      </a:r>
                      <a:r>
                        <a:rPr lang="en" u="sng">
                          <a:solidFill>
                            <a:schemeClr val="dk1"/>
                          </a:solidFill>
                        </a:rPr>
                        <a:t>Applicability</a:t>
                      </a:r>
                      <a:endParaRPr u="sng">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a:solidFill>
                            <a:schemeClr val="dk1"/>
                          </a:solidFill>
                        </a:rPr>
                        <a:t>Public Health, Safety, and Welfare</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dk2"/>
                    </a:solidFill>
                  </a:tcPr>
                </a:tc>
                <a:tc>
                  <a:txBody>
                    <a:bodyPr/>
                    <a:lstStyle/>
                    <a:p>
                      <a:pPr indent="-317500" lvl="0" marL="457200" rtl="0" algn="ctr">
                        <a:spcBef>
                          <a:spcPts val="0"/>
                        </a:spcBef>
                        <a:spcAft>
                          <a:spcPts val="0"/>
                        </a:spcAft>
                        <a:buClr>
                          <a:schemeClr val="dk1"/>
                        </a:buClr>
                        <a:buSzPts val="1400"/>
                        <a:buChar char="✓"/>
                      </a:pPr>
                      <a:r>
                        <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dk2"/>
                    </a:solidFill>
                  </a:tcPr>
                </a:tc>
              </a:tr>
              <a:tr h="381000">
                <a:tc>
                  <a:txBody>
                    <a:bodyPr/>
                    <a:lstStyle/>
                    <a:p>
                      <a:pPr indent="0" lvl="0" marL="0" rtl="0" algn="ctr">
                        <a:spcBef>
                          <a:spcPts val="0"/>
                        </a:spcBef>
                        <a:spcAft>
                          <a:spcPts val="0"/>
                        </a:spcAft>
                        <a:buNone/>
                      </a:pPr>
                      <a:r>
                        <a:rPr lang="en">
                          <a:solidFill>
                            <a:schemeClr val="dk1"/>
                          </a:solidFill>
                        </a:rPr>
                        <a:t>Global</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r>
              <a:tr h="381000">
                <a:tc>
                  <a:txBody>
                    <a:bodyPr/>
                    <a:lstStyle/>
                    <a:p>
                      <a:pPr indent="0" lvl="0" marL="0" rtl="0" algn="ctr">
                        <a:spcBef>
                          <a:spcPts val="0"/>
                        </a:spcBef>
                        <a:spcAft>
                          <a:spcPts val="0"/>
                        </a:spcAft>
                        <a:buNone/>
                      </a:pPr>
                      <a:r>
                        <a:rPr lang="en">
                          <a:solidFill>
                            <a:schemeClr val="dk1"/>
                          </a:solidFill>
                        </a:rPr>
                        <a:t>Cultural</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dk2"/>
                    </a:solidFill>
                  </a:tcPr>
                </a:tc>
                <a:tc>
                  <a:txBody>
                    <a:bodyPr/>
                    <a:lstStyle/>
                    <a:p>
                      <a:pPr indent="-317500" lvl="0" marL="457200" rtl="0" algn="ctr">
                        <a:spcBef>
                          <a:spcPts val="0"/>
                        </a:spcBef>
                        <a:spcAft>
                          <a:spcPts val="0"/>
                        </a:spcAft>
                        <a:buClr>
                          <a:schemeClr val="dk1"/>
                        </a:buClr>
                        <a:buSzPts val="1400"/>
                        <a:buChar char="✓"/>
                      </a:pPr>
                      <a:r>
                        <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dk2"/>
                    </a:solidFill>
                  </a:tcPr>
                </a:tc>
              </a:tr>
              <a:tr h="381000">
                <a:tc>
                  <a:txBody>
                    <a:bodyPr/>
                    <a:lstStyle/>
                    <a:p>
                      <a:pPr indent="0" lvl="0" marL="0" rtl="0" algn="ctr">
                        <a:spcBef>
                          <a:spcPts val="0"/>
                        </a:spcBef>
                        <a:spcAft>
                          <a:spcPts val="0"/>
                        </a:spcAft>
                        <a:buNone/>
                      </a:pPr>
                      <a:r>
                        <a:rPr lang="en">
                          <a:solidFill>
                            <a:schemeClr val="dk1"/>
                          </a:solidFill>
                        </a:rPr>
                        <a:t>Societal</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c>
                  <a:txBody>
                    <a:bodyPr/>
                    <a:lstStyle/>
                    <a:p>
                      <a:pPr indent="-317500" lvl="0" marL="457200" rtl="0" algn="ctr">
                        <a:spcBef>
                          <a:spcPts val="0"/>
                        </a:spcBef>
                        <a:spcAft>
                          <a:spcPts val="0"/>
                        </a:spcAft>
                        <a:buClr>
                          <a:schemeClr val="dk1"/>
                        </a:buClr>
                        <a:buSzPts val="1400"/>
                        <a:buChar char="✓"/>
                      </a:pPr>
                      <a:r>
                        <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r>
              <a:tr h="381000">
                <a:tc>
                  <a:txBody>
                    <a:bodyPr/>
                    <a:lstStyle/>
                    <a:p>
                      <a:pPr indent="0" lvl="0" marL="0" rtl="0" algn="ctr">
                        <a:spcBef>
                          <a:spcPts val="0"/>
                        </a:spcBef>
                        <a:spcAft>
                          <a:spcPts val="0"/>
                        </a:spcAft>
                        <a:buNone/>
                      </a:pPr>
                      <a:r>
                        <a:rPr lang="en">
                          <a:solidFill>
                            <a:schemeClr val="dk1"/>
                          </a:solidFill>
                        </a:rPr>
                        <a:t>Environmental</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dk2"/>
                    </a:solidFill>
                  </a:tcPr>
                </a:tc>
              </a:tr>
              <a:tr h="381000">
                <a:tc>
                  <a:txBody>
                    <a:bodyPr/>
                    <a:lstStyle/>
                    <a:p>
                      <a:pPr indent="0" lvl="0" marL="0" rtl="0" algn="ctr">
                        <a:spcBef>
                          <a:spcPts val="0"/>
                        </a:spcBef>
                        <a:spcAft>
                          <a:spcPts val="0"/>
                        </a:spcAft>
                        <a:buNone/>
                      </a:pPr>
                      <a:r>
                        <a:rPr lang="en">
                          <a:solidFill>
                            <a:schemeClr val="dk1"/>
                          </a:solidFill>
                        </a:rPr>
                        <a:t>Economic Factors</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317500" lvl="0" marL="457200" rtl="0" algn="ctr">
                        <a:spcBef>
                          <a:spcPts val="0"/>
                        </a:spcBef>
                        <a:spcAft>
                          <a:spcPts val="0"/>
                        </a:spcAft>
                        <a:buClr>
                          <a:schemeClr val="dk1"/>
                        </a:buClr>
                        <a:buSzPts val="1400"/>
                        <a:buChar char="✓"/>
                      </a:pPr>
                      <a:r>
                        <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a:solidFill>
                            <a:schemeClr val="dk1"/>
                          </a:solidFill>
                        </a:rPr>
                        <a:t>Technical</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dk2"/>
                    </a:solidFill>
                  </a:tcPr>
                </a:tc>
              </a:tr>
            </a:tbl>
          </a:graphicData>
        </a:graphic>
      </p:graphicFrame>
      <p:sp>
        <p:nvSpPr>
          <p:cNvPr id="173" name="Google Shape;173;p26"/>
          <p:cNvSpPr txBox="1"/>
          <p:nvPr/>
        </p:nvSpPr>
        <p:spPr>
          <a:xfrm>
            <a:off x="8832300" y="4743300"/>
            <a:ext cx="243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8</a:t>
            </a:r>
            <a:endParaRPr>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7"/>
          <p:cNvSpPr txBox="1"/>
          <p:nvPr>
            <p:ph type="title"/>
          </p:nvPr>
        </p:nvSpPr>
        <p:spPr>
          <a:xfrm>
            <a:off x="308775" y="770525"/>
            <a:ext cx="2866800" cy="3753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Public Health, Safety, and Welfare Impact</a:t>
            </a:r>
            <a:endParaRPr/>
          </a:p>
          <a:p>
            <a:pPr indent="0" lvl="0" marL="457200" rtl="0" algn="l">
              <a:lnSpc>
                <a:spcPct val="115000"/>
              </a:lnSpc>
              <a:spcBef>
                <a:spcPts val="0"/>
              </a:spcBef>
              <a:spcAft>
                <a:spcPts val="1200"/>
              </a:spcAft>
              <a:buNone/>
            </a:pPr>
            <a:r>
              <a:t/>
            </a:r>
            <a:endParaRPr/>
          </a:p>
        </p:txBody>
      </p:sp>
      <p:sp>
        <p:nvSpPr>
          <p:cNvPr id="179" name="Google Shape;179;p27"/>
          <p:cNvSpPr txBox="1"/>
          <p:nvPr>
            <p:ph idx="1" type="body"/>
          </p:nvPr>
        </p:nvSpPr>
        <p:spPr>
          <a:xfrm>
            <a:off x="3763200" y="770525"/>
            <a:ext cx="4705200" cy="1249800"/>
          </a:xfrm>
          <a:prstGeom prst="rect">
            <a:avLst/>
          </a:prstGeom>
        </p:spPr>
        <p:txBody>
          <a:bodyPr anchorCtr="0" anchor="t" bIns="91425" lIns="91425" spcFirstLastPara="1" rIns="91425" wrap="square" tIns="91425">
            <a:normAutofit/>
          </a:bodyPr>
          <a:lstStyle/>
          <a:p>
            <a:pPr indent="-304800" lvl="0" marL="457200" rtl="0" algn="l">
              <a:spcBef>
                <a:spcPts val="0"/>
              </a:spcBef>
              <a:spcAft>
                <a:spcPts val="0"/>
              </a:spcAft>
              <a:buSzPts val="1200"/>
              <a:buChar char="●"/>
            </a:pPr>
            <a:r>
              <a:rPr lang="en" sz="1200"/>
              <a:t>As of September 20, 2021 there have been 229,408,731 positive COVID-19 cases around the world. </a:t>
            </a:r>
            <a:endParaRPr sz="1200"/>
          </a:p>
          <a:p>
            <a:pPr indent="-304800" lvl="0" marL="457200" rtl="0" algn="l">
              <a:spcBef>
                <a:spcPts val="0"/>
              </a:spcBef>
              <a:spcAft>
                <a:spcPts val="0"/>
              </a:spcAft>
              <a:buSzPts val="1200"/>
              <a:buChar char="●"/>
            </a:pPr>
            <a:r>
              <a:rPr lang="en" sz="1200"/>
              <a:t>Our project will limit the spread of COVID-19 by monitoring </a:t>
            </a:r>
            <a:r>
              <a:rPr lang="en" sz="1200"/>
              <a:t>spatial</a:t>
            </a:r>
            <a:r>
              <a:rPr lang="en" sz="1200"/>
              <a:t> issues within gatherings and preventing large gatherings.</a:t>
            </a:r>
            <a:endParaRPr sz="1200"/>
          </a:p>
        </p:txBody>
      </p:sp>
      <p:sp>
        <p:nvSpPr>
          <p:cNvPr id="180" name="Google Shape;180;p27"/>
          <p:cNvSpPr txBox="1"/>
          <p:nvPr/>
        </p:nvSpPr>
        <p:spPr>
          <a:xfrm>
            <a:off x="8844925" y="4743300"/>
            <a:ext cx="243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rPr>
              <a:t>9</a:t>
            </a:r>
            <a:endParaRPr>
              <a:solidFill>
                <a:schemeClr val="lt1"/>
              </a:solidFill>
            </a:endParaRPr>
          </a:p>
        </p:txBody>
      </p:sp>
      <p:pic>
        <p:nvPicPr>
          <p:cNvPr id="181" name="Google Shape;181;p27"/>
          <p:cNvPicPr preferRelativeResize="0"/>
          <p:nvPr/>
        </p:nvPicPr>
        <p:blipFill rotWithShape="1">
          <a:blip r:embed="rId3">
            <a:alphaModFix/>
          </a:blip>
          <a:srcRect b="7063" l="14418" r="9251" t="10800"/>
          <a:stretch/>
        </p:blipFill>
        <p:spPr>
          <a:xfrm>
            <a:off x="4656800" y="1901225"/>
            <a:ext cx="3811602" cy="30901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8"/>
          <p:cNvSpPr txBox="1"/>
          <p:nvPr>
            <p:ph type="title"/>
          </p:nvPr>
        </p:nvSpPr>
        <p:spPr>
          <a:xfrm>
            <a:off x="308775" y="770525"/>
            <a:ext cx="2866800" cy="3753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Cultural Impact</a:t>
            </a:r>
            <a:endParaRPr/>
          </a:p>
        </p:txBody>
      </p:sp>
      <p:sp>
        <p:nvSpPr>
          <p:cNvPr id="187" name="Google Shape;187;p28"/>
          <p:cNvSpPr txBox="1"/>
          <p:nvPr>
            <p:ph idx="1" type="body"/>
          </p:nvPr>
        </p:nvSpPr>
        <p:spPr>
          <a:xfrm>
            <a:off x="4022850" y="770525"/>
            <a:ext cx="4919400" cy="38118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sz="1300"/>
              <a:t>At COVID-19’s peak, 90% of countries closed their World Heritage site according to a World Bank article</a:t>
            </a:r>
            <a:endParaRPr sz="1300"/>
          </a:p>
          <a:p>
            <a:pPr indent="-311150" lvl="0" marL="457200" rtl="0" algn="l">
              <a:spcBef>
                <a:spcPts val="0"/>
              </a:spcBef>
              <a:spcAft>
                <a:spcPts val="0"/>
              </a:spcAft>
              <a:buSzPts val="1300"/>
              <a:buChar char="●"/>
            </a:pPr>
            <a:r>
              <a:rPr lang="en" sz="1300"/>
              <a:t>Museums, art galleries, libraries, etc… have been closed</a:t>
            </a:r>
            <a:endParaRPr sz="1300"/>
          </a:p>
          <a:p>
            <a:pPr indent="-311150" lvl="0" marL="457200" rtl="0" algn="l">
              <a:spcBef>
                <a:spcPts val="0"/>
              </a:spcBef>
              <a:spcAft>
                <a:spcPts val="0"/>
              </a:spcAft>
              <a:buSzPts val="1300"/>
              <a:buChar char="●"/>
            </a:pPr>
            <a:r>
              <a:rPr lang="en" sz="1300"/>
              <a:t>Reopening may not be an option as some forced out of business</a:t>
            </a:r>
            <a:endParaRPr sz="1300"/>
          </a:p>
          <a:p>
            <a:pPr indent="0" lvl="0" marL="0" rtl="0" algn="l">
              <a:spcBef>
                <a:spcPts val="1600"/>
              </a:spcBef>
              <a:spcAft>
                <a:spcPts val="0"/>
              </a:spcAft>
              <a:buNone/>
            </a:pPr>
            <a:r>
              <a:rPr lang="en" sz="1300"/>
              <a:t>Our device would help in reopening important places like this and keep businesses afloat</a:t>
            </a:r>
            <a:endParaRPr sz="1300"/>
          </a:p>
          <a:p>
            <a:pPr indent="0" lvl="0" marL="0" rtl="0" algn="l">
              <a:spcBef>
                <a:spcPts val="1600"/>
              </a:spcBef>
              <a:spcAft>
                <a:spcPts val="1600"/>
              </a:spcAft>
              <a:buNone/>
            </a:pPr>
            <a:r>
              <a:t/>
            </a:r>
            <a:endParaRPr/>
          </a:p>
        </p:txBody>
      </p:sp>
      <p:pic>
        <p:nvPicPr>
          <p:cNvPr id="188" name="Google Shape;188;p28"/>
          <p:cNvPicPr preferRelativeResize="0"/>
          <p:nvPr/>
        </p:nvPicPr>
        <p:blipFill>
          <a:blip r:embed="rId3">
            <a:alphaModFix/>
          </a:blip>
          <a:stretch>
            <a:fillRect/>
          </a:stretch>
        </p:blipFill>
        <p:spPr>
          <a:xfrm>
            <a:off x="4074600" y="2806026"/>
            <a:ext cx="4815901" cy="2065874"/>
          </a:xfrm>
          <a:prstGeom prst="rect">
            <a:avLst/>
          </a:prstGeom>
          <a:noFill/>
          <a:ln>
            <a:noFill/>
          </a:ln>
        </p:spPr>
      </p:pic>
      <p:sp>
        <p:nvSpPr>
          <p:cNvPr id="189" name="Google Shape;189;p28"/>
          <p:cNvSpPr txBox="1"/>
          <p:nvPr/>
        </p:nvSpPr>
        <p:spPr>
          <a:xfrm>
            <a:off x="8675275" y="4743300"/>
            <a:ext cx="413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rPr>
              <a:t>10</a:t>
            </a:r>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9"/>
          <p:cNvSpPr txBox="1"/>
          <p:nvPr>
            <p:ph type="title"/>
          </p:nvPr>
        </p:nvSpPr>
        <p:spPr>
          <a:xfrm>
            <a:off x="308775" y="770525"/>
            <a:ext cx="2866800" cy="3753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Societal Impact</a:t>
            </a:r>
            <a:endParaRPr/>
          </a:p>
        </p:txBody>
      </p:sp>
      <p:sp>
        <p:nvSpPr>
          <p:cNvPr id="195" name="Google Shape;195;p29"/>
          <p:cNvSpPr txBox="1"/>
          <p:nvPr>
            <p:ph idx="1" type="body"/>
          </p:nvPr>
        </p:nvSpPr>
        <p:spPr>
          <a:xfrm>
            <a:off x="4022850" y="770525"/>
            <a:ext cx="4919400" cy="38118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sz="1300"/>
              <a:t>The number of adults attempting to get a divorce has risen by 34% since 2019 </a:t>
            </a:r>
            <a:endParaRPr sz="1300"/>
          </a:p>
          <a:p>
            <a:pPr indent="-311150" lvl="0" marL="457200" rtl="0" algn="l">
              <a:spcBef>
                <a:spcPts val="0"/>
              </a:spcBef>
              <a:spcAft>
                <a:spcPts val="0"/>
              </a:spcAft>
              <a:buSzPts val="1300"/>
              <a:buChar char="●"/>
            </a:pPr>
            <a:r>
              <a:rPr lang="en" sz="1300"/>
              <a:t>According to Center for Disease Control and Prevention (CDC), “teens and adolescents social, emotional, and mental well-being has been impacted by the pandemic.” </a:t>
            </a:r>
            <a:endParaRPr sz="1300"/>
          </a:p>
          <a:p>
            <a:pPr indent="0" lvl="0" marL="0" rtl="0" algn="l">
              <a:spcBef>
                <a:spcPts val="1600"/>
              </a:spcBef>
              <a:spcAft>
                <a:spcPts val="1600"/>
              </a:spcAft>
              <a:buNone/>
            </a:pPr>
            <a:r>
              <a:rPr lang="en" sz="1300"/>
              <a:t>With the use of our device, people will still be able to meet in group settings and adhere to social distancing regulations. </a:t>
            </a:r>
            <a:endParaRPr sz="1300"/>
          </a:p>
        </p:txBody>
      </p:sp>
      <p:sp>
        <p:nvSpPr>
          <p:cNvPr id="196" name="Google Shape;196;p29"/>
          <p:cNvSpPr txBox="1"/>
          <p:nvPr/>
        </p:nvSpPr>
        <p:spPr>
          <a:xfrm>
            <a:off x="8577175" y="4743300"/>
            <a:ext cx="511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rPr>
              <a:t>11</a:t>
            </a:r>
            <a:endParaRPr>
              <a:solidFill>
                <a:schemeClr val="lt1"/>
              </a:solidFill>
            </a:endParaRPr>
          </a:p>
        </p:txBody>
      </p:sp>
      <p:pic>
        <p:nvPicPr>
          <p:cNvPr id="197" name="Google Shape;197;p29"/>
          <p:cNvPicPr preferRelativeResize="0"/>
          <p:nvPr/>
        </p:nvPicPr>
        <p:blipFill>
          <a:blip r:embed="rId3">
            <a:alphaModFix/>
          </a:blip>
          <a:stretch>
            <a:fillRect/>
          </a:stretch>
        </p:blipFill>
        <p:spPr>
          <a:xfrm>
            <a:off x="4952350" y="2766925"/>
            <a:ext cx="3060399" cy="22847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0"/>
          <p:cNvSpPr txBox="1"/>
          <p:nvPr>
            <p:ph type="title"/>
          </p:nvPr>
        </p:nvSpPr>
        <p:spPr>
          <a:xfrm>
            <a:off x="308775" y="770525"/>
            <a:ext cx="2866800" cy="3753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0" lang="en">
                <a:solidFill>
                  <a:schemeClr val="dk1"/>
                </a:solidFill>
              </a:rPr>
              <a:t>Economic Impact</a:t>
            </a:r>
            <a:endParaRPr b="0">
              <a:solidFill>
                <a:schemeClr val="dk1"/>
              </a:solidFill>
            </a:endParaRPr>
          </a:p>
          <a:p>
            <a:pPr indent="0" lvl="0" marL="0" rtl="0" algn="l">
              <a:spcBef>
                <a:spcPts val="0"/>
              </a:spcBef>
              <a:spcAft>
                <a:spcPts val="0"/>
              </a:spcAft>
              <a:buNone/>
            </a:pPr>
            <a:r>
              <a:t/>
            </a:r>
            <a:endParaRPr/>
          </a:p>
        </p:txBody>
      </p:sp>
      <p:sp>
        <p:nvSpPr>
          <p:cNvPr id="203" name="Google Shape;203;p30"/>
          <p:cNvSpPr txBox="1"/>
          <p:nvPr>
            <p:ph idx="1" type="body"/>
          </p:nvPr>
        </p:nvSpPr>
        <p:spPr>
          <a:xfrm>
            <a:off x="3994575" y="665850"/>
            <a:ext cx="4919400" cy="3811800"/>
          </a:xfrm>
          <a:prstGeom prst="rect">
            <a:avLst/>
          </a:prstGeom>
        </p:spPr>
        <p:txBody>
          <a:bodyPr anchorCtr="0" anchor="t" bIns="91425" lIns="91425" spcFirstLastPara="1" rIns="91425" wrap="square" tIns="91425">
            <a:normAutofit/>
          </a:bodyPr>
          <a:lstStyle/>
          <a:p>
            <a:pPr indent="-304800" lvl="0" marL="457200" rtl="0" algn="l">
              <a:spcBef>
                <a:spcPts val="0"/>
              </a:spcBef>
              <a:spcAft>
                <a:spcPts val="0"/>
              </a:spcAft>
              <a:buClr>
                <a:schemeClr val="lt1"/>
              </a:buClr>
              <a:buSzPts val="1200"/>
              <a:buChar char="●"/>
            </a:pPr>
            <a:r>
              <a:rPr lang="en" sz="1200">
                <a:solidFill>
                  <a:schemeClr val="lt1"/>
                </a:solidFill>
              </a:rPr>
              <a:t>The Gross Domestic Product (GDP) decreased by 3.5% in 2020. This is the lowest growth rate since 1946. </a:t>
            </a:r>
            <a:endParaRPr sz="1200">
              <a:solidFill>
                <a:schemeClr val="lt1"/>
              </a:solidFill>
            </a:endParaRPr>
          </a:p>
          <a:p>
            <a:pPr indent="-304800" lvl="0" marL="457200" rtl="0" algn="l">
              <a:spcBef>
                <a:spcPts val="0"/>
              </a:spcBef>
              <a:spcAft>
                <a:spcPts val="0"/>
              </a:spcAft>
              <a:buClr>
                <a:schemeClr val="lt1"/>
              </a:buClr>
              <a:buSzPts val="1200"/>
              <a:buChar char="●"/>
            </a:pPr>
            <a:r>
              <a:rPr lang="en" sz="1200">
                <a:solidFill>
                  <a:schemeClr val="lt1"/>
                </a:solidFill>
              </a:rPr>
              <a:t>The average annual unemployment rate in 2020 was 8.1% higher than the annual averages during the Great Recession in 2009</a:t>
            </a:r>
            <a:endParaRPr sz="1200">
              <a:solidFill>
                <a:schemeClr val="lt1"/>
              </a:solidFill>
            </a:endParaRPr>
          </a:p>
          <a:p>
            <a:pPr indent="0" lvl="0" marL="0" rtl="0" algn="l">
              <a:lnSpc>
                <a:spcPct val="100000"/>
              </a:lnSpc>
              <a:spcBef>
                <a:spcPts val="1200"/>
              </a:spcBef>
              <a:spcAft>
                <a:spcPts val="0"/>
              </a:spcAft>
              <a:buNone/>
            </a:pPr>
            <a:r>
              <a:rPr lang="en" sz="1200">
                <a:solidFill>
                  <a:schemeClr val="lt1"/>
                </a:solidFill>
              </a:rPr>
              <a:t>Our economy took a major hit during the pandemic. This project will help mend our economy by reducing the number of covid cases.</a:t>
            </a:r>
            <a:endParaRPr sz="1800">
              <a:solidFill>
                <a:schemeClr val="lt1"/>
              </a:solidFill>
            </a:endParaRPr>
          </a:p>
          <a:p>
            <a:pPr indent="0" lvl="0" marL="0" rtl="0" algn="l">
              <a:spcBef>
                <a:spcPts val="1200"/>
              </a:spcBef>
              <a:spcAft>
                <a:spcPts val="1200"/>
              </a:spcAft>
              <a:buNone/>
            </a:pPr>
            <a:r>
              <a:rPr lang="en" sz="1800">
                <a:solidFill>
                  <a:schemeClr val="dk1"/>
                </a:solidFill>
              </a:rPr>
              <a:t> hit during the pandemic. This project will hopefully help mend our economy by reducing the number of covid cases</a:t>
            </a:r>
            <a:r>
              <a:rPr lang="en" sz="1800">
                <a:solidFill>
                  <a:schemeClr val="lt2"/>
                </a:solidFill>
              </a:rPr>
              <a:t>.</a:t>
            </a:r>
            <a:endParaRPr>
              <a:solidFill>
                <a:schemeClr val="dk1"/>
              </a:solidFill>
            </a:endParaRPr>
          </a:p>
        </p:txBody>
      </p:sp>
      <p:sp>
        <p:nvSpPr>
          <p:cNvPr id="204" name="Google Shape;204;p30"/>
          <p:cNvSpPr txBox="1"/>
          <p:nvPr/>
        </p:nvSpPr>
        <p:spPr>
          <a:xfrm>
            <a:off x="8755075" y="4743300"/>
            <a:ext cx="469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rPr>
              <a:t>12</a:t>
            </a:r>
            <a:endParaRPr>
              <a:solidFill>
                <a:schemeClr val="lt1"/>
              </a:solidFill>
            </a:endParaRPr>
          </a:p>
        </p:txBody>
      </p:sp>
      <p:pic>
        <p:nvPicPr>
          <p:cNvPr id="205" name="Google Shape;205;p30"/>
          <p:cNvPicPr preferRelativeResize="0"/>
          <p:nvPr/>
        </p:nvPicPr>
        <p:blipFill>
          <a:blip r:embed="rId3">
            <a:alphaModFix/>
          </a:blip>
          <a:stretch>
            <a:fillRect/>
          </a:stretch>
        </p:blipFill>
        <p:spPr>
          <a:xfrm>
            <a:off x="4668075" y="2512450"/>
            <a:ext cx="4005075" cy="2552500"/>
          </a:xfrm>
          <a:prstGeom prst="rect">
            <a:avLst/>
          </a:prstGeom>
          <a:noFill/>
          <a:ln>
            <a:noFill/>
          </a:ln>
        </p:spPr>
      </p:pic>
      <p:sp>
        <p:nvSpPr>
          <p:cNvPr id="206" name="Google Shape;206;p30"/>
          <p:cNvSpPr txBox="1"/>
          <p:nvPr/>
        </p:nvSpPr>
        <p:spPr>
          <a:xfrm>
            <a:off x="5378963" y="2296200"/>
            <a:ext cx="2583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Quarterly Unemployment Rate</a:t>
            </a:r>
            <a:r>
              <a:rPr lang="en"/>
              <a: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E9E9E"/>
        </a:solidFill>
      </p:bgPr>
    </p:bg>
    <p:spTree>
      <p:nvGrpSpPr>
        <p:cNvPr id="210" name="Shape 210"/>
        <p:cNvGrpSpPr/>
        <p:nvPr/>
      </p:nvGrpSpPr>
      <p:grpSpPr>
        <a:xfrm>
          <a:off x="0" y="0"/>
          <a:ext cx="0" cy="0"/>
          <a:chOff x="0" y="0"/>
          <a:chExt cx="0" cy="0"/>
        </a:xfrm>
      </p:grpSpPr>
      <p:sp>
        <p:nvSpPr>
          <p:cNvPr id="211" name="Google Shape;211;p31"/>
          <p:cNvSpPr txBox="1"/>
          <p:nvPr>
            <p:ph type="title"/>
          </p:nvPr>
        </p:nvSpPr>
        <p:spPr>
          <a:xfrm>
            <a:off x="311700" y="3644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Preliminary Design Concept (Hardware) </a:t>
            </a:r>
            <a:endParaRPr/>
          </a:p>
        </p:txBody>
      </p:sp>
      <p:pic>
        <p:nvPicPr>
          <p:cNvPr id="212" name="Google Shape;212;p31"/>
          <p:cNvPicPr preferRelativeResize="0"/>
          <p:nvPr/>
        </p:nvPicPr>
        <p:blipFill>
          <a:blip r:embed="rId3">
            <a:alphaModFix/>
          </a:blip>
          <a:stretch>
            <a:fillRect/>
          </a:stretch>
        </p:blipFill>
        <p:spPr>
          <a:xfrm>
            <a:off x="3359975" y="3472488"/>
            <a:ext cx="2037949" cy="1374926"/>
          </a:xfrm>
          <a:prstGeom prst="rect">
            <a:avLst/>
          </a:prstGeom>
          <a:noFill/>
          <a:ln>
            <a:noFill/>
          </a:ln>
        </p:spPr>
      </p:pic>
      <p:sp>
        <p:nvSpPr>
          <p:cNvPr id="213" name="Google Shape;213;p31"/>
          <p:cNvSpPr/>
          <p:nvPr/>
        </p:nvSpPr>
        <p:spPr>
          <a:xfrm rot="5400000">
            <a:off x="1103163" y="2960625"/>
            <a:ext cx="625200" cy="130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4" name="Google Shape;214;p31"/>
          <p:cNvPicPr preferRelativeResize="0"/>
          <p:nvPr/>
        </p:nvPicPr>
        <p:blipFill>
          <a:blip r:embed="rId4">
            <a:alphaModFix/>
          </a:blip>
          <a:stretch>
            <a:fillRect/>
          </a:stretch>
        </p:blipFill>
        <p:spPr>
          <a:xfrm>
            <a:off x="4233850" y="2659653"/>
            <a:ext cx="1103312" cy="738000"/>
          </a:xfrm>
          <a:prstGeom prst="rect">
            <a:avLst/>
          </a:prstGeom>
          <a:noFill/>
          <a:ln>
            <a:noFill/>
          </a:ln>
        </p:spPr>
      </p:pic>
      <p:pic>
        <p:nvPicPr>
          <p:cNvPr id="215" name="Google Shape;215;p31"/>
          <p:cNvPicPr preferRelativeResize="0"/>
          <p:nvPr/>
        </p:nvPicPr>
        <p:blipFill>
          <a:blip r:embed="rId5">
            <a:alphaModFix/>
          </a:blip>
          <a:stretch>
            <a:fillRect/>
          </a:stretch>
        </p:blipFill>
        <p:spPr>
          <a:xfrm>
            <a:off x="3359975" y="1106010"/>
            <a:ext cx="1799962" cy="1438550"/>
          </a:xfrm>
          <a:prstGeom prst="rect">
            <a:avLst/>
          </a:prstGeom>
          <a:noFill/>
          <a:ln>
            <a:noFill/>
          </a:ln>
        </p:spPr>
      </p:pic>
      <p:sp>
        <p:nvSpPr>
          <p:cNvPr id="216" name="Google Shape;216;p31"/>
          <p:cNvSpPr txBox="1"/>
          <p:nvPr/>
        </p:nvSpPr>
        <p:spPr>
          <a:xfrm>
            <a:off x="469275" y="1722725"/>
            <a:ext cx="1893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Power Source:</a:t>
            </a:r>
            <a:endParaRPr>
              <a:solidFill>
                <a:schemeClr val="dk1"/>
              </a:solidFill>
            </a:endParaRPr>
          </a:p>
          <a:p>
            <a:pPr indent="0" lvl="0" marL="0" rtl="0" algn="l">
              <a:spcBef>
                <a:spcPts val="0"/>
              </a:spcBef>
              <a:spcAft>
                <a:spcPts val="0"/>
              </a:spcAft>
              <a:buNone/>
            </a:pPr>
            <a:r>
              <a:rPr lang="en">
                <a:solidFill>
                  <a:schemeClr val="dk1"/>
                </a:solidFill>
              </a:rPr>
              <a:t>Input - 100-240V</a:t>
            </a:r>
            <a:endParaRPr>
              <a:solidFill>
                <a:schemeClr val="dk1"/>
              </a:solidFill>
            </a:endParaRPr>
          </a:p>
          <a:p>
            <a:pPr indent="0" lvl="0" marL="0" rtl="0" algn="l">
              <a:spcBef>
                <a:spcPts val="0"/>
              </a:spcBef>
              <a:spcAft>
                <a:spcPts val="0"/>
              </a:spcAft>
              <a:buNone/>
            </a:pPr>
            <a:r>
              <a:rPr lang="en">
                <a:solidFill>
                  <a:schemeClr val="dk1"/>
                </a:solidFill>
              </a:rPr>
              <a:t>Output - 5V/2500mA</a:t>
            </a:r>
            <a:endParaRPr>
              <a:solidFill>
                <a:schemeClr val="dk1"/>
              </a:solidFill>
            </a:endParaRPr>
          </a:p>
        </p:txBody>
      </p:sp>
      <p:sp>
        <p:nvSpPr>
          <p:cNvPr id="217" name="Google Shape;217;p31"/>
          <p:cNvSpPr/>
          <p:nvPr/>
        </p:nvSpPr>
        <p:spPr>
          <a:xfrm>
            <a:off x="2327200" y="4094538"/>
            <a:ext cx="625200" cy="130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1"/>
          <p:cNvSpPr/>
          <p:nvPr/>
        </p:nvSpPr>
        <p:spPr>
          <a:xfrm rot="-2182502">
            <a:off x="5511859" y="3963741"/>
            <a:ext cx="625223" cy="130864"/>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1"/>
          <p:cNvSpPr/>
          <p:nvPr/>
        </p:nvSpPr>
        <p:spPr>
          <a:xfrm rot="-5400000">
            <a:off x="3757463" y="2960625"/>
            <a:ext cx="625200" cy="130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1"/>
          <p:cNvSpPr txBox="1"/>
          <p:nvPr/>
        </p:nvSpPr>
        <p:spPr>
          <a:xfrm>
            <a:off x="8689500" y="4737825"/>
            <a:ext cx="454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13</a:t>
            </a:r>
            <a:endParaRPr>
              <a:solidFill>
                <a:schemeClr val="dk1"/>
              </a:solidFill>
            </a:endParaRPr>
          </a:p>
        </p:txBody>
      </p:sp>
      <p:sp>
        <p:nvSpPr>
          <p:cNvPr id="221" name="Google Shape;221;p31"/>
          <p:cNvSpPr txBox="1"/>
          <p:nvPr/>
        </p:nvSpPr>
        <p:spPr>
          <a:xfrm>
            <a:off x="6749261" y="4094550"/>
            <a:ext cx="15414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chemeClr val="dk1"/>
                </a:solidFill>
              </a:rPr>
              <a:t>Raspberry Pi Camera, Lights, and Stereo System</a:t>
            </a:r>
            <a:endParaRPr b="1" sz="1000">
              <a:solidFill>
                <a:schemeClr val="dk1"/>
              </a:solidFill>
            </a:endParaRPr>
          </a:p>
          <a:p>
            <a:pPr indent="0" lvl="0" marL="0" rtl="0" algn="l">
              <a:spcBef>
                <a:spcPts val="0"/>
              </a:spcBef>
              <a:spcAft>
                <a:spcPts val="0"/>
              </a:spcAft>
              <a:buNone/>
            </a:pPr>
            <a:r>
              <a:t/>
            </a:r>
            <a:endParaRPr/>
          </a:p>
        </p:txBody>
      </p:sp>
      <p:sp>
        <p:nvSpPr>
          <p:cNvPr id="222" name="Google Shape;222;p31"/>
          <p:cNvSpPr txBox="1"/>
          <p:nvPr/>
        </p:nvSpPr>
        <p:spPr>
          <a:xfrm>
            <a:off x="3185038" y="4768575"/>
            <a:ext cx="18153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chemeClr val="dk1"/>
                </a:solidFill>
              </a:rPr>
              <a:t>Raspberry Pi 3 B+</a:t>
            </a:r>
            <a:endParaRPr b="1" sz="1000">
              <a:solidFill>
                <a:schemeClr val="dk1"/>
              </a:solidFill>
            </a:endParaRPr>
          </a:p>
        </p:txBody>
      </p:sp>
      <p:pic>
        <p:nvPicPr>
          <p:cNvPr id="223" name="Google Shape;223;p31"/>
          <p:cNvPicPr preferRelativeResize="0"/>
          <p:nvPr/>
        </p:nvPicPr>
        <p:blipFill>
          <a:blip r:embed="rId6">
            <a:alphaModFix/>
          </a:blip>
          <a:stretch>
            <a:fillRect/>
          </a:stretch>
        </p:blipFill>
        <p:spPr>
          <a:xfrm>
            <a:off x="7911700" y="2151688"/>
            <a:ext cx="1103299" cy="1063298"/>
          </a:xfrm>
          <a:prstGeom prst="rect">
            <a:avLst/>
          </a:prstGeom>
          <a:noFill/>
          <a:ln>
            <a:noFill/>
          </a:ln>
        </p:spPr>
      </p:pic>
      <p:pic>
        <p:nvPicPr>
          <p:cNvPr id="224" name="Google Shape;224;p31"/>
          <p:cNvPicPr preferRelativeResize="0"/>
          <p:nvPr/>
        </p:nvPicPr>
        <p:blipFill>
          <a:blip r:embed="rId7">
            <a:alphaModFix/>
          </a:blip>
          <a:stretch>
            <a:fillRect/>
          </a:stretch>
        </p:blipFill>
        <p:spPr>
          <a:xfrm>
            <a:off x="5999953" y="1340774"/>
            <a:ext cx="1670675" cy="1179789"/>
          </a:xfrm>
          <a:prstGeom prst="rect">
            <a:avLst/>
          </a:prstGeom>
          <a:noFill/>
          <a:ln>
            <a:noFill/>
          </a:ln>
        </p:spPr>
      </p:pic>
      <p:pic>
        <p:nvPicPr>
          <p:cNvPr id="225" name="Google Shape;225;p31"/>
          <p:cNvPicPr preferRelativeResize="0"/>
          <p:nvPr/>
        </p:nvPicPr>
        <p:blipFill>
          <a:blip r:embed="rId8">
            <a:alphaModFix/>
          </a:blip>
          <a:stretch>
            <a:fillRect/>
          </a:stretch>
        </p:blipFill>
        <p:spPr>
          <a:xfrm>
            <a:off x="469263" y="3457600"/>
            <a:ext cx="1670677" cy="1404700"/>
          </a:xfrm>
          <a:prstGeom prst="rect">
            <a:avLst/>
          </a:prstGeom>
          <a:noFill/>
          <a:ln>
            <a:noFill/>
          </a:ln>
        </p:spPr>
      </p:pic>
      <p:pic>
        <p:nvPicPr>
          <p:cNvPr id="226" name="Google Shape;226;p31"/>
          <p:cNvPicPr preferRelativeResize="0"/>
          <p:nvPr/>
        </p:nvPicPr>
        <p:blipFill>
          <a:blip r:embed="rId9">
            <a:alphaModFix/>
          </a:blip>
          <a:stretch>
            <a:fillRect/>
          </a:stretch>
        </p:blipFill>
        <p:spPr>
          <a:xfrm>
            <a:off x="5929962" y="2924188"/>
            <a:ext cx="1810675" cy="6941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Preliminary Design Concept</a:t>
            </a:r>
            <a:r>
              <a:rPr lang="en"/>
              <a:t> (Software) </a:t>
            </a:r>
            <a:endParaRPr/>
          </a:p>
        </p:txBody>
      </p:sp>
      <p:pic>
        <p:nvPicPr>
          <p:cNvPr id="232" name="Google Shape;232;p32"/>
          <p:cNvPicPr preferRelativeResize="0"/>
          <p:nvPr/>
        </p:nvPicPr>
        <p:blipFill>
          <a:blip r:embed="rId3">
            <a:alphaModFix/>
          </a:blip>
          <a:stretch>
            <a:fillRect/>
          </a:stretch>
        </p:blipFill>
        <p:spPr>
          <a:xfrm>
            <a:off x="798338" y="2034540"/>
            <a:ext cx="729125" cy="873410"/>
          </a:xfrm>
          <a:prstGeom prst="rect">
            <a:avLst/>
          </a:prstGeom>
          <a:noFill/>
          <a:ln>
            <a:noFill/>
          </a:ln>
        </p:spPr>
      </p:pic>
      <p:sp>
        <p:nvSpPr>
          <p:cNvPr id="233" name="Google Shape;233;p32"/>
          <p:cNvSpPr txBox="1"/>
          <p:nvPr/>
        </p:nvSpPr>
        <p:spPr>
          <a:xfrm>
            <a:off x="614225" y="1059325"/>
            <a:ext cx="2672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1.Download </a:t>
            </a:r>
            <a:r>
              <a:rPr lang="en" sz="1200">
                <a:solidFill>
                  <a:schemeClr val="dk1"/>
                </a:solidFill>
              </a:rPr>
              <a:t>necessary</a:t>
            </a:r>
            <a:r>
              <a:rPr lang="en" sz="1200">
                <a:solidFill>
                  <a:schemeClr val="dk1"/>
                </a:solidFill>
              </a:rPr>
              <a:t> libraries in python; Numpy, Open ComputerVision, TensorFlow etc..</a:t>
            </a:r>
            <a:endParaRPr sz="1200">
              <a:solidFill>
                <a:schemeClr val="dk1"/>
              </a:solidFill>
            </a:endParaRPr>
          </a:p>
        </p:txBody>
      </p:sp>
      <p:sp>
        <p:nvSpPr>
          <p:cNvPr id="234" name="Google Shape;234;p32"/>
          <p:cNvSpPr txBox="1"/>
          <p:nvPr/>
        </p:nvSpPr>
        <p:spPr>
          <a:xfrm>
            <a:off x="5983100" y="1095088"/>
            <a:ext cx="2428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2. -Initialize the library</a:t>
            </a:r>
            <a:endParaRPr sz="1200">
              <a:solidFill>
                <a:schemeClr val="dk1"/>
              </a:solidFill>
            </a:endParaRPr>
          </a:p>
          <a:p>
            <a:pPr indent="0" lvl="0" marL="0" rtl="0" algn="l">
              <a:spcBef>
                <a:spcPts val="0"/>
              </a:spcBef>
              <a:spcAft>
                <a:spcPts val="0"/>
              </a:spcAft>
              <a:buNone/>
            </a:pPr>
            <a:r>
              <a:rPr lang="en" sz="1200">
                <a:solidFill>
                  <a:schemeClr val="dk1"/>
                </a:solidFill>
              </a:rPr>
              <a:t>    -Use camera for live video</a:t>
            </a:r>
            <a:endParaRPr sz="1200">
              <a:solidFill>
                <a:schemeClr val="dk1"/>
              </a:solidFill>
            </a:endParaRPr>
          </a:p>
          <a:p>
            <a:pPr indent="0" lvl="0" marL="0" rtl="0" algn="l">
              <a:spcBef>
                <a:spcPts val="0"/>
              </a:spcBef>
              <a:spcAft>
                <a:spcPts val="0"/>
              </a:spcAft>
              <a:buNone/>
            </a:pPr>
            <a:r>
              <a:rPr lang="en" sz="1200">
                <a:solidFill>
                  <a:schemeClr val="dk1"/>
                </a:solidFill>
              </a:rPr>
              <a:t>    - Identify objects frame by frame</a:t>
            </a:r>
            <a:endParaRPr sz="1200">
              <a:solidFill>
                <a:schemeClr val="dk1"/>
              </a:solidFill>
            </a:endParaRPr>
          </a:p>
        </p:txBody>
      </p:sp>
      <p:sp>
        <p:nvSpPr>
          <p:cNvPr id="235" name="Google Shape;235;p32"/>
          <p:cNvSpPr txBox="1"/>
          <p:nvPr/>
        </p:nvSpPr>
        <p:spPr>
          <a:xfrm>
            <a:off x="678850" y="3112325"/>
            <a:ext cx="2428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3. Code the camera process </a:t>
            </a:r>
            <a:r>
              <a:rPr lang="en" sz="1200">
                <a:solidFill>
                  <a:schemeClr val="dk1"/>
                </a:solidFill>
              </a:rPr>
              <a:t>captured</a:t>
            </a:r>
            <a:r>
              <a:rPr lang="en" sz="1200">
                <a:solidFill>
                  <a:schemeClr val="dk1"/>
                </a:solidFill>
              </a:rPr>
              <a:t> video and identify objects, using the if(condition)</a:t>
            </a:r>
            <a:endParaRPr sz="1200">
              <a:solidFill>
                <a:schemeClr val="dk1"/>
              </a:solidFill>
            </a:endParaRPr>
          </a:p>
        </p:txBody>
      </p:sp>
      <p:sp>
        <p:nvSpPr>
          <p:cNvPr id="236" name="Google Shape;236;p32"/>
          <p:cNvSpPr txBox="1"/>
          <p:nvPr/>
        </p:nvSpPr>
        <p:spPr>
          <a:xfrm>
            <a:off x="5694250" y="3112325"/>
            <a:ext cx="3204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4. Once the Raspberry Pi is connected</a:t>
            </a:r>
            <a:endParaRPr sz="1200">
              <a:solidFill>
                <a:schemeClr val="dk1"/>
              </a:solidFill>
            </a:endParaRPr>
          </a:p>
          <a:p>
            <a:pPr indent="0" lvl="0" marL="0" rtl="0" algn="l">
              <a:spcBef>
                <a:spcPts val="0"/>
              </a:spcBef>
              <a:spcAft>
                <a:spcPts val="0"/>
              </a:spcAft>
              <a:buNone/>
            </a:pPr>
            <a:r>
              <a:rPr lang="en" sz="1200">
                <a:solidFill>
                  <a:schemeClr val="dk1"/>
                </a:solidFill>
              </a:rPr>
              <a:t>Video processed frame-by-frame</a:t>
            </a:r>
            <a:endParaRPr sz="1200">
              <a:solidFill>
                <a:schemeClr val="dk1"/>
              </a:solidFill>
            </a:endParaRPr>
          </a:p>
          <a:p>
            <a:pPr indent="0" lvl="0" marL="0" rtl="0" algn="l">
              <a:spcBef>
                <a:spcPts val="0"/>
              </a:spcBef>
              <a:spcAft>
                <a:spcPts val="0"/>
              </a:spcAft>
              <a:buNone/>
            </a:pPr>
            <a:r>
              <a:rPr lang="en" sz="1200">
                <a:solidFill>
                  <a:schemeClr val="dk1"/>
                </a:solidFill>
              </a:rPr>
              <a:t>Objects identified; alerts sound</a:t>
            </a:r>
            <a:endParaRPr sz="1200">
              <a:solidFill>
                <a:schemeClr val="dk1"/>
              </a:solidFill>
            </a:endParaRPr>
          </a:p>
        </p:txBody>
      </p:sp>
      <p:pic>
        <p:nvPicPr>
          <p:cNvPr id="237" name="Google Shape;237;p32"/>
          <p:cNvPicPr preferRelativeResize="0"/>
          <p:nvPr/>
        </p:nvPicPr>
        <p:blipFill>
          <a:blip r:embed="rId4">
            <a:alphaModFix/>
          </a:blip>
          <a:stretch>
            <a:fillRect/>
          </a:stretch>
        </p:blipFill>
        <p:spPr>
          <a:xfrm>
            <a:off x="2017068" y="2101788"/>
            <a:ext cx="729136" cy="738900"/>
          </a:xfrm>
          <a:prstGeom prst="rect">
            <a:avLst/>
          </a:prstGeom>
          <a:noFill/>
          <a:ln>
            <a:noFill/>
          </a:ln>
        </p:spPr>
      </p:pic>
      <p:pic>
        <p:nvPicPr>
          <p:cNvPr id="238" name="Google Shape;238;p32"/>
          <p:cNvPicPr preferRelativeResize="0"/>
          <p:nvPr/>
        </p:nvPicPr>
        <p:blipFill>
          <a:blip r:embed="rId5">
            <a:alphaModFix/>
          </a:blip>
          <a:stretch>
            <a:fillRect/>
          </a:stretch>
        </p:blipFill>
        <p:spPr>
          <a:xfrm>
            <a:off x="6328534" y="3924752"/>
            <a:ext cx="1521039" cy="983700"/>
          </a:xfrm>
          <a:prstGeom prst="rect">
            <a:avLst/>
          </a:prstGeom>
          <a:noFill/>
          <a:ln>
            <a:noFill/>
          </a:ln>
        </p:spPr>
      </p:pic>
      <p:sp>
        <p:nvSpPr>
          <p:cNvPr id="239" name="Google Shape;239;p32"/>
          <p:cNvSpPr txBox="1"/>
          <p:nvPr/>
        </p:nvSpPr>
        <p:spPr>
          <a:xfrm>
            <a:off x="8676425" y="4743300"/>
            <a:ext cx="510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14</a:t>
            </a:r>
            <a:endParaRPr>
              <a:solidFill>
                <a:schemeClr val="dk1"/>
              </a:solidFill>
            </a:endParaRPr>
          </a:p>
        </p:txBody>
      </p:sp>
      <p:sp>
        <p:nvSpPr>
          <p:cNvPr id="240" name="Google Shape;240;p32"/>
          <p:cNvSpPr txBox="1"/>
          <p:nvPr/>
        </p:nvSpPr>
        <p:spPr>
          <a:xfrm>
            <a:off x="3107613" y="2101800"/>
            <a:ext cx="2621700" cy="124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chemeClr val="dk1"/>
                </a:solidFill>
              </a:rPr>
              <a:t>Object Detection</a:t>
            </a:r>
            <a:endParaRPr b="1" sz="2300">
              <a:solidFill>
                <a:schemeClr val="dk1"/>
              </a:solidFill>
            </a:endParaRPr>
          </a:p>
          <a:p>
            <a:pPr indent="0" lvl="0" marL="0" rtl="0" algn="ctr">
              <a:spcBef>
                <a:spcPts val="0"/>
              </a:spcBef>
              <a:spcAft>
                <a:spcPts val="0"/>
              </a:spcAft>
              <a:buNone/>
            </a:pPr>
            <a:r>
              <a:rPr b="1" lang="en" sz="2300">
                <a:solidFill>
                  <a:schemeClr val="dk1"/>
                </a:solidFill>
              </a:rPr>
              <a:t>to</a:t>
            </a:r>
            <a:endParaRPr b="1" sz="2300">
              <a:solidFill>
                <a:schemeClr val="dk1"/>
              </a:solidFill>
            </a:endParaRPr>
          </a:p>
          <a:p>
            <a:pPr indent="0" lvl="0" marL="0" rtl="0" algn="ctr">
              <a:spcBef>
                <a:spcPts val="0"/>
              </a:spcBef>
              <a:spcAft>
                <a:spcPts val="0"/>
              </a:spcAft>
              <a:buNone/>
            </a:pPr>
            <a:r>
              <a:rPr b="1" lang="en" sz="2300">
                <a:solidFill>
                  <a:schemeClr val="dk1"/>
                </a:solidFill>
              </a:rPr>
              <a:t>Crowd Detection</a:t>
            </a:r>
            <a:endParaRPr b="1" sz="2300">
              <a:solidFill>
                <a:schemeClr val="dk1"/>
              </a:solidFill>
            </a:endParaRPr>
          </a:p>
        </p:txBody>
      </p:sp>
      <p:pic>
        <p:nvPicPr>
          <p:cNvPr id="241" name="Google Shape;241;p32"/>
          <p:cNvPicPr preferRelativeResize="0"/>
          <p:nvPr/>
        </p:nvPicPr>
        <p:blipFill>
          <a:blip r:embed="rId6">
            <a:alphaModFix/>
          </a:blip>
          <a:stretch>
            <a:fillRect/>
          </a:stretch>
        </p:blipFill>
        <p:spPr>
          <a:xfrm>
            <a:off x="678263" y="3924775"/>
            <a:ext cx="2429363" cy="987475"/>
          </a:xfrm>
          <a:prstGeom prst="rect">
            <a:avLst/>
          </a:prstGeom>
          <a:noFill/>
          <a:ln>
            <a:noFill/>
          </a:ln>
        </p:spPr>
      </p:pic>
      <p:pic>
        <p:nvPicPr>
          <p:cNvPr id="242" name="Google Shape;242;p32"/>
          <p:cNvPicPr preferRelativeResize="0"/>
          <p:nvPr/>
        </p:nvPicPr>
        <p:blipFill>
          <a:blip r:embed="rId7">
            <a:alphaModFix/>
          </a:blip>
          <a:stretch>
            <a:fillRect/>
          </a:stretch>
        </p:blipFill>
        <p:spPr>
          <a:xfrm>
            <a:off x="6203664" y="1979388"/>
            <a:ext cx="1987074" cy="983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3"/>
          <p:cNvSpPr txBox="1"/>
          <p:nvPr>
            <p:ph type="title"/>
          </p:nvPr>
        </p:nvSpPr>
        <p:spPr>
          <a:xfrm>
            <a:off x="311688" y="-819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Project Comparison</a:t>
            </a:r>
            <a:endParaRPr/>
          </a:p>
        </p:txBody>
      </p:sp>
      <p:graphicFrame>
        <p:nvGraphicFramePr>
          <p:cNvPr id="248" name="Google Shape;248;p33"/>
          <p:cNvGraphicFramePr/>
          <p:nvPr/>
        </p:nvGraphicFramePr>
        <p:xfrm>
          <a:off x="1089525" y="379880"/>
          <a:ext cx="3000000" cy="3000000"/>
        </p:xfrm>
        <a:graphic>
          <a:graphicData uri="http://schemas.openxmlformats.org/drawingml/2006/table">
            <a:tbl>
              <a:tblPr>
                <a:noFill/>
                <a:tableStyleId>{43B51682-786F-4AF9-A491-CC71A36DAD6D}</a:tableStyleId>
              </a:tblPr>
              <a:tblGrid>
                <a:gridCol w="1160825"/>
                <a:gridCol w="1160825"/>
                <a:gridCol w="1174525"/>
                <a:gridCol w="1147100"/>
                <a:gridCol w="1160825"/>
                <a:gridCol w="1160825"/>
              </a:tblGrid>
              <a:tr h="342700">
                <a:tc>
                  <a:txBody>
                    <a:bodyPr/>
                    <a:lstStyle/>
                    <a:p>
                      <a:pPr indent="0" lvl="0" marL="0" rtl="0" algn="ctr">
                        <a:spcBef>
                          <a:spcPts val="0"/>
                        </a:spcBef>
                        <a:spcAft>
                          <a:spcPts val="0"/>
                        </a:spcAft>
                        <a:buNone/>
                      </a:pPr>
                      <a:r>
                        <a:rPr lang="en" sz="1200">
                          <a:solidFill>
                            <a:schemeClr val="dk1"/>
                          </a:solidFill>
                        </a:rPr>
                        <a:t>Product</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rPr>
                        <a:t>Design</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rPr>
                        <a:t>Pros</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rPr>
                        <a:t>Cons</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rPr>
                        <a:t>Cost</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rPr>
                        <a:t>Final Decision</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r>
              <a:tr h="956775">
                <a:tc>
                  <a:txBody>
                    <a:bodyPr/>
                    <a:lstStyle/>
                    <a:p>
                      <a:pPr indent="0" lvl="0" marL="0" rtl="0" algn="l">
                        <a:spcBef>
                          <a:spcPts val="0"/>
                        </a:spcBef>
                        <a:spcAft>
                          <a:spcPts val="0"/>
                        </a:spcAft>
                        <a:buNone/>
                      </a:pPr>
                      <a:r>
                        <a:rPr lang="en" sz="800">
                          <a:solidFill>
                            <a:schemeClr val="dk1"/>
                          </a:solidFill>
                        </a:rPr>
                        <a:t>Covid-19</a:t>
                      </a:r>
                      <a:endParaRPr sz="800">
                        <a:solidFill>
                          <a:schemeClr val="dk1"/>
                        </a:solidFill>
                      </a:endParaRPr>
                    </a:p>
                    <a:p>
                      <a:pPr indent="0" lvl="0" marL="0" rtl="0" algn="l">
                        <a:spcBef>
                          <a:spcPts val="0"/>
                        </a:spcBef>
                        <a:spcAft>
                          <a:spcPts val="0"/>
                        </a:spcAft>
                        <a:buNone/>
                      </a:pPr>
                      <a:r>
                        <a:rPr lang="en" sz="800">
                          <a:solidFill>
                            <a:schemeClr val="dk1"/>
                          </a:solidFill>
                        </a:rPr>
                        <a:t>Crowd Detector</a:t>
                      </a:r>
                      <a:endParaRPr sz="800">
                        <a:solidFill>
                          <a:schemeClr val="dk1"/>
                        </a:solidFill>
                      </a:endParaRPr>
                    </a:p>
                    <a:p>
                      <a:pPr indent="0" lvl="0" marL="0" rtl="0" algn="l">
                        <a:spcBef>
                          <a:spcPts val="0"/>
                        </a:spcBef>
                        <a:spcAft>
                          <a:spcPts val="0"/>
                        </a:spcAft>
                        <a:buNone/>
                      </a:pPr>
                      <a:r>
                        <a:t/>
                      </a:r>
                      <a:endParaRPr sz="8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Room camera for social distance </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-People Counter</a:t>
                      </a:r>
                      <a:endParaRPr sz="1100">
                        <a:solidFill>
                          <a:schemeClr val="dk1"/>
                        </a:solidFill>
                      </a:endParaRPr>
                    </a:p>
                    <a:p>
                      <a:pPr indent="0" lvl="0" marL="0" rtl="0" algn="l">
                        <a:spcBef>
                          <a:spcPts val="0"/>
                        </a:spcBef>
                        <a:spcAft>
                          <a:spcPts val="0"/>
                        </a:spcAft>
                        <a:buNone/>
                      </a:pPr>
                      <a:r>
                        <a:rPr lang="en" sz="1100">
                          <a:solidFill>
                            <a:schemeClr val="dk1"/>
                          </a:solidFill>
                        </a:rPr>
                        <a:t>-Alert System</a:t>
                      </a:r>
                      <a:endParaRPr sz="1100">
                        <a:solidFill>
                          <a:schemeClr val="dk1"/>
                        </a:solidFill>
                      </a:endParaRPr>
                    </a:p>
                    <a:p>
                      <a:pPr indent="0" lvl="0" marL="0" rtl="0" algn="l">
                        <a:spcBef>
                          <a:spcPts val="0"/>
                        </a:spcBef>
                        <a:spcAft>
                          <a:spcPts val="0"/>
                        </a:spcAft>
                        <a:buNone/>
                      </a:pPr>
                      <a:r>
                        <a:rPr lang="en" sz="1100">
                          <a:solidFill>
                            <a:schemeClr val="dk1"/>
                          </a:solidFill>
                        </a:rPr>
                        <a:t>- controlled social gathering</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rPr>
                        <a:t>- Requires wifi connection</a:t>
                      </a:r>
                      <a:endParaRPr sz="1000">
                        <a:solidFill>
                          <a:schemeClr val="dk1"/>
                        </a:solidFill>
                      </a:endParaRPr>
                    </a:p>
                    <a:p>
                      <a:pPr indent="0" lvl="0" marL="0" rtl="0" algn="l">
                        <a:spcBef>
                          <a:spcPts val="0"/>
                        </a:spcBef>
                        <a:spcAft>
                          <a:spcPts val="0"/>
                        </a:spcAft>
                        <a:buNone/>
                      </a:pPr>
                      <a:r>
                        <a:rPr lang="en" sz="1000">
                          <a:solidFill>
                            <a:schemeClr val="dk1"/>
                          </a:solidFill>
                        </a:rPr>
                        <a:t>-system provides slow frame rates</a:t>
                      </a:r>
                      <a:endParaRPr sz="10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$150</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3600">
                          <a:solidFill>
                            <a:schemeClr val="dk1"/>
                          </a:solidFill>
                        </a:rPr>
                        <a:t>✔</a:t>
                      </a:r>
                      <a:endParaRPr sz="36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113850">
                <a:tc>
                  <a:txBody>
                    <a:bodyPr/>
                    <a:lstStyle/>
                    <a:p>
                      <a:pPr indent="0" lvl="0" marL="0" rtl="0" algn="l">
                        <a:spcBef>
                          <a:spcPts val="0"/>
                        </a:spcBef>
                        <a:spcAft>
                          <a:spcPts val="0"/>
                        </a:spcAft>
                        <a:buNone/>
                      </a:pPr>
                      <a:r>
                        <a:rPr lang="en" sz="800">
                          <a:solidFill>
                            <a:schemeClr val="dk1"/>
                          </a:solidFill>
                        </a:rPr>
                        <a:t>Caregiver </a:t>
                      </a:r>
                      <a:r>
                        <a:rPr lang="en" sz="800">
                          <a:solidFill>
                            <a:schemeClr val="dk1"/>
                          </a:solidFill>
                        </a:rPr>
                        <a:t>Touch Free</a:t>
                      </a:r>
                      <a:r>
                        <a:rPr lang="en" sz="800">
                          <a:solidFill>
                            <a:schemeClr val="dk1"/>
                          </a:solidFill>
                        </a:rPr>
                        <a:t> Thermometer</a:t>
                      </a:r>
                      <a:endParaRPr sz="800">
                        <a:solidFill>
                          <a:schemeClr val="dk1"/>
                        </a:solidFill>
                      </a:endParaRPr>
                    </a:p>
                    <a:p>
                      <a:pPr indent="0" lvl="0" marL="0" rtl="0" algn="l">
                        <a:spcBef>
                          <a:spcPts val="0"/>
                        </a:spcBef>
                        <a:spcAft>
                          <a:spcPts val="0"/>
                        </a:spcAft>
                        <a:buNone/>
                      </a:pPr>
                      <a:r>
                        <a:t/>
                      </a:r>
                      <a:endParaRPr sz="8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Thermometer that measures temperature of person</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-no-contact</a:t>
                      </a:r>
                      <a:endParaRPr sz="1100">
                        <a:solidFill>
                          <a:schemeClr val="dk1"/>
                        </a:solidFill>
                      </a:endParaRPr>
                    </a:p>
                    <a:p>
                      <a:pPr indent="0" lvl="0" marL="0" rtl="0" algn="l">
                        <a:spcBef>
                          <a:spcPts val="0"/>
                        </a:spcBef>
                        <a:spcAft>
                          <a:spcPts val="0"/>
                        </a:spcAft>
                        <a:buNone/>
                      </a:pPr>
                      <a:r>
                        <a:rPr lang="en" sz="1100">
                          <a:solidFill>
                            <a:schemeClr val="dk1"/>
                          </a:solidFill>
                        </a:rPr>
                        <a:t>-instant results</a:t>
                      </a:r>
                      <a:endParaRPr sz="1100">
                        <a:solidFill>
                          <a:schemeClr val="dk1"/>
                        </a:solidFill>
                      </a:endParaRPr>
                    </a:p>
                    <a:p>
                      <a:pPr indent="0" lvl="0" marL="0" rtl="0" algn="l">
                        <a:spcBef>
                          <a:spcPts val="0"/>
                        </a:spcBef>
                        <a:spcAft>
                          <a:spcPts val="0"/>
                        </a:spcAft>
                        <a:buNone/>
                      </a:pPr>
                      <a:r>
                        <a:rPr lang="en" sz="1100">
                          <a:solidFill>
                            <a:schemeClr val="dk1"/>
                          </a:solidFill>
                        </a:rPr>
                        <a:t>-can also measure room and skin temp</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000">
                          <a:solidFill>
                            <a:schemeClr val="dk1"/>
                          </a:solidFill>
                        </a:rPr>
                        <a:t>-Minimal social distancing effort </a:t>
                      </a:r>
                      <a:endParaRPr sz="1000">
                        <a:solidFill>
                          <a:schemeClr val="dk1"/>
                        </a:solidFill>
                      </a:endParaRPr>
                    </a:p>
                    <a:p>
                      <a:pPr indent="0" lvl="0" marL="0" rtl="0" algn="l">
                        <a:spcBef>
                          <a:spcPts val="0"/>
                        </a:spcBef>
                        <a:spcAft>
                          <a:spcPts val="0"/>
                        </a:spcAft>
                        <a:buNone/>
                      </a:pPr>
                      <a:r>
                        <a:rPr lang="en" sz="1000">
                          <a:solidFill>
                            <a:schemeClr val="dk1"/>
                          </a:solidFill>
                        </a:rPr>
                        <a:t>-Not accurate detection of COVID</a:t>
                      </a:r>
                      <a:endParaRPr sz="1000">
                        <a:solidFill>
                          <a:schemeClr val="dk1"/>
                        </a:solidFill>
                      </a:endParaRPr>
                    </a:p>
                    <a:p>
                      <a:pPr indent="0" lvl="0" marL="0" rtl="0" algn="l">
                        <a:spcBef>
                          <a:spcPts val="0"/>
                        </a:spcBef>
                        <a:spcAft>
                          <a:spcPts val="0"/>
                        </a:spcAft>
                        <a:buNone/>
                      </a:pPr>
                      <a:r>
                        <a:t/>
                      </a:r>
                      <a:endParaRPr sz="10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Starts at $240</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r>
              <a:tr h="813950">
                <a:tc>
                  <a:txBody>
                    <a:bodyPr/>
                    <a:lstStyle/>
                    <a:p>
                      <a:pPr indent="0" lvl="0" marL="0" rtl="0" algn="l">
                        <a:spcBef>
                          <a:spcPts val="0"/>
                        </a:spcBef>
                        <a:spcAft>
                          <a:spcPts val="0"/>
                        </a:spcAft>
                        <a:buNone/>
                      </a:pPr>
                      <a:r>
                        <a:rPr lang="en" sz="800">
                          <a:solidFill>
                            <a:schemeClr val="dk1"/>
                          </a:solidFill>
                        </a:rPr>
                        <a:t>Ultimaxx Wristband</a:t>
                      </a:r>
                      <a:endParaRPr sz="8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Wristband with 6ft detection</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-Size</a:t>
                      </a:r>
                      <a:endParaRPr sz="1100">
                        <a:solidFill>
                          <a:schemeClr val="dk1"/>
                        </a:solidFill>
                      </a:endParaRPr>
                    </a:p>
                    <a:p>
                      <a:pPr indent="0" lvl="0" marL="0" rtl="0" algn="l">
                        <a:spcBef>
                          <a:spcPts val="0"/>
                        </a:spcBef>
                        <a:spcAft>
                          <a:spcPts val="0"/>
                        </a:spcAft>
                        <a:buNone/>
                      </a:pPr>
                      <a:r>
                        <a:rPr lang="en" sz="1100">
                          <a:solidFill>
                            <a:schemeClr val="dk1"/>
                          </a:solidFill>
                        </a:rPr>
                        <a:t>-Portability</a:t>
                      </a:r>
                      <a:endParaRPr sz="1100">
                        <a:solidFill>
                          <a:schemeClr val="dk1"/>
                        </a:solidFill>
                      </a:endParaRPr>
                    </a:p>
                    <a:p>
                      <a:pPr indent="0" lvl="0" marL="0" rtl="0" algn="l">
                        <a:spcBef>
                          <a:spcPts val="0"/>
                        </a:spcBef>
                        <a:spcAft>
                          <a:spcPts val="0"/>
                        </a:spcAft>
                        <a:buNone/>
                      </a:pPr>
                      <a:r>
                        <a:rPr lang="en" sz="1100">
                          <a:solidFill>
                            <a:schemeClr val="dk1"/>
                          </a:solidFill>
                        </a:rPr>
                        <a:t>-App compatible</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-Relies on battery life</a:t>
                      </a:r>
                      <a:endParaRPr sz="1100">
                        <a:solidFill>
                          <a:schemeClr val="dk1"/>
                        </a:solidFill>
                      </a:endParaRPr>
                    </a:p>
                    <a:p>
                      <a:pPr indent="0" lvl="0" marL="0" rtl="0" algn="l">
                        <a:spcBef>
                          <a:spcPts val="0"/>
                        </a:spcBef>
                        <a:spcAft>
                          <a:spcPts val="0"/>
                        </a:spcAft>
                        <a:buNone/>
                      </a:pPr>
                      <a:r>
                        <a:rPr lang="en" sz="1100">
                          <a:solidFill>
                            <a:schemeClr val="dk1"/>
                          </a:solidFill>
                        </a:rPr>
                        <a:t>-Only works with 2</a:t>
                      </a:r>
                      <a:endParaRPr sz="1100">
                        <a:solidFill>
                          <a:schemeClr val="dk1"/>
                        </a:solidFill>
                      </a:endParaRPr>
                    </a:p>
                    <a:p>
                      <a:pPr indent="0" lvl="0" marL="0" rtl="0" algn="l">
                        <a:spcBef>
                          <a:spcPts val="0"/>
                        </a:spcBef>
                        <a:spcAft>
                          <a:spcPts val="0"/>
                        </a:spcAft>
                        <a:buNone/>
                      </a:pPr>
                      <a:r>
                        <a:rPr lang="en" sz="1100">
                          <a:solidFill>
                            <a:schemeClr val="dk1"/>
                          </a:solidFill>
                        </a:rPr>
                        <a:t>-Limited to participation</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$20-40 per unit</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942475">
                <a:tc>
                  <a:txBody>
                    <a:bodyPr/>
                    <a:lstStyle/>
                    <a:p>
                      <a:pPr indent="0" lvl="0" marL="0" rtl="0" algn="l">
                        <a:spcBef>
                          <a:spcPts val="0"/>
                        </a:spcBef>
                        <a:spcAft>
                          <a:spcPts val="0"/>
                        </a:spcAft>
                        <a:buNone/>
                      </a:pPr>
                      <a:r>
                        <a:rPr lang="en" sz="900">
                          <a:solidFill>
                            <a:schemeClr val="dk1"/>
                          </a:solidFill>
                        </a:rPr>
                        <a:t>Magnifier Tool</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App used to </a:t>
                      </a:r>
                      <a:r>
                        <a:rPr lang="en" sz="1100">
                          <a:solidFill>
                            <a:schemeClr val="dk1"/>
                          </a:solidFill>
                        </a:rPr>
                        <a:t>identify</a:t>
                      </a:r>
                      <a:r>
                        <a:rPr lang="en" sz="1100">
                          <a:solidFill>
                            <a:schemeClr val="dk1"/>
                          </a:solidFill>
                        </a:rPr>
                        <a:t> objects and their distance</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-P</a:t>
                      </a:r>
                      <a:r>
                        <a:rPr lang="en" sz="1100">
                          <a:solidFill>
                            <a:schemeClr val="dk1"/>
                          </a:solidFill>
                        </a:rPr>
                        <a:t>rice</a:t>
                      </a:r>
                      <a:endParaRPr sz="1100">
                        <a:solidFill>
                          <a:schemeClr val="dk1"/>
                        </a:solidFill>
                      </a:endParaRPr>
                    </a:p>
                    <a:p>
                      <a:pPr indent="0" lvl="0" marL="0" rtl="0" algn="l">
                        <a:spcBef>
                          <a:spcPts val="0"/>
                        </a:spcBef>
                        <a:spcAft>
                          <a:spcPts val="0"/>
                        </a:spcAft>
                        <a:buNone/>
                      </a:pPr>
                      <a:r>
                        <a:rPr lang="en" sz="1100">
                          <a:solidFill>
                            <a:schemeClr val="dk1"/>
                          </a:solidFill>
                        </a:rPr>
                        <a:t>-Audio and visual readou</a:t>
                      </a:r>
                      <a:r>
                        <a:rPr lang="en" sz="1200">
                          <a:solidFill>
                            <a:schemeClr val="dk1"/>
                          </a:solidFill>
                        </a:rPr>
                        <a:t>t</a:t>
                      </a:r>
                      <a:endParaRPr sz="1200">
                        <a:solidFill>
                          <a:schemeClr val="dk1"/>
                        </a:solidFill>
                      </a:endParaRPr>
                    </a:p>
                    <a:p>
                      <a:pPr indent="0" lvl="0" marL="0" rtl="0" algn="l">
                        <a:spcBef>
                          <a:spcPts val="0"/>
                        </a:spcBef>
                        <a:spcAft>
                          <a:spcPts val="0"/>
                        </a:spcAft>
                        <a:buNone/>
                      </a:pPr>
                      <a:r>
                        <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-No android users</a:t>
                      </a:r>
                      <a:endParaRPr sz="1100">
                        <a:solidFill>
                          <a:schemeClr val="dk1"/>
                        </a:solidFill>
                      </a:endParaRPr>
                    </a:p>
                    <a:p>
                      <a:pPr indent="0" lvl="0" marL="0" rtl="0" algn="l">
                        <a:spcBef>
                          <a:spcPts val="0"/>
                        </a:spcBef>
                        <a:spcAft>
                          <a:spcPts val="0"/>
                        </a:spcAft>
                        <a:buNone/>
                      </a:pPr>
                      <a:r>
                        <a:rPr lang="en" sz="1100">
                          <a:solidFill>
                            <a:schemeClr val="dk1"/>
                          </a:solidFill>
                        </a:rPr>
                        <a:t>-Limited to </a:t>
                      </a:r>
                      <a:r>
                        <a:rPr lang="en" sz="1100">
                          <a:solidFill>
                            <a:schemeClr val="dk1"/>
                          </a:solidFill>
                        </a:rPr>
                        <a:t>participation</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Free for iOS users</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r>
            </a:tbl>
          </a:graphicData>
        </a:graphic>
      </p:graphicFrame>
      <p:sp>
        <p:nvSpPr>
          <p:cNvPr id="249" name="Google Shape;249;p33"/>
          <p:cNvSpPr/>
          <p:nvPr/>
        </p:nvSpPr>
        <p:spPr>
          <a:xfrm>
            <a:off x="7159350" y="4309100"/>
            <a:ext cx="660900" cy="572700"/>
          </a:xfrm>
          <a:prstGeom prst="mathMultiply">
            <a:avLst>
              <a:gd fmla="val 23520" name="adj1"/>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3"/>
          <p:cNvSpPr/>
          <p:nvPr/>
        </p:nvSpPr>
        <p:spPr>
          <a:xfrm>
            <a:off x="7159350" y="3154063"/>
            <a:ext cx="660900" cy="572700"/>
          </a:xfrm>
          <a:prstGeom prst="mathMultiply">
            <a:avLst>
              <a:gd fmla="val 23520" name="adj1"/>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3"/>
          <p:cNvSpPr/>
          <p:nvPr/>
        </p:nvSpPr>
        <p:spPr>
          <a:xfrm>
            <a:off x="7159350" y="1999050"/>
            <a:ext cx="660900" cy="572700"/>
          </a:xfrm>
          <a:prstGeom prst="mathMultiply">
            <a:avLst>
              <a:gd fmla="val 23520" name="adj1"/>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3"/>
          <p:cNvSpPr txBox="1"/>
          <p:nvPr/>
        </p:nvSpPr>
        <p:spPr>
          <a:xfrm>
            <a:off x="8724100" y="4743300"/>
            <a:ext cx="454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15</a:t>
            </a:r>
            <a:endParaRPr>
              <a:solidFill>
                <a:schemeClr val="dk1"/>
              </a:solidFill>
            </a:endParaRPr>
          </a:p>
        </p:txBody>
      </p:sp>
      <p:pic>
        <p:nvPicPr>
          <p:cNvPr id="253" name="Google Shape;253;p33"/>
          <p:cNvPicPr preferRelativeResize="0"/>
          <p:nvPr/>
        </p:nvPicPr>
        <p:blipFill>
          <a:blip r:embed="rId3">
            <a:alphaModFix/>
          </a:blip>
          <a:stretch>
            <a:fillRect/>
          </a:stretch>
        </p:blipFill>
        <p:spPr>
          <a:xfrm>
            <a:off x="1396968" y="4395344"/>
            <a:ext cx="499126" cy="400200"/>
          </a:xfrm>
          <a:prstGeom prst="rect">
            <a:avLst/>
          </a:prstGeom>
          <a:noFill/>
          <a:ln>
            <a:noFill/>
          </a:ln>
        </p:spPr>
      </p:pic>
      <p:pic>
        <p:nvPicPr>
          <p:cNvPr id="254" name="Google Shape;254;p33"/>
          <p:cNvPicPr preferRelativeResize="0"/>
          <p:nvPr/>
        </p:nvPicPr>
        <p:blipFill>
          <a:blip r:embed="rId4">
            <a:alphaModFix/>
          </a:blip>
          <a:stretch>
            <a:fillRect/>
          </a:stretch>
        </p:blipFill>
        <p:spPr>
          <a:xfrm>
            <a:off x="1463625" y="3358700"/>
            <a:ext cx="365825" cy="460100"/>
          </a:xfrm>
          <a:prstGeom prst="rect">
            <a:avLst/>
          </a:prstGeom>
          <a:noFill/>
          <a:ln>
            <a:noFill/>
          </a:ln>
        </p:spPr>
      </p:pic>
      <p:pic>
        <p:nvPicPr>
          <p:cNvPr id="255" name="Google Shape;255;p33"/>
          <p:cNvPicPr preferRelativeResize="0"/>
          <p:nvPr/>
        </p:nvPicPr>
        <p:blipFill>
          <a:blip r:embed="rId5">
            <a:alphaModFix/>
          </a:blip>
          <a:stretch>
            <a:fillRect/>
          </a:stretch>
        </p:blipFill>
        <p:spPr>
          <a:xfrm>
            <a:off x="1396976" y="1223474"/>
            <a:ext cx="499125" cy="458528"/>
          </a:xfrm>
          <a:prstGeom prst="rect">
            <a:avLst/>
          </a:prstGeom>
          <a:noFill/>
          <a:ln>
            <a:noFill/>
          </a:ln>
        </p:spPr>
      </p:pic>
      <p:pic>
        <p:nvPicPr>
          <p:cNvPr id="256" name="Google Shape;256;p33"/>
          <p:cNvPicPr preferRelativeResize="0"/>
          <p:nvPr/>
        </p:nvPicPr>
        <p:blipFill>
          <a:blip r:embed="rId6">
            <a:alphaModFix/>
          </a:blip>
          <a:stretch>
            <a:fillRect/>
          </a:stretch>
        </p:blipFill>
        <p:spPr>
          <a:xfrm>
            <a:off x="1364725" y="2213007"/>
            <a:ext cx="563624" cy="460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E9E9E"/>
        </a:solidFill>
      </p:bgPr>
    </p:bg>
    <p:spTree>
      <p:nvGrpSpPr>
        <p:cNvPr id="260" name="Shape 260"/>
        <p:cNvGrpSpPr/>
        <p:nvPr/>
      </p:nvGrpSpPr>
      <p:grpSpPr>
        <a:xfrm>
          <a:off x="0" y="0"/>
          <a:ext cx="0" cy="0"/>
          <a:chOff x="0" y="0"/>
          <a:chExt cx="0" cy="0"/>
        </a:xfrm>
      </p:grpSpPr>
      <p:sp>
        <p:nvSpPr>
          <p:cNvPr id="261" name="Google Shape;261;p34"/>
          <p:cNvSpPr txBox="1"/>
          <p:nvPr/>
        </p:nvSpPr>
        <p:spPr>
          <a:xfrm>
            <a:off x="8689500" y="4737825"/>
            <a:ext cx="454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16</a:t>
            </a:r>
            <a:endParaRPr>
              <a:solidFill>
                <a:schemeClr val="dk1"/>
              </a:solidFill>
            </a:endParaRPr>
          </a:p>
        </p:txBody>
      </p:sp>
      <p:sp>
        <p:nvSpPr>
          <p:cNvPr id="262" name="Google Shape;262;p34"/>
          <p:cNvSpPr txBox="1"/>
          <p:nvPr/>
        </p:nvSpPr>
        <p:spPr>
          <a:xfrm>
            <a:off x="2938538" y="0"/>
            <a:ext cx="33495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dk1"/>
                </a:solidFill>
              </a:rPr>
              <a:t>Project Schedule</a:t>
            </a:r>
            <a:endParaRPr sz="1600">
              <a:solidFill>
                <a:schemeClr val="dk1"/>
              </a:solidFill>
            </a:endParaRPr>
          </a:p>
        </p:txBody>
      </p:sp>
      <p:pic>
        <p:nvPicPr>
          <p:cNvPr id="263" name="Google Shape;263;p34"/>
          <p:cNvPicPr preferRelativeResize="0"/>
          <p:nvPr/>
        </p:nvPicPr>
        <p:blipFill>
          <a:blip r:embed="rId3">
            <a:alphaModFix/>
          </a:blip>
          <a:stretch>
            <a:fillRect/>
          </a:stretch>
        </p:blipFill>
        <p:spPr>
          <a:xfrm>
            <a:off x="60675" y="431100"/>
            <a:ext cx="8925099" cy="42206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Engineering Codes and Standards</a:t>
            </a:r>
            <a:endParaRPr/>
          </a:p>
        </p:txBody>
      </p:sp>
      <p:sp>
        <p:nvSpPr>
          <p:cNvPr id="269" name="Google Shape;269;p35"/>
          <p:cNvSpPr txBox="1"/>
          <p:nvPr>
            <p:ph idx="1" type="body"/>
          </p:nvPr>
        </p:nvSpPr>
        <p:spPr>
          <a:xfrm>
            <a:off x="311700" y="1228675"/>
            <a:ext cx="8520600" cy="3416400"/>
          </a:xfrm>
          <a:prstGeom prst="rect">
            <a:avLst/>
          </a:prstGeom>
        </p:spPr>
        <p:txBody>
          <a:bodyPr anchorCtr="0" anchor="t" bIns="91425" lIns="91425" spcFirstLastPara="1" rIns="91425" wrap="square" tIns="91425">
            <a:normAutofit/>
          </a:bodyPr>
          <a:lstStyle/>
          <a:p>
            <a:pPr indent="-330200" lvl="0" marL="457200" rtl="0" algn="just">
              <a:lnSpc>
                <a:spcPct val="90000"/>
              </a:lnSpc>
              <a:spcBef>
                <a:spcPts val="2100"/>
              </a:spcBef>
              <a:spcAft>
                <a:spcPts val="0"/>
              </a:spcAft>
              <a:buClr>
                <a:schemeClr val="dk1"/>
              </a:buClr>
              <a:buSzPts val="1600"/>
              <a:buChar char="●"/>
            </a:pPr>
            <a:r>
              <a:rPr b="1" lang="en" sz="1600">
                <a:solidFill>
                  <a:schemeClr val="dk1"/>
                </a:solidFill>
              </a:rPr>
              <a:t>IEEE 7.6: IEEE Protection of the Public: </a:t>
            </a:r>
            <a:r>
              <a:rPr lang="en" sz="1600">
                <a:solidFill>
                  <a:schemeClr val="dk1"/>
                </a:solidFill>
              </a:rPr>
              <a:t>To maintain public safety with the creation of our engineering devices</a:t>
            </a:r>
            <a:endParaRPr sz="1600">
              <a:solidFill>
                <a:schemeClr val="dk1"/>
              </a:solidFill>
            </a:endParaRPr>
          </a:p>
          <a:p>
            <a:pPr indent="-330200" lvl="0" marL="457200" rtl="0" algn="l">
              <a:lnSpc>
                <a:spcPct val="90000"/>
              </a:lnSpc>
              <a:spcBef>
                <a:spcPts val="0"/>
              </a:spcBef>
              <a:spcAft>
                <a:spcPts val="0"/>
              </a:spcAft>
              <a:buClr>
                <a:schemeClr val="dk1"/>
              </a:buClr>
              <a:buSzPts val="1600"/>
              <a:buChar char="●"/>
            </a:pPr>
            <a:r>
              <a:rPr b="1" lang="en" sz="1600">
                <a:solidFill>
                  <a:schemeClr val="dk1"/>
                </a:solidFill>
              </a:rPr>
              <a:t>IEEE 7.8: IEEE Code of Ethics 1.5: </a:t>
            </a:r>
            <a:r>
              <a:rPr lang="en" sz="1600">
                <a:solidFill>
                  <a:schemeClr val="dk1"/>
                </a:solidFill>
              </a:rPr>
              <a:t>Seek and accept honest </a:t>
            </a:r>
            <a:r>
              <a:rPr lang="en" sz="1600">
                <a:solidFill>
                  <a:schemeClr val="dk1"/>
                </a:solidFill>
              </a:rPr>
              <a:t>Criticism</a:t>
            </a:r>
            <a:r>
              <a:rPr lang="en" sz="1600">
                <a:solidFill>
                  <a:schemeClr val="dk1"/>
                </a:solidFill>
              </a:rPr>
              <a:t> of technical work</a:t>
            </a:r>
            <a:endParaRPr sz="1600">
              <a:solidFill>
                <a:schemeClr val="dk1"/>
              </a:solidFill>
            </a:endParaRPr>
          </a:p>
          <a:p>
            <a:pPr indent="-330200" lvl="0" marL="457200" rtl="0" algn="l">
              <a:lnSpc>
                <a:spcPct val="90000"/>
              </a:lnSpc>
              <a:spcBef>
                <a:spcPts val="0"/>
              </a:spcBef>
              <a:spcAft>
                <a:spcPts val="0"/>
              </a:spcAft>
              <a:buClr>
                <a:schemeClr val="dk1"/>
              </a:buClr>
              <a:buSzPts val="1600"/>
              <a:buChar char="●"/>
            </a:pPr>
            <a:r>
              <a:rPr b="1" lang="en" sz="1600">
                <a:solidFill>
                  <a:schemeClr val="dk1"/>
                </a:solidFill>
              </a:rPr>
              <a:t>IEEE 7.8: IEEE Code of Ethics 1.6: </a:t>
            </a:r>
            <a:r>
              <a:rPr lang="en" sz="1600">
                <a:solidFill>
                  <a:schemeClr val="dk1"/>
                </a:solidFill>
              </a:rPr>
              <a:t>to maintain and improve our technical competence we also use this standard in our engineering methodology</a:t>
            </a:r>
            <a:endParaRPr sz="1600">
              <a:solidFill>
                <a:schemeClr val="dk1"/>
              </a:solidFill>
            </a:endParaRPr>
          </a:p>
          <a:p>
            <a:pPr indent="-330200" lvl="0" marL="457200" rtl="0" algn="l">
              <a:spcBef>
                <a:spcPts val="0"/>
              </a:spcBef>
              <a:spcAft>
                <a:spcPts val="0"/>
              </a:spcAft>
              <a:buClr>
                <a:schemeClr val="dk1"/>
              </a:buClr>
              <a:buSzPts val="1600"/>
              <a:buChar char="●"/>
            </a:pPr>
            <a:r>
              <a:rPr b="1" lang="en" sz="1600">
                <a:solidFill>
                  <a:schemeClr val="dk1"/>
                </a:solidFill>
              </a:rPr>
              <a:t>IEEE C37.21-2017</a:t>
            </a:r>
            <a:r>
              <a:rPr lang="en" sz="1600">
                <a:solidFill>
                  <a:schemeClr val="dk1"/>
                </a:solidFill>
              </a:rPr>
              <a:t>:</a:t>
            </a:r>
            <a:r>
              <a:rPr b="1" lang="en" sz="1600">
                <a:solidFill>
                  <a:schemeClr val="dk1"/>
                </a:solidFill>
              </a:rPr>
              <a:t>Standard for Control Switchboards: </a:t>
            </a:r>
            <a:r>
              <a:rPr lang="en" sz="1600">
                <a:solidFill>
                  <a:schemeClr val="dk1"/>
                </a:solidFill>
              </a:rPr>
              <a:t>Implemented to assure that the alarms work proper. </a:t>
            </a:r>
            <a:endParaRPr sz="1600">
              <a:solidFill>
                <a:schemeClr val="dk1"/>
              </a:solidFill>
            </a:endParaRPr>
          </a:p>
          <a:p>
            <a:pPr indent="-330200" lvl="0" marL="457200" rtl="0" algn="l">
              <a:spcBef>
                <a:spcPts val="0"/>
              </a:spcBef>
              <a:spcAft>
                <a:spcPts val="0"/>
              </a:spcAft>
              <a:buClr>
                <a:schemeClr val="dk1"/>
              </a:buClr>
              <a:buSzPts val="1600"/>
              <a:buChar char="●"/>
            </a:pPr>
            <a:r>
              <a:rPr b="1" lang="en" sz="1600">
                <a:solidFill>
                  <a:schemeClr val="dk1"/>
                </a:solidFill>
              </a:rPr>
              <a:t>IEEE 829-2008:Software and System Test Documentation:</a:t>
            </a:r>
            <a:r>
              <a:rPr lang="en" sz="1600">
                <a:solidFill>
                  <a:schemeClr val="dk1"/>
                </a:solidFill>
              </a:rPr>
              <a:t> Used to ensure that the device is working as intended </a:t>
            </a:r>
            <a:endParaRPr sz="1600">
              <a:solidFill>
                <a:schemeClr val="dk1"/>
              </a:solidFill>
            </a:endParaRPr>
          </a:p>
          <a:p>
            <a:pPr indent="-330200" lvl="0" marL="457200" rtl="0" algn="l">
              <a:spcBef>
                <a:spcPts val="0"/>
              </a:spcBef>
              <a:spcAft>
                <a:spcPts val="0"/>
              </a:spcAft>
              <a:buClr>
                <a:schemeClr val="dk1"/>
              </a:buClr>
              <a:buSzPts val="1600"/>
              <a:buChar char="●"/>
            </a:pPr>
            <a:r>
              <a:rPr b="1" lang="en" sz="1600">
                <a:solidFill>
                  <a:schemeClr val="dk1"/>
                </a:solidFill>
              </a:rPr>
              <a:t>IEEE 802.11</a:t>
            </a:r>
            <a:r>
              <a:rPr lang="en" sz="1600">
                <a:solidFill>
                  <a:schemeClr val="dk1"/>
                </a:solidFill>
              </a:rPr>
              <a:t>:</a:t>
            </a:r>
            <a:r>
              <a:rPr b="1" lang="en" sz="1600">
                <a:solidFill>
                  <a:schemeClr val="dk1"/>
                </a:solidFill>
              </a:rPr>
              <a:t>Wireless Networking :</a:t>
            </a:r>
            <a:r>
              <a:rPr lang="en" sz="1600">
                <a:solidFill>
                  <a:schemeClr val="dk1"/>
                </a:solidFill>
              </a:rPr>
              <a:t> the use of Wi-Fi on our Raspberry pi</a:t>
            </a:r>
            <a:endParaRPr sz="1600">
              <a:solidFill>
                <a:schemeClr val="dk1"/>
              </a:solidFill>
            </a:endParaRPr>
          </a:p>
          <a:p>
            <a:pPr indent="0" lvl="0" marL="0" rtl="0" algn="l">
              <a:lnSpc>
                <a:spcPct val="90000"/>
              </a:lnSpc>
              <a:spcBef>
                <a:spcPts val="0"/>
              </a:spcBef>
              <a:spcAft>
                <a:spcPts val="0"/>
              </a:spcAft>
              <a:buNone/>
            </a:pPr>
            <a:r>
              <a:t/>
            </a:r>
            <a:endParaRPr b="1" sz="1600">
              <a:solidFill>
                <a:schemeClr val="dk1"/>
              </a:solidFill>
              <a:latin typeface="Times New Roman"/>
              <a:ea typeface="Times New Roman"/>
              <a:cs typeface="Times New Roman"/>
              <a:sym typeface="Times New Roman"/>
            </a:endParaRPr>
          </a:p>
        </p:txBody>
      </p:sp>
      <p:sp>
        <p:nvSpPr>
          <p:cNvPr id="270" name="Google Shape;270;p35"/>
          <p:cNvSpPr txBox="1"/>
          <p:nvPr/>
        </p:nvSpPr>
        <p:spPr>
          <a:xfrm>
            <a:off x="8731325" y="4737075"/>
            <a:ext cx="41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17</a:t>
            </a:r>
            <a:endParaRPr>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95959"/>
        </a:solidFill>
      </p:bgPr>
    </p:bg>
    <p:spTree>
      <p:nvGrpSpPr>
        <p:cNvPr id="274" name="Shape 274"/>
        <p:cNvGrpSpPr/>
        <p:nvPr/>
      </p:nvGrpSpPr>
      <p:grpSpPr>
        <a:xfrm>
          <a:off x="0" y="0"/>
          <a:ext cx="0" cy="0"/>
          <a:chOff x="0" y="0"/>
          <a:chExt cx="0" cy="0"/>
        </a:xfrm>
      </p:grpSpPr>
      <p:pic>
        <p:nvPicPr>
          <p:cNvPr id="275" name="Google Shape;275;p36"/>
          <p:cNvPicPr preferRelativeResize="0"/>
          <p:nvPr/>
        </p:nvPicPr>
        <p:blipFill rotWithShape="1">
          <a:blip r:embed="rId3">
            <a:alphaModFix/>
          </a:blip>
          <a:srcRect b="10223" l="0" r="0" t="10215"/>
          <a:stretch/>
        </p:blipFill>
        <p:spPr>
          <a:xfrm>
            <a:off x="390438" y="940625"/>
            <a:ext cx="2287258" cy="1364851"/>
          </a:xfrm>
          <a:prstGeom prst="rect">
            <a:avLst/>
          </a:prstGeom>
          <a:noFill/>
          <a:ln>
            <a:noFill/>
          </a:ln>
        </p:spPr>
      </p:pic>
      <p:sp>
        <p:nvSpPr>
          <p:cNvPr id="276" name="Google Shape;276;p36"/>
          <p:cNvSpPr txBox="1"/>
          <p:nvPr>
            <p:ph type="ctrTitle"/>
          </p:nvPr>
        </p:nvSpPr>
        <p:spPr>
          <a:xfrm>
            <a:off x="390450" y="141075"/>
            <a:ext cx="8363100" cy="1001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chemeClr val="dk1"/>
                </a:solidFill>
              </a:rPr>
              <a:t>Project Milestones</a:t>
            </a:r>
            <a:endParaRPr>
              <a:solidFill>
                <a:schemeClr val="dk1"/>
              </a:solidFill>
            </a:endParaRPr>
          </a:p>
        </p:txBody>
      </p:sp>
      <p:sp>
        <p:nvSpPr>
          <p:cNvPr id="277" name="Google Shape;277;p36"/>
          <p:cNvSpPr txBox="1"/>
          <p:nvPr/>
        </p:nvSpPr>
        <p:spPr>
          <a:xfrm>
            <a:off x="-114350" y="2312475"/>
            <a:ext cx="33174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1"/>
                </a:solidFill>
              </a:rPr>
              <a:t>Raspberry Pi 3B+ &amp; Camera Connection</a:t>
            </a:r>
            <a:endParaRPr sz="1200">
              <a:solidFill>
                <a:schemeClr val="dk1"/>
              </a:solidFill>
            </a:endParaRPr>
          </a:p>
        </p:txBody>
      </p:sp>
      <p:sp>
        <p:nvSpPr>
          <p:cNvPr id="278" name="Google Shape;278;p36"/>
          <p:cNvSpPr txBox="1"/>
          <p:nvPr/>
        </p:nvSpPr>
        <p:spPr>
          <a:xfrm>
            <a:off x="3036000" y="2387100"/>
            <a:ext cx="25110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1"/>
                </a:solidFill>
              </a:rPr>
              <a:t>Object Detection Software Enabled </a:t>
            </a:r>
            <a:endParaRPr sz="1200">
              <a:solidFill>
                <a:schemeClr val="dk1"/>
              </a:solidFill>
            </a:endParaRPr>
          </a:p>
        </p:txBody>
      </p:sp>
      <p:pic>
        <p:nvPicPr>
          <p:cNvPr id="279" name="Google Shape;279;p36"/>
          <p:cNvPicPr preferRelativeResize="0"/>
          <p:nvPr/>
        </p:nvPicPr>
        <p:blipFill>
          <a:blip r:embed="rId4">
            <a:alphaModFix/>
          </a:blip>
          <a:stretch>
            <a:fillRect/>
          </a:stretch>
        </p:blipFill>
        <p:spPr>
          <a:xfrm>
            <a:off x="3297749" y="1009049"/>
            <a:ext cx="1987501" cy="1368150"/>
          </a:xfrm>
          <a:prstGeom prst="rect">
            <a:avLst/>
          </a:prstGeom>
          <a:noFill/>
          <a:ln>
            <a:noFill/>
          </a:ln>
        </p:spPr>
      </p:pic>
      <p:sp>
        <p:nvSpPr>
          <p:cNvPr id="280" name="Google Shape;280;p36"/>
          <p:cNvSpPr txBox="1"/>
          <p:nvPr/>
        </p:nvSpPr>
        <p:spPr>
          <a:xfrm>
            <a:off x="8689075" y="4743300"/>
            <a:ext cx="51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18</a:t>
            </a:r>
            <a:endParaRPr>
              <a:solidFill>
                <a:schemeClr val="dk1"/>
              </a:solidFill>
            </a:endParaRPr>
          </a:p>
        </p:txBody>
      </p:sp>
      <p:pic>
        <p:nvPicPr>
          <p:cNvPr id="281" name="Google Shape;281;p36"/>
          <p:cNvPicPr preferRelativeResize="0"/>
          <p:nvPr/>
        </p:nvPicPr>
        <p:blipFill>
          <a:blip r:embed="rId5">
            <a:alphaModFix/>
          </a:blip>
          <a:stretch>
            <a:fillRect/>
          </a:stretch>
        </p:blipFill>
        <p:spPr>
          <a:xfrm>
            <a:off x="5723785" y="1073777"/>
            <a:ext cx="1602565" cy="1238701"/>
          </a:xfrm>
          <a:prstGeom prst="rect">
            <a:avLst/>
          </a:prstGeom>
          <a:noFill/>
          <a:ln>
            <a:noFill/>
          </a:ln>
        </p:spPr>
      </p:pic>
      <p:pic>
        <p:nvPicPr>
          <p:cNvPr id="282" name="Google Shape;282;p36"/>
          <p:cNvPicPr preferRelativeResize="0"/>
          <p:nvPr/>
        </p:nvPicPr>
        <p:blipFill>
          <a:blip r:embed="rId6">
            <a:alphaModFix/>
          </a:blip>
          <a:stretch>
            <a:fillRect/>
          </a:stretch>
        </p:blipFill>
        <p:spPr>
          <a:xfrm>
            <a:off x="7326350" y="1073775"/>
            <a:ext cx="1671566" cy="1238701"/>
          </a:xfrm>
          <a:prstGeom prst="rect">
            <a:avLst/>
          </a:prstGeom>
          <a:noFill/>
          <a:ln>
            <a:noFill/>
          </a:ln>
        </p:spPr>
      </p:pic>
      <p:sp>
        <p:nvSpPr>
          <p:cNvPr id="283" name="Google Shape;283;p36"/>
          <p:cNvSpPr txBox="1"/>
          <p:nvPr/>
        </p:nvSpPr>
        <p:spPr>
          <a:xfrm>
            <a:off x="5774550" y="2387100"/>
            <a:ext cx="30216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1"/>
                </a:solidFill>
              </a:rPr>
              <a:t>People Detection </a:t>
            </a:r>
            <a:endParaRPr sz="1200">
              <a:solidFill>
                <a:schemeClr val="dk1"/>
              </a:solidFill>
            </a:endParaRPr>
          </a:p>
        </p:txBody>
      </p:sp>
      <p:sp>
        <p:nvSpPr>
          <p:cNvPr id="284" name="Google Shape;284;p36"/>
          <p:cNvSpPr txBox="1"/>
          <p:nvPr/>
        </p:nvSpPr>
        <p:spPr>
          <a:xfrm>
            <a:off x="550700" y="4640800"/>
            <a:ext cx="1987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People Counter</a:t>
            </a:r>
            <a:endParaRPr>
              <a:solidFill>
                <a:schemeClr val="dk1"/>
              </a:solidFill>
            </a:endParaRPr>
          </a:p>
        </p:txBody>
      </p:sp>
      <p:sp>
        <p:nvSpPr>
          <p:cNvPr id="285" name="Google Shape;285;p36"/>
          <p:cNvSpPr txBox="1"/>
          <p:nvPr/>
        </p:nvSpPr>
        <p:spPr>
          <a:xfrm>
            <a:off x="3397675" y="4640800"/>
            <a:ext cx="1772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Crowd Detection</a:t>
            </a:r>
            <a:endParaRPr>
              <a:solidFill>
                <a:schemeClr val="dk1"/>
              </a:solidFill>
            </a:endParaRPr>
          </a:p>
        </p:txBody>
      </p:sp>
      <p:sp>
        <p:nvSpPr>
          <p:cNvPr id="286" name="Google Shape;286;p36"/>
          <p:cNvSpPr txBox="1"/>
          <p:nvPr/>
        </p:nvSpPr>
        <p:spPr>
          <a:xfrm>
            <a:off x="6029850" y="4640800"/>
            <a:ext cx="2511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rPr>
              <a:t>3D Print Housing Model</a:t>
            </a:r>
            <a:endParaRPr>
              <a:solidFill>
                <a:schemeClr val="dk1"/>
              </a:solidFill>
            </a:endParaRPr>
          </a:p>
        </p:txBody>
      </p:sp>
      <p:pic>
        <p:nvPicPr>
          <p:cNvPr id="287" name="Google Shape;287;p36"/>
          <p:cNvPicPr preferRelativeResize="0"/>
          <p:nvPr/>
        </p:nvPicPr>
        <p:blipFill>
          <a:blip r:embed="rId7">
            <a:alphaModFix/>
          </a:blip>
          <a:stretch>
            <a:fillRect/>
          </a:stretch>
        </p:blipFill>
        <p:spPr>
          <a:xfrm>
            <a:off x="470575" y="2787488"/>
            <a:ext cx="2127001" cy="1747601"/>
          </a:xfrm>
          <a:prstGeom prst="rect">
            <a:avLst/>
          </a:prstGeom>
          <a:noFill/>
          <a:ln>
            <a:noFill/>
          </a:ln>
        </p:spPr>
      </p:pic>
      <p:pic>
        <p:nvPicPr>
          <p:cNvPr id="288" name="Google Shape;288;p36"/>
          <p:cNvPicPr preferRelativeResize="0"/>
          <p:nvPr/>
        </p:nvPicPr>
        <p:blipFill rotWithShape="1">
          <a:blip r:embed="rId8">
            <a:alphaModFix/>
          </a:blip>
          <a:srcRect b="12907" l="0" r="16198" t="0"/>
          <a:stretch/>
        </p:blipFill>
        <p:spPr>
          <a:xfrm>
            <a:off x="3490200" y="2941200"/>
            <a:ext cx="1602577" cy="1715645"/>
          </a:xfrm>
          <a:prstGeom prst="rect">
            <a:avLst/>
          </a:prstGeom>
          <a:noFill/>
          <a:ln>
            <a:noFill/>
          </a:ln>
        </p:spPr>
      </p:pic>
      <p:pic>
        <p:nvPicPr>
          <p:cNvPr id="289" name="Google Shape;289;p36"/>
          <p:cNvPicPr preferRelativeResize="0"/>
          <p:nvPr/>
        </p:nvPicPr>
        <p:blipFill>
          <a:blip r:embed="rId9">
            <a:alphaModFix/>
          </a:blip>
          <a:stretch>
            <a:fillRect/>
          </a:stretch>
        </p:blipFill>
        <p:spPr>
          <a:xfrm>
            <a:off x="6399001" y="2938625"/>
            <a:ext cx="1772698" cy="172078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E9E9E"/>
        </a:solidFill>
      </p:bgPr>
    </p:bg>
    <p:spTree>
      <p:nvGrpSpPr>
        <p:cNvPr id="293" name="Shape 293"/>
        <p:cNvGrpSpPr/>
        <p:nvPr/>
      </p:nvGrpSpPr>
      <p:grpSpPr>
        <a:xfrm>
          <a:off x="0" y="0"/>
          <a:ext cx="0" cy="0"/>
          <a:chOff x="0" y="0"/>
          <a:chExt cx="0" cy="0"/>
        </a:xfrm>
      </p:grpSpPr>
      <p:pic>
        <p:nvPicPr>
          <p:cNvPr id="294" name="Google Shape;294;p37"/>
          <p:cNvPicPr preferRelativeResize="0"/>
          <p:nvPr/>
        </p:nvPicPr>
        <p:blipFill>
          <a:blip r:embed="rId3">
            <a:alphaModFix/>
          </a:blip>
          <a:stretch>
            <a:fillRect/>
          </a:stretch>
        </p:blipFill>
        <p:spPr>
          <a:xfrm>
            <a:off x="2123037" y="1265702"/>
            <a:ext cx="3979965" cy="2612075"/>
          </a:xfrm>
          <a:prstGeom prst="rect">
            <a:avLst/>
          </a:prstGeom>
          <a:noFill/>
          <a:ln>
            <a:noFill/>
          </a:ln>
        </p:spPr>
      </p:pic>
      <p:sp>
        <p:nvSpPr>
          <p:cNvPr id="295" name="Google Shape;295;p37"/>
          <p:cNvSpPr/>
          <p:nvPr/>
        </p:nvSpPr>
        <p:spPr>
          <a:xfrm>
            <a:off x="4003363" y="2696825"/>
            <a:ext cx="219300" cy="10017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7"/>
          <p:cNvSpPr/>
          <p:nvPr/>
        </p:nvSpPr>
        <p:spPr>
          <a:xfrm>
            <a:off x="5314900" y="1284575"/>
            <a:ext cx="788100" cy="5727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7"/>
          <p:cNvSpPr/>
          <p:nvPr/>
        </p:nvSpPr>
        <p:spPr>
          <a:xfrm>
            <a:off x="3227450" y="3293525"/>
            <a:ext cx="619500" cy="5001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7"/>
          <p:cNvSpPr/>
          <p:nvPr/>
        </p:nvSpPr>
        <p:spPr>
          <a:xfrm>
            <a:off x="2408675" y="3516375"/>
            <a:ext cx="327300" cy="2739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99" name="Google Shape;299;p37"/>
          <p:cNvCxnSpPr/>
          <p:nvPr/>
        </p:nvCxnSpPr>
        <p:spPr>
          <a:xfrm>
            <a:off x="4113013" y="3698525"/>
            <a:ext cx="0" cy="405000"/>
          </a:xfrm>
          <a:prstGeom prst="straightConnector1">
            <a:avLst/>
          </a:prstGeom>
          <a:noFill/>
          <a:ln cap="flat" cmpd="sng" w="9525">
            <a:solidFill>
              <a:srgbClr val="FFFF00"/>
            </a:solidFill>
            <a:prstDash val="solid"/>
            <a:round/>
            <a:headEnd len="med" w="med" type="none"/>
            <a:tailEnd len="med" w="med" type="none"/>
          </a:ln>
        </p:spPr>
      </p:cxnSp>
      <p:cxnSp>
        <p:nvCxnSpPr>
          <p:cNvPr id="300" name="Google Shape;300;p37"/>
          <p:cNvCxnSpPr/>
          <p:nvPr/>
        </p:nvCxnSpPr>
        <p:spPr>
          <a:xfrm flipH="1">
            <a:off x="2081375" y="3790275"/>
            <a:ext cx="327300" cy="500100"/>
          </a:xfrm>
          <a:prstGeom prst="straightConnector1">
            <a:avLst/>
          </a:prstGeom>
          <a:noFill/>
          <a:ln cap="flat" cmpd="sng" w="9525">
            <a:solidFill>
              <a:srgbClr val="FFFF00"/>
            </a:solidFill>
            <a:prstDash val="solid"/>
            <a:round/>
            <a:headEnd len="med" w="med" type="none"/>
            <a:tailEnd len="med" w="med" type="none"/>
          </a:ln>
        </p:spPr>
      </p:cxnSp>
      <p:sp>
        <p:nvSpPr>
          <p:cNvPr id="301" name="Google Shape;301;p37"/>
          <p:cNvSpPr txBox="1"/>
          <p:nvPr/>
        </p:nvSpPr>
        <p:spPr>
          <a:xfrm>
            <a:off x="8619225" y="4624950"/>
            <a:ext cx="524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19</a:t>
            </a:r>
            <a:endParaRPr>
              <a:solidFill>
                <a:schemeClr val="dk1"/>
              </a:solidFill>
            </a:endParaRPr>
          </a:p>
        </p:txBody>
      </p:sp>
      <p:sp>
        <p:nvSpPr>
          <p:cNvPr id="302" name="Google Shape;302;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Detailed Final System Design</a:t>
            </a:r>
            <a:endParaRPr/>
          </a:p>
        </p:txBody>
      </p:sp>
      <p:cxnSp>
        <p:nvCxnSpPr>
          <p:cNvPr id="303" name="Google Shape;303;p37"/>
          <p:cNvCxnSpPr>
            <a:stCxn id="297" idx="2"/>
          </p:cNvCxnSpPr>
          <p:nvPr/>
        </p:nvCxnSpPr>
        <p:spPr>
          <a:xfrm flipH="1">
            <a:off x="3530000" y="3793625"/>
            <a:ext cx="7200" cy="500700"/>
          </a:xfrm>
          <a:prstGeom prst="straightConnector1">
            <a:avLst/>
          </a:prstGeom>
          <a:noFill/>
          <a:ln cap="flat" cmpd="sng" w="9525">
            <a:solidFill>
              <a:srgbClr val="FFFF00"/>
            </a:solidFill>
            <a:prstDash val="solid"/>
            <a:round/>
            <a:headEnd len="med" w="med" type="none"/>
            <a:tailEnd len="med" w="med" type="none"/>
          </a:ln>
        </p:spPr>
      </p:cxnSp>
      <p:sp>
        <p:nvSpPr>
          <p:cNvPr id="304" name="Google Shape;304;p37"/>
          <p:cNvSpPr txBox="1"/>
          <p:nvPr/>
        </p:nvSpPr>
        <p:spPr>
          <a:xfrm>
            <a:off x="3143150" y="4233600"/>
            <a:ext cx="788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00"/>
                </a:solidFill>
              </a:rPr>
              <a:t>HDMI Port</a:t>
            </a:r>
            <a:endParaRPr>
              <a:solidFill>
                <a:srgbClr val="FFFF00"/>
              </a:solidFill>
            </a:endParaRPr>
          </a:p>
        </p:txBody>
      </p:sp>
      <p:sp>
        <p:nvSpPr>
          <p:cNvPr id="305" name="Google Shape;305;p37"/>
          <p:cNvSpPr txBox="1"/>
          <p:nvPr/>
        </p:nvSpPr>
        <p:spPr>
          <a:xfrm>
            <a:off x="3846950" y="4017900"/>
            <a:ext cx="1201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00"/>
                </a:solidFill>
              </a:rPr>
              <a:t>Raspberry Pi </a:t>
            </a:r>
            <a:r>
              <a:rPr lang="en">
                <a:solidFill>
                  <a:srgbClr val="FFFF00"/>
                </a:solidFill>
              </a:rPr>
              <a:t>Camera v1.3 </a:t>
            </a:r>
            <a:endParaRPr>
              <a:solidFill>
                <a:srgbClr val="FFFF00"/>
              </a:solidFill>
            </a:endParaRPr>
          </a:p>
        </p:txBody>
      </p:sp>
      <p:sp>
        <p:nvSpPr>
          <p:cNvPr id="306" name="Google Shape;306;p37"/>
          <p:cNvSpPr txBox="1"/>
          <p:nvPr/>
        </p:nvSpPr>
        <p:spPr>
          <a:xfrm>
            <a:off x="1671450" y="4294400"/>
            <a:ext cx="879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00"/>
                </a:solidFill>
              </a:rPr>
              <a:t>Power Source</a:t>
            </a:r>
            <a:endParaRPr>
              <a:solidFill>
                <a:srgbClr val="FFFF00"/>
              </a:solidFill>
            </a:endParaRPr>
          </a:p>
        </p:txBody>
      </p:sp>
      <p:sp>
        <p:nvSpPr>
          <p:cNvPr id="307" name="Google Shape;307;p37"/>
          <p:cNvSpPr/>
          <p:nvPr/>
        </p:nvSpPr>
        <p:spPr>
          <a:xfrm>
            <a:off x="5314900" y="2124125"/>
            <a:ext cx="788100" cy="5727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8" name="Google Shape;308;p37"/>
          <p:cNvCxnSpPr>
            <a:stCxn id="296" idx="3"/>
          </p:cNvCxnSpPr>
          <p:nvPr/>
        </p:nvCxnSpPr>
        <p:spPr>
          <a:xfrm>
            <a:off x="6103000" y="1570925"/>
            <a:ext cx="567900" cy="3000"/>
          </a:xfrm>
          <a:prstGeom prst="straightConnector1">
            <a:avLst/>
          </a:prstGeom>
          <a:noFill/>
          <a:ln cap="flat" cmpd="sng" w="9525">
            <a:solidFill>
              <a:srgbClr val="FFFF00"/>
            </a:solidFill>
            <a:prstDash val="solid"/>
            <a:round/>
            <a:headEnd len="med" w="med" type="none"/>
            <a:tailEnd len="med" w="med" type="none"/>
          </a:ln>
        </p:spPr>
      </p:cxnSp>
      <p:cxnSp>
        <p:nvCxnSpPr>
          <p:cNvPr id="309" name="Google Shape;309;p37"/>
          <p:cNvCxnSpPr/>
          <p:nvPr/>
        </p:nvCxnSpPr>
        <p:spPr>
          <a:xfrm>
            <a:off x="6103000" y="2408975"/>
            <a:ext cx="567900" cy="3000"/>
          </a:xfrm>
          <a:prstGeom prst="straightConnector1">
            <a:avLst/>
          </a:prstGeom>
          <a:noFill/>
          <a:ln cap="flat" cmpd="sng" w="9525">
            <a:solidFill>
              <a:srgbClr val="FFFF00"/>
            </a:solidFill>
            <a:prstDash val="solid"/>
            <a:round/>
            <a:headEnd len="med" w="med" type="none"/>
            <a:tailEnd len="med" w="med" type="none"/>
          </a:ln>
        </p:spPr>
      </p:cxnSp>
      <p:sp>
        <p:nvSpPr>
          <p:cNvPr id="310" name="Google Shape;310;p37"/>
          <p:cNvSpPr txBox="1"/>
          <p:nvPr/>
        </p:nvSpPr>
        <p:spPr>
          <a:xfrm>
            <a:off x="6613225" y="2127125"/>
            <a:ext cx="1289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00"/>
                </a:solidFill>
              </a:rPr>
              <a:t>USB Input for Mouse</a:t>
            </a:r>
            <a:endParaRPr>
              <a:solidFill>
                <a:srgbClr val="FFFF00"/>
              </a:solidFill>
            </a:endParaRPr>
          </a:p>
        </p:txBody>
      </p:sp>
      <p:sp>
        <p:nvSpPr>
          <p:cNvPr id="311" name="Google Shape;311;p37"/>
          <p:cNvSpPr txBox="1"/>
          <p:nvPr/>
        </p:nvSpPr>
        <p:spPr>
          <a:xfrm>
            <a:off x="6642050" y="1359650"/>
            <a:ext cx="1402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00"/>
                </a:solidFill>
              </a:rPr>
              <a:t>USB Input for </a:t>
            </a:r>
            <a:r>
              <a:rPr lang="en">
                <a:solidFill>
                  <a:srgbClr val="FFFF00"/>
                </a:solidFill>
              </a:rPr>
              <a:t>Keyboard</a:t>
            </a:r>
            <a:endParaRPr>
              <a:solidFill>
                <a:srgbClr val="FFFF00"/>
              </a:solidFill>
            </a:endParaRPr>
          </a:p>
        </p:txBody>
      </p:sp>
      <p:sp>
        <p:nvSpPr>
          <p:cNvPr id="312" name="Google Shape;312;p37"/>
          <p:cNvSpPr/>
          <p:nvPr/>
        </p:nvSpPr>
        <p:spPr>
          <a:xfrm>
            <a:off x="2439350" y="1205925"/>
            <a:ext cx="788100" cy="1536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3" name="Google Shape;313;p37"/>
          <p:cNvCxnSpPr/>
          <p:nvPr/>
        </p:nvCxnSpPr>
        <p:spPr>
          <a:xfrm>
            <a:off x="1827000" y="1281225"/>
            <a:ext cx="567900" cy="3000"/>
          </a:xfrm>
          <a:prstGeom prst="straightConnector1">
            <a:avLst/>
          </a:prstGeom>
          <a:noFill/>
          <a:ln cap="flat" cmpd="sng" w="9525">
            <a:solidFill>
              <a:srgbClr val="FFFF00"/>
            </a:solidFill>
            <a:prstDash val="solid"/>
            <a:round/>
            <a:headEnd len="med" w="med" type="none"/>
            <a:tailEnd len="med" w="med" type="none"/>
          </a:ln>
        </p:spPr>
      </p:cxnSp>
      <p:sp>
        <p:nvSpPr>
          <p:cNvPr id="314" name="Google Shape;314;p37"/>
          <p:cNvSpPr txBox="1"/>
          <p:nvPr/>
        </p:nvSpPr>
        <p:spPr>
          <a:xfrm>
            <a:off x="1029950" y="867075"/>
            <a:ext cx="879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00"/>
                </a:solidFill>
              </a:rPr>
              <a:t>Pins for Cooling System</a:t>
            </a:r>
            <a:endParaRPr>
              <a:solidFill>
                <a:srgbClr val="FFFF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8"/>
          <p:cNvSpPr txBox="1"/>
          <p:nvPr>
            <p:ph type="ctrTitle"/>
          </p:nvPr>
        </p:nvSpPr>
        <p:spPr>
          <a:xfrm>
            <a:off x="390450" y="361375"/>
            <a:ext cx="8363100" cy="1001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chemeClr val="dk1"/>
                </a:solidFill>
              </a:rPr>
              <a:t>Project Demonstration</a:t>
            </a:r>
            <a:endParaRPr>
              <a:solidFill>
                <a:schemeClr val="dk1"/>
              </a:solidFill>
            </a:endParaRPr>
          </a:p>
        </p:txBody>
      </p:sp>
      <p:sp>
        <p:nvSpPr>
          <p:cNvPr id="320" name="Google Shape;320;p38"/>
          <p:cNvSpPr txBox="1"/>
          <p:nvPr/>
        </p:nvSpPr>
        <p:spPr>
          <a:xfrm>
            <a:off x="8577175" y="4723050"/>
            <a:ext cx="46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20</a:t>
            </a:r>
            <a:endParaRPr>
              <a:solidFill>
                <a:schemeClr val="dk1"/>
              </a:solidFill>
            </a:endParaRPr>
          </a:p>
        </p:txBody>
      </p:sp>
      <p:pic>
        <p:nvPicPr>
          <p:cNvPr id="321" name="Google Shape;321;p38" title="My Movie 7.MOV">
            <a:hlinkClick r:id="rId3"/>
          </p:cNvPr>
          <p:cNvPicPr preferRelativeResize="0"/>
          <p:nvPr/>
        </p:nvPicPr>
        <p:blipFill>
          <a:blip r:embed="rId4">
            <a:alphaModFix/>
          </a:blip>
          <a:stretch>
            <a:fillRect/>
          </a:stretch>
        </p:blipFill>
        <p:spPr>
          <a:xfrm>
            <a:off x="2192800" y="1017425"/>
            <a:ext cx="4940825" cy="3705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1000"/>
                                        <p:tgtEl>
                                          <p:spTgt spid="3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3000"/>
              <a:t>Final Conclusions and Recommendations</a:t>
            </a:r>
            <a:endParaRPr/>
          </a:p>
        </p:txBody>
      </p:sp>
      <p:sp>
        <p:nvSpPr>
          <p:cNvPr id="327" name="Google Shape;327;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solidFill>
                  <a:schemeClr val="dk1"/>
                </a:solidFill>
              </a:rPr>
              <a:t>Recommendations:</a:t>
            </a:r>
            <a:endParaRPr>
              <a:solidFill>
                <a:schemeClr val="dk1"/>
              </a:solidFill>
            </a:endParaRPr>
          </a:p>
          <a:p>
            <a:pPr indent="-310832" lvl="0" marL="457200" rtl="0" algn="l">
              <a:spcBef>
                <a:spcPts val="1200"/>
              </a:spcBef>
              <a:spcAft>
                <a:spcPts val="0"/>
              </a:spcAft>
              <a:buClr>
                <a:schemeClr val="dk1"/>
              </a:buClr>
              <a:buSzPct val="100000"/>
              <a:buFont typeface="Times New Roman"/>
              <a:buChar char="-"/>
            </a:pPr>
            <a:r>
              <a:rPr lang="en" sz="1400">
                <a:solidFill>
                  <a:schemeClr val="dk1"/>
                </a:solidFill>
                <a:latin typeface="Times New Roman"/>
                <a:ea typeface="Times New Roman"/>
                <a:cs typeface="Times New Roman"/>
                <a:sym typeface="Times New Roman"/>
              </a:rPr>
              <a:t>The software used should be Tensorflow and OpenCV. </a:t>
            </a:r>
            <a:endParaRPr sz="1400">
              <a:solidFill>
                <a:schemeClr val="dk1"/>
              </a:solidFill>
              <a:latin typeface="Times New Roman"/>
              <a:ea typeface="Times New Roman"/>
              <a:cs typeface="Times New Roman"/>
              <a:sym typeface="Times New Roman"/>
            </a:endParaRPr>
          </a:p>
          <a:p>
            <a:pPr indent="-310832" lvl="0" marL="457200" rtl="0" algn="l">
              <a:spcBef>
                <a:spcPts val="0"/>
              </a:spcBef>
              <a:spcAft>
                <a:spcPts val="0"/>
              </a:spcAft>
              <a:buClr>
                <a:schemeClr val="dk1"/>
              </a:buClr>
              <a:buSzPct val="100000"/>
              <a:buFont typeface="Times New Roman"/>
              <a:buChar char="-"/>
            </a:pPr>
            <a:r>
              <a:rPr lang="en" sz="1400">
                <a:solidFill>
                  <a:schemeClr val="dk1"/>
                </a:solidFill>
                <a:latin typeface="Times New Roman"/>
                <a:ea typeface="Times New Roman"/>
                <a:cs typeface="Times New Roman"/>
                <a:sym typeface="Times New Roman"/>
              </a:rPr>
              <a:t>The device should be positioned with clear sight of room entrance</a:t>
            </a:r>
            <a:endParaRPr sz="1400">
              <a:solidFill>
                <a:schemeClr val="dk1"/>
              </a:solidFill>
              <a:latin typeface="Times New Roman"/>
              <a:ea typeface="Times New Roman"/>
              <a:cs typeface="Times New Roman"/>
              <a:sym typeface="Times New Roman"/>
            </a:endParaRPr>
          </a:p>
          <a:p>
            <a:pPr indent="-310832" lvl="0" marL="457200" rtl="0" algn="l">
              <a:spcBef>
                <a:spcPts val="0"/>
              </a:spcBef>
              <a:spcAft>
                <a:spcPts val="0"/>
              </a:spcAft>
              <a:buClr>
                <a:schemeClr val="dk1"/>
              </a:buClr>
              <a:buSzPct val="100000"/>
              <a:buFont typeface="Times New Roman"/>
              <a:buChar char="-"/>
            </a:pPr>
            <a:r>
              <a:rPr lang="en" sz="1400">
                <a:solidFill>
                  <a:schemeClr val="dk1"/>
                </a:solidFill>
                <a:latin typeface="Times New Roman"/>
                <a:ea typeface="Times New Roman"/>
                <a:cs typeface="Times New Roman"/>
                <a:sym typeface="Times New Roman"/>
              </a:rPr>
              <a:t>A machine learning model will be used to train the device to recognize the difference between a person and an object</a:t>
            </a:r>
            <a:endParaRPr sz="1400">
              <a:solidFill>
                <a:schemeClr val="dk1"/>
              </a:solidFill>
              <a:latin typeface="Times New Roman"/>
              <a:ea typeface="Times New Roman"/>
              <a:cs typeface="Times New Roman"/>
              <a:sym typeface="Times New Roman"/>
            </a:endParaRPr>
          </a:p>
          <a:p>
            <a:pPr indent="-310832" lvl="0" marL="457200" rtl="0" algn="l">
              <a:spcBef>
                <a:spcPts val="0"/>
              </a:spcBef>
              <a:spcAft>
                <a:spcPts val="0"/>
              </a:spcAft>
              <a:buClr>
                <a:schemeClr val="dk1"/>
              </a:buClr>
              <a:buSzPct val="100000"/>
              <a:buFont typeface="Times New Roman"/>
              <a:buChar char="-"/>
            </a:pPr>
            <a:r>
              <a:rPr lang="en" sz="1400">
                <a:solidFill>
                  <a:schemeClr val="dk1"/>
                </a:solidFill>
                <a:latin typeface="Times New Roman"/>
                <a:ea typeface="Times New Roman"/>
                <a:cs typeface="Times New Roman"/>
                <a:sym typeface="Times New Roman"/>
              </a:rPr>
              <a:t>A later model of Raspberry Pi should be used</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rPr lang="en">
                <a:solidFill>
                  <a:schemeClr val="dk1"/>
                </a:solidFill>
              </a:rPr>
              <a:t>Conclusion:</a:t>
            </a:r>
            <a:endParaRPr>
              <a:solidFill>
                <a:schemeClr val="dk1"/>
              </a:solidFill>
            </a:endParaRPr>
          </a:p>
          <a:p>
            <a:pPr indent="-310832" lvl="0" marL="457200" rtl="0" algn="l">
              <a:spcBef>
                <a:spcPts val="1200"/>
              </a:spcBef>
              <a:spcAft>
                <a:spcPts val="0"/>
              </a:spcAft>
              <a:buClr>
                <a:schemeClr val="dk1"/>
              </a:buClr>
              <a:buSzPct val="100000"/>
              <a:buFont typeface="Times New Roman"/>
              <a:buChar char="-"/>
            </a:pPr>
            <a:r>
              <a:rPr lang="en" sz="1400">
                <a:solidFill>
                  <a:schemeClr val="dk1"/>
                </a:solidFill>
                <a:latin typeface="Times New Roman"/>
                <a:ea typeface="Times New Roman"/>
                <a:cs typeface="Times New Roman"/>
                <a:sym typeface="Times New Roman"/>
              </a:rPr>
              <a:t>Implementing real-time crowd detection on a Raspberry Pi 3 pushes the device to its limits. It is possible to perform object and people detection and a people counter live. Crowd detection combines all of these components and more can be done one Raspberry Pi, but at the cost of it being real-time.</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1200"/>
              </a:spcAft>
              <a:buNone/>
            </a:pPr>
            <a:r>
              <a:t/>
            </a:r>
            <a:endParaRPr>
              <a:solidFill>
                <a:schemeClr val="dk1"/>
              </a:solidFill>
            </a:endParaRPr>
          </a:p>
        </p:txBody>
      </p:sp>
      <p:sp>
        <p:nvSpPr>
          <p:cNvPr id="328" name="Google Shape;328;p39"/>
          <p:cNvSpPr txBox="1"/>
          <p:nvPr/>
        </p:nvSpPr>
        <p:spPr>
          <a:xfrm>
            <a:off x="8521100" y="4638950"/>
            <a:ext cx="62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21</a:t>
            </a:r>
            <a:endParaRPr>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0"/>
          <p:cNvSpPr txBox="1"/>
          <p:nvPr>
            <p:ph type="title"/>
          </p:nvPr>
        </p:nvSpPr>
        <p:spPr>
          <a:xfrm>
            <a:off x="480775" y="1181850"/>
            <a:ext cx="8520600" cy="1737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5620">
                <a:latin typeface="Times New Roman"/>
                <a:ea typeface="Times New Roman"/>
                <a:cs typeface="Times New Roman"/>
                <a:sym typeface="Times New Roman"/>
              </a:rPr>
              <a:t>Questions</a:t>
            </a:r>
            <a:endParaRPr sz="5620">
              <a:latin typeface="Times New Roman"/>
              <a:ea typeface="Times New Roman"/>
              <a:cs typeface="Times New Roman"/>
              <a:sym typeface="Times New Roman"/>
            </a:endParaRPr>
          </a:p>
          <a:p>
            <a:pPr indent="0" lvl="0" marL="0" rtl="0" algn="ctr">
              <a:spcBef>
                <a:spcPts val="0"/>
              </a:spcBef>
              <a:spcAft>
                <a:spcPts val="0"/>
              </a:spcAft>
              <a:buSzPts val="990"/>
              <a:buNone/>
            </a:pPr>
            <a:r>
              <a:rPr lang="en" sz="5620">
                <a:latin typeface="Times New Roman"/>
                <a:ea typeface="Times New Roman"/>
                <a:cs typeface="Times New Roman"/>
                <a:sym typeface="Times New Roman"/>
              </a:rPr>
              <a:t>Or</a:t>
            </a:r>
            <a:endParaRPr sz="5620">
              <a:latin typeface="Times New Roman"/>
              <a:ea typeface="Times New Roman"/>
              <a:cs typeface="Times New Roman"/>
              <a:sym typeface="Times New Roman"/>
            </a:endParaRPr>
          </a:p>
          <a:p>
            <a:pPr indent="0" lvl="0" marL="0" rtl="0" algn="ctr">
              <a:spcBef>
                <a:spcPts val="0"/>
              </a:spcBef>
              <a:spcAft>
                <a:spcPts val="0"/>
              </a:spcAft>
              <a:buSzPts val="990"/>
              <a:buNone/>
            </a:pPr>
            <a:r>
              <a:rPr lang="en" sz="5620">
                <a:latin typeface="Times New Roman"/>
                <a:ea typeface="Times New Roman"/>
                <a:cs typeface="Times New Roman"/>
                <a:sym typeface="Times New Roman"/>
              </a:rPr>
              <a:t>Comments?</a:t>
            </a:r>
            <a:endParaRPr sz="5620">
              <a:latin typeface="Times New Roman"/>
              <a:ea typeface="Times New Roman"/>
              <a:cs typeface="Times New Roman"/>
              <a:sym typeface="Times New Roman"/>
            </a:endParaRPr>
          </a:p>
        </p:txBody>
      </p:sp>
      <p:pic>
        <p:nvPicPr>
          <p:cNvPr id="334" name="Google Shape;334;p40"/>
          <p:cNvPicPr preferRelativeResize="0"/>
          <p:nvPr/>
        </p:nvPicPr>
        <p:blipFill>
          <a:blip r:embed="rId3">
            <a:alphaModFix/>
          </a:blip>
          <a:stretch>
            <a:fillRect/>
          </a:stretch>
        </p:blipFill>
        <p:spPr>
          <a:xfrm>
            <a:off x="6977600" y="376625"/>
            <a:ext cx="1737949" cy="1737949"/>
          </a:xfrm>
          <a:prstGeom prst="rect">
            <a:avLst/>
          </a:prstGeom>
          <a:noFill/>
          <a:ln>
            <a:noFill/>
          </a:ln>
        </p:spPr>
      </p:pic>
      <p:pic>
        <p:nvPicPr>
          <p:cNvPr id="335" name="Google Shape;335;p40"/>
          <p:cNvPicPr preferRelativeResize="0"/>
          <p:nvPr/>
        </p:nvPicPr>
        <p:blipFill>
          <a:blip r:embed="rId4">
            <a:alphaModFix/>
          </a:blip>
          <a:stretch>
            <a:fillRect/>
          </a:stretch>
        </p:blipFill>
        <p:spPr>
          <a:xfrm>
            <a:off x="199563" y="2571750"/>
            <a:ext cx="2354475" cy="2354475"/>
          </a:xfrm>
          <a:prstGeom prst="rect">
            <a:avLst/>
          </a:prstGeom>
          <a:noFill/>
          <a:ln>
            <a:noFill/>
          </a:ln>
        </p:spPr>
      </p:pic>
      <p:sp>
        <p:nvSpPr>
          <p:cNvPr id="336" name="Google Shape;336;p40"/>
          <p:cNvSpPr txBox="1"/>
          <p:nvPr/>
        </p:nvSpPr>
        <p:spPr>
          <a:xfrm>
            <a:off x="8689500" y="4737825"/>
            <a:ext cx="454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22</a:t>
            </a:r>
            <a:endParaRPr>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40" name="Shape 340"/>
        <p:cNvGrpSpPr/>
        <p:nvPr/>
      </p:nvGrpSpPr>
      <p:grpSpPr>
        <a:xfrm>
          <a:off x="0" y="0"/>
          <a:ext cx="0" cy="0"/>
          <a:chOff x="0" y="0"/>
          <a:chExt cx="0" cy="0"/>
        </a:xfrm>
      </p:grpSpPr>
      <p:sp>
        <p:nvSpPr>
          <p:cNvPr id="341" name="Google Shape;341;p41"/>
          <p:cNvSpPr txBox="1"/>
          <p:nvPr>
            <p:ph type="title"/>
          </p:nvPr>
        </p:nvSpPr>
        <p:spPr>
          <a:xfrm>
            <a:off x="2140800" y="1630500"/>
            <a:ext cx="4862400" cy="1882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Back Up</a:t>
            </a:r>
            <a:endParaRPr/>
          </a:p>
        </p:txBody>
      </p:sp>
      <p:sp>
        <p:nvSpPr>
          <p:cNvPr id="342" name="Google Shape;342;p41"/>
          <p:cNvSpPr txBox="1"/>
          <p:nvPr/>
        </p:nvSpPr>
        <p:spPr>
          <a:xfrm>
            <a:off x="8685300" y="4743300"/>
            <a:ext cx="458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rPr>
              <a:t>23</a:t>
            </a:r>
            <a:endParaRPr>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2"/>
          <p:cNvSpPr txBox="1"/>
          <p:nvPr>
            <p:ph type="title"/>
          </p:nvPr>
        </p:nvSpPr>
        <p:spPr>
          <a:xfrm>
            <a:off x="353775" y="979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Project Parts Summary </a:t>
            </a:r>
            <a:endParaRPr/>
          </a:p>
        </p:txBody>
      </p:sp>
      <p:graphicFrame>
        <p:nvGraphicFramePr>
          <p:cNvPr id="348" name="Google Shape;348;p42"/>
          <p:cNvGraphicFramePr/>
          <p:nvPr/>
        </p:nvGraphicFramePr>
        <p:xfrm>
          <a:off x="418813" y="670615"/>
          <a:ext cx="3000000" cy="3000000"/>
        </p:xfrm>
        <a:graphic>
          <a:graphicData uri="http://schemas.openxmlformats.org/drawingml/2006/table">
            <a:tbl>
              <a:tblPr>
                <a:noFill/>
                <a:tableStyleId>{43B51682-786F-4AF9-A491-CC71A36DAD6D}</a:tableStyleId>
              </a:tblPr>
              <a:tblGrid>
                <a:gridCol w="1661275"/>
                <a:gridCol w="1661275"/>
                <a:gridCol w="1661275"/>
                <a:gridCol w="1661275"/>
                <a:gridCol w="1661275"/>
              </a:tblGrid>
              <a:tr h="524350">
                <a:tc>
                  <a:txBody>
                    <a:bodyPr/>
                    <a:lstStyle/>
                    <a:p>
                      <a:pPr indent="0" lvl="0" marL="0" rtl="0" algn="ctr">
                        <a:spcBef>
                          <a:spcPts val="0"/>
                        </a:spcBef>
                        <a:spcAft>
                          <a:spcPts val="0"/>
                        </a:spcAft>
                        <a:buNone/>
                      </a:pPr>
                      <a:r>
                        <a:rPr lang="en">
                          <a:solidFill>
                            <a:schemeClr val="dk1"/>
                          </a:solidFill>
                        </a:rPr>
                        <a:t>Item Number</a:t>
                      </a:r>
                      <a:endParaRPr>
                        <a:solidFill>
                          <a:schemeClr val="dk1"/>
                        </a:solidFill>
                      </a:endParaRPr>
                    </a:p>
                  </a:txBody>
                  <a:tcPr marT="91425" marB="91425" marR="91425" marL="91425"/>
                </a:tc>
                <a:tc>
                  <a:txBody>
                    <a:bodyPr/>
                    <a:lstStyle/>
                    <a:p>
                      <a:pPr indent="0" lvl="0" marL="0" rtl="0" algn="ctr">
                        <a:spcBef>
                          <a:spcPts val="0"/>
                        </a:spcBef>
                        <a:spcAft>
                          <a:spcPts val="0"/>
                        </a:spcAft>
                        <a:buNone/>
                      </a:pPr>
                      <a:r>
                        <a:rPr lang="en">
                          <a:solidFill>
                            <a:schemeClr val="dk1"/>
                          </a:solidFill>
                        </a:rPr>
                        <a:t>Equipment</a:t>
                      </a:r>
                      <a:r>
                        <a:rPr lang="en">
                          <a:solidFill>
                            <a:schemeClr val="dk1"/>
                          </a:solidFill>
                        </a:rPr>
                        <a:t> Name </a:t>
                      </a:r>
                      <a:endParaRPr>
                        <a:solidFill>
                          <a:schemeClr val="dk1"/>
                        </a:solidFill>
                      </a:endParaRPr>
                    </a:p>
                  </a:txBody>
                  <a:tcPr marT="91425" marB="91425" marR="91425" marL="91425">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rPr>
                        <a:t>Description</a:t>
                      </a:r>
                      <a:endParaRPr>
                        <a:solidFill>
                          <a:schemeClr val="dk1"/>
                        </a:solidFill>
                      </a:endParaRPr>
                    </a:p>
                  </a:txBody>
                  <a:tcPr marT="91425" marB="91425" marR="91425" marL="91425"/>
                </a:tc>
                <a:tc>
                  <a:txBody>
                    <a:bodyPr/>
                    <a:lstStyle/>
                    <a:p>
                      <a:pPr indent="0" lvl="0" marL="0" rtl="0" algn="ctr">
                        <a:spcBef>
                          <a:spcPts val="0"/>
                        </a:spcBef>
                        <a:spcAft>
                          <a:spcPts val="0"/>
                        </a:spcAft>
                        <a:buNone/>
                      </a:pPr>
                      <a:r>
                        <a:rPr lang="en">
                          <a:solidFill>
                            <a:schemeClr val="dk1"/>
                          </a:solidFill>
                        </a:rPr>
                        <a:t>Unit Cost</a:t>
                      </a:r>
                      <a:endParaRPr>
                        <a:solidFill>
                          <a:schemeClr val="dk1"/>
                        </a:solidFill>
                      </a:endParaRPr>
                    </a:p>
                  </a:txBody>
                  <a:tcPr marT="91425" marB="91425" marR="91425" marL="91425"/>
                </a:tc>
                <a:tc>
                  <a:txBody>
                    <a:bodyPr/>
                    <a:lstStyle/>
                    <a:p>
                      <a:pPr indent="0" lvl="0" marL="0" rtl="0" algn="ctr">
                        <a:spcBef>
                          <a:spcPts val="0"/>
                        </a:spcBef>
                        <a:spcAft>
                          <a:spcPts val="0"/>
                        </a:spcAft>
                        <a:buNone/>
                      </a:pPr>
                      <a:r>
                        <a:rPr lang="en">
                          <a:solidFill>
                            <a:schemeClr val="dk1"/>
                          </a:solidFill>
                        </a:rPr>
                        <a:t>Quantity</a:t>
                      </a:r>
                      <a:endParaRPr>
                        <a:solidFill>
                          <a:schemeClr val="dk1"/>
                        </a:solidFill>
                      </a:endParaRPr>
                    </a:p>
                  </a:txBody>
                  <a:tcPr marT="91425" marB="91425" marR="91425" marL="91425"/>
                </a:tc>
              </a:tr>
              <a:tr h="463625">
                <a:tc>
                  <a:txBody>
                    <a:bodyPr/>
                    <a:lstStyle/>
                    <a:p>
                      <a:pPr indent="0" lvl="0" marL="0" rtl="0" algn="ctr">
                        <a:spcBef>
                          <a:spcPts val="0"/>
                        </a:spcBef>
                        <a:spcAft>
                          <a:spcPts val="0"/>
                        </a:spcAft>
                        <a:buNone/>
                      </a:pPr>
                      <a:r>
                        <a:rPr lang="en">
                          <a:solidFill>
                            <a:schemeClr val="dk1"/>
                          </a:solidFill>
                        </a:rPr>
                        <a:t>1</a:t>
                      </a:r>
                      <a:endParaRPr>
                        <a:solidFill>
                          <a:schemeClr val="dk1"/>
                        </a:solidFill>
                      </a:endParaRPr>
                    </a:p>
                  </a:txBody>
                  <a:tcPr marT="91425" marB="91425" marR="91425" marL="91425">
                    <a:lnR cap="flat" cmpd="sng" w="9525">
                      <a:solidFill>
                        <a:schemeClr val="lt2"/>
                      </a:solidFill>
                      <a:prstDash val="solid"/>
                      <a:round/>
                      <a:headEnd len="sm" w="sm" type="none"/>
                      <a:tailEnd len="sm" w="sm" type="none"/>
                    </a:lnR>
                    <a:solidFill>
                      <a:schemeClr val="dk2"/>
                    </a:solidFill>
                  </a:tcPr>
                </a:tc>
                <a:tc>
                  <a:txBody>
                    <a:bodyPr/>
                    <a:lstStyle/>
                    <a:p>
                      <a:pPr indent="0" lvl="0" marL="0" rtl="0" algn="ctr">
                        <a:spcBef>
                          <a:spcPts val="0"/>
                        </a:spcBef>
                        <a:spcAft>
                          <a:spcPts val="0"/>
                        </a:spcAft>
                        <a:buNone/>
                      </a:pPr>
                      <a:r>
                        <a:rPr lang="en" sz="1100">
                          <a:solidFill>
                            <a:schemeClr val="dk1"/>
                          </a:solidFill>
                        </a:rPr>
                        <a:t>Raspberry Pi 3B+ Kit</a:t>
                      </a:r>
                      <a:endParaRPr sz="1100">
                        <a:solidFill>
                          <a:schemeClr val="dk1"/>
                        </a:solidFill>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100">
                          <a:solidFill>
                            <a:schemeClr val="dk1"/>
                          </a:solidFill>
                        </a:rPr>
                        <a:t>Computer</a:t>
                      </a:r>
                      <a:endParaRPr sz="1100">
                        <a:solidFill>
                          <a:schemeClr val="dk1"/>
                        </a:solidFill>
                      </a:endParaRPr>
                    </a:p>
                  </a:txBody>
                  <a:tcPr marT="91425" marB="91425" marR="91425" marL="91425">
                    <a:lnL cap="flat" cmpd="sng" w="9525">
                      <a:solidFill>
                        <a:schemeClr val="lt2"/>
                      </a:solidFill>
                      <a:prstDash val="solid"/>
                      <a:round/>
                      <a:headEnd len="sm" w="sm" type="none"/>
                      <a:tailEnd len="sm" w="sm" type="none"/>
                    </a:lnL>
                    <a:solidFill>
                      <a:schemeClr val="dk2"/>
                    </a:solidFill>
                  </a:tcPr>
                </a:tc>
                <a:tc>
                  <a:txBody>
                    <a:bodyPr/>
                    <a:lstStyle/>
                    <a:p>
                      <a:pPr indent="0" lvl="0" marL="0" rtl="0" algn="ctr">
                        <a:spcBef>
                          <a:spcPts val="0"/>
                        </a:spcBef>
                        <a:spcAft>
                          <a:spcPts val="0"/>
                        </a:spcAft>
                        <a:buNone/>
                      </a:pPr>
                      <a:r>
                        <a:rPr lang="en" sz="1100">
                          <a:solidFill>
                            <a:schemeClr val="dk1"/>
                          </a:solidFill>
                        </a:rPr>
                        <a:t>$69.99</a:t>
                      </a:r>
                      <a:endParaRPr sz="1100">
                        <a:solidFill>
                          <a:schemeClr val="dk1"/>
                        </a:solidFill>
                      </a:endParaRPr>
                    </a:p>
                  </a:txBody>
                  <a:tcPr marT="91425" marB="91425" marR="91425" marL="91425">
                    <a:solidFill>
                      <a:schemeClr val="dk2"/>
                    </a:solidFill>
                  </a:tcPr>
                </a:tc>
                <a:tc>
                  <a:txBody>
                    <a:bodyPr/>
                    <a:lstStyle/>
                    <a:p>
                      <a:pPr indent="0" lvl="0" marL="0" rtl="0" algn="ctr">
                        <a:spcBef>
                          <a:spcPts val="0"/>
                        </a:spcBef>
                        <a:spcAft>
                          <a:spcPts val="0"/>
                        </a:spcAft>
                        <a:buNone/>
                      </a:pPr>
                      <a:r>
                        <a:rPr lang="en" sz="1100">
                          <a:solidFill>
                            <a:schemeClr val="dk1"/>
                          </a:solidFill>
                        </a:rPr>
                        <a:t>1</a:t>
                      </a:r>
                      <a:endParaRPr sz="1100">
                        <a:solidFill>
                          <a:schemeClr val="dk1"/>
                        </a:solidFill>
                      </a:endParaRPr>
                    </a:p>
                  </a:txBody>
                  <a:tcPr marT="91425" marB="91425" marR="91425" marL="91425">
                    <a:solidFill>
                      <a:schemeClr val="dk2"/>
                    </a:solidFill>
                  </a:tcPr>
                </a:tc>
              </a:tr>
              <a:tr h="562375">
                <a:tc>
                  <a:txBody>
                    <a:bodyPr/>
                    <a:lstStyle/>
                    <a:p>
                      <a:pPr indent="0" lvl="0" marL="0" rtl="0" algn="ctr">
                        <a:spcBef>
                          <a:spcPts val="0"/>
                        </a:spcBef>
                        <a:spcAft>
                          <a:spcPts val="0"/>
                        </a:spcAft>
                        <a:buNone/>
                      </a:pPr>
                      <a:r>
                        <a:rPr lang="en">
                          <a:solidFill>
                            <a:schemeClr val="dk1"/>
                          </a:solidFill>
                        </a:rPr>
                        <a:t>2</a:t>
                      </a:r>
                      <a:endParaRPr>
                        <a:solidFill>
                          <a:schemeClr val="dk1"/>
                        </a:solidFill>
                      </a:endParaRPr>
                    </a:p>
                  </a:txBody>
                  <a:tcPr marT="91425" marB="91425" marR="91425" marL="91425"/>
                </a:tc>
                <a:tc>
                  <a:txBody>
                    <a:bodyPr/>
                    <a:lstStyle/>
                    <a:p>
                      <a:pPr indent="0" lvl="0" marL="0" rtl="0" algn="ctr">
                        <a:spcBef>
                          <a:spcPts val="0"/>
                        </a:spcBef>
                        <a:spcAft>
                          <a:spcPts val="0"/>
                        </a:spcAft>
                        <a:buNone/>
                      </a:pPr>
                      <a:r>
                        <a:rPr lang="en" sz="1100">
                          <a:solidFill>
                            <a:schemeClr val="dk1"/>
                          </a:solidFill>
                        </a:rPr>
                        <a:t>PC Monitor</a:t>
                      </a:r>
                      <a:endParaRPr sz="1100">
                        <a:solidFill>
                          <a:schemeClr val="dk1"/>
                        </a:solidFill>
                      </a:endParaRPr>
                    </a:p>
                  </a:txBody>
                  <a:tcPr marT="91425" marB="91425" marR="91425" marL="91425">
                    <a:lnT cap="flat" cmpd="sng" w="9525">
                      <a:solidFill>
                        <a:schemeClr val="lt2"/>
                      </a:solidFill>
                      <a:prstDash val="solid"/>
                      <a:round/>
                      <a:headEnd len="sm" w="sm" type="none"/>
                      <a:tailEnd len="sm" w="sm" type="none"/>
                    </a:lnT>
                  </a:tcPr>
                </a:tc>
                <a:tc>
                  <a:txBody>
                    <a:bodyPr/>
                    <a:lstStyle/>
                    <a:p>
                      <a:pPr indent="0" lvl="0" marL="0" rtl="0" algn="ctr">
                        <a:spcBef>
                          <a:spcPts val="0"/>
                        </a:spcBef>
                        <a:spcAft>
                          <a:spcPts val="0"/>
                        </a:spcAft>
                        <a:buNone/>
                      </a:pPr>
                      <a:r>
                        <a:rPr lang="en" sz="1100">
                          <a:solidFill>
                            <a:schemeClr val="dk1"/>
                          </a:solidFill>
                        </a:rPr>
                        <a:t>Screen for display</a:t>
                      </a:r>
                      <a:endParaRPr sz="1100">
                        <a:solidFill>
                          <a:schemeClr val="dk1"/>
                        </a:solidFill>
                      </a:endParaRPr>
                    </a:p>
                  </a:txBody>
                  <a:tcPr marT="91425" marB="91425" marR="91425" marL="91425"/>
                </a:tc>
                <a:tc>
                  <a:txBody>
                    <a:bodyPr/>
                    <a:lstStyle/>
                    <a:p>
                      <a:pPr indent="0" lvl="0" marL="0" rtl="0" algn="ctr">
                        <a:spcBef>
                          <a:spcPts val="0"/>
                        </a:spcBef>
                        <a:spcAft>
                          <a:spcPts val="0"/>
                        </a:spcAft>
                        <a:buNone/>
                      </a:pPr>
                      <a:r>
                        <a:rPr lang="en" sz="1100">
                          <a:solidFill>
                            <a:schemeClr val="dk1"/>
                          </a:solidFill>
                        </a:rPr>
                        <a:t>University Provided</a:t>
                      </a:r>
                      <a:endParaRPr sz="1100">
                        <a:solidFill>
                          <a:schemeClr val="dk1"/>
                        </a:solidFill>
                      </a:endParaRPr>
                    </a:p>
                  </a:txBody>
                  <a:tcPr marT="91425" marB="91425" marR="91425" marL="91425"/>
                </a:tc>
                <a:tc>
                  <a:txBody>
                    <a:bodyPr/>
                    <a:lstStyle/>
                    <a:p>
                      <a:pPr indent="0" lvl="0" marL="0" rtl="0" algn="ctr">
                        <a:spcBef>
                          <a:spcPts val="0"/>
                        </a:spcBef>
                        <a:spcAft>
                          <a:spcPts val="0"/>
                        </a:spcAft>
                        <a:buNone/>
                      </a:pPr>
                      <a:r>
                        <a:rPr lang="en" sz="1100">
                          <a:solidFill>
                            <a:schemeClr val="dk1"/>
                          </a:solidFill>
                        </a:rPr>
                        <a:t>1</a:t>
                      </a:r>
                      <a:endParaRPr sz="1100">
                        <a:solidFill>
                          <a:schemeClr val="dk1"/>
                        </a:solidFill>
                      </a:endParaRPr>
                    </a:p>
                  </a:txBody>
                  <a:tcPr marT="91425" marB="91425" marR="91425" marL="91425"/>
                </a:tc>
              </a:tr>
              <a:tr h="505150">
                <a:tc>
                  <a:txBody>
                    <a:bodyPr/>
                    <a:lstStyle/>
                    <a:p>
                      <a:pPr indent="0" lvl="0" marL="0" rtl="0" algn="ctr">
                        <a:spcBef>
                          <a:spcPts val="0"/>
                        </a:spcBef>
                        <a:spcAft>
                          <a:spcPts val="0"/>
                        </a:spcAft>
                        <a:buNone/>
                      </a:pPr>
                      <a:r>
                        <a:rPr lang="en">
                          <a:solidFill>
                            <a:schemeClr val="dk1"/>
                          </a:solidFill>
                        </a:rPr>
                        <a:t>3</a:t>
                      </a:r>
                      <a:endParaRPr>
                        <a:solidFill>
                          <a:schemeClr val="dk1"/>
                        </a:solidFill>
                      </a:endParaRPr>
                    </a:p>
                  </a:txBody>
                  <a:tcPr marT="91425" marB="91425" marR="91425" marL="91425">
                    <a:solidFill>
                      <a:schemeClr val="dk2"/>
                    </a:solidFill>
                  </a:tcPr>
                </a:tc>
                <a:tc>
                  <a:txBody>
                    <a:bodyPr/>
                    <a:lstStyle/>
                    <a:p>
                      <a:pPr indent="0" lvl="0" marL="0" rtl="0" algn="ctr">
                        <a:spcBef>
                          <a:spcPts val="0"/>
                        </a:spcBef>
                        <a:spcAft>
                          <a:spcPts val="0"/>
                        </a:spcAft>
                        <a:buNone/>
                      </a:pPr>
                      <a:r>
                        <a:rPr lang="en" sz="1100">
                          <a:solidFill>
                            <a:schemeClr val="dk1"/>
                          </a:solidFill>
                        </a:rPr>
                        <a:t>Intel Neutral Compute Stick</a:t>
                      </a:r>
                      <a:endParaRPr sz="1100">
                        <a:solidFill>
                          <a:schemeClr val="dk1"/>
                        </a:solidFill>
                      </a:endParaRPr>
                    </a:p>
                  </a:txBody>
                  <a:tcPr marT="91425" marB="91425" marR="91425" marL="91425">
                    <a:solidFill>
                      <a:schemeClr val="dk2"/>
                    </a:solidFill>
                  </a:tcPr>
                </a:tc>
                <a:tc>
                  <a:txBody>
                    <a:bodyPr/>
                    <a:lstStyle/>
                    <a:p>
                      <a:pPr indent="0" lvl="0" marL="0" rtl="0" algn="ctr">
                        <a:spcBef>
                          <a:spcPts val="0"/>
                        </a:spcBef>
                        <a:spcAft>
                          <a:spcPts val="0"/>
                        </a:spcAft>
                        <a:buNone/>
                      </a:pPr>
                      <a:r>
                        <a:rPr lang="en" sz="1100">
                          <a:solidFill>
                            <a:schemeClr val="dk1"/>
                          </a:solidFill>
                        </a:rPr>
                        <a:t>Upgrade the raspberry pi performance</a:t>
                      </a:r>
                      <a:endParaRPr sz="1100">
                        <a:solidFill>
                          <a:schemeClr val="dk1"/>
                        </a:solidFill>
                      </a:endParaRPr>
                    </a:p>
                  </a:txBody>
                  <a:tcPr marT="91425" marB="91425" marR="91425" marL="91425">
                    <a:solidFill>
                      <a:schemeClr val="dk2"/>
                    </a:solidFill>
                  </a:tcPr>
                </a:tc>
                <a:tc>
                  <a:txBody>
                    <a:bodyPr/>
                    <a:lstStyle/>
                    <a:p>
                      <a:pPr indent="0" lvl="0" marL="0" rtl="0" algn="ctr">
                        <a:spcBef>
                          <a:spcPts val="0"/>
                        </a:spcBef>
                        <a:spcAft>
                          <a:spcPts val="0"/>
                        </a:spcAft>
                        <a:buNone/>
                      </a:pPr>
                      <a:r>
                        <a:rPr lang="en" sz="1100">
                          <a:solidFill>
                            <a:schemeClr val="dk1"/>
                          </a:solidFill>
                        </a:rPr>
                        <a:t>$69.99</a:t>
                      </a:r>
                      <a:endParaRPr sz="1100">
                        <a:solidFill>
                          <a:schemeClr val="dk1"/>
                        </a:solidFill>
                      </a:endParaRPr>
                    </a:p>
                  </a:txBody>
                  <a:tcPr marT="91425" marB="91425" marR="91425" marL="91425">
                    <a:solidFill>
                      <a:schemeClr val="dk2"/>
                    </a:solidFill>
                  </a:tcPr>
                </a:tc>
                <a:tc>
                  <a:txBody>
                    <a:bodyPr/>
                    <a:lstStyle/>
                    <a:p>
                      <a:pPr indent="0" lvl="0" marL="0" rtl="0" algn="ctr">
                        <a:spcBef>
                          <a:spcPts val="0"/>
                        </a:spcBef>
                        <a:spcAft>
                          <a:spcPts val="0"/>
                        </a:spcAft>
                        <a:buNone/>
                      </a:pPr>
                      <a:r>
                        <a:rPr lang="en">
                          <a:solidFill>
                            <a:schemeClr val="dk1"/>
                          </a:solidFill>
                        </a:rPr>
                        <a:t>1</a:t>
                      </a:r>
                      <a:endParaRPr>
                        <a:solidFill>
                          <a:schemeClr val="dk1"/>
                        </a:solidFill>
                      </a:endParaRPr>
                    </a:p>
                  </a:txBody>
                  <a:tcPr marT="91425" marB="91425" marR="91425" marL="91425">
                    <a:solidFill>
                      <a:schemeClr val="dk2"/>
                    </a:solidFill>
                  </a:tcPr>
                </a:tc>
              </a:tr>
              <a:tr h="549725">
                <a:tc>
                  <a:txBody>
                    <a:bodyPr/>
                    <a:lstStyle/>
                    <a:p>
                      <a:pPr indent="0" lvl="0" marL="0" rtl="0" algn="ctr">
                        <a:spcBef>
                          <a:spcPts val="0"/>
                        </a:spcBef>
                        <a:spcAft>
                          <a:spcPts val="0"/>
                        </a:spcAft>
                        <a:buNone/>
                      </a:pPr>
                      <a:r>
                        <a:rPr lang="en">
                          <a:solidFill>
                            <a:schemeClr val="dk1"/>
                          </a:solidFill>
                        </a:rPr>
                        <a:t>4 </a:t>
                      </a:r>
                      <a:endParaRPr>
                        <a:solidFill>
                          <a:schemeClr val="dk1"/>
                        </a:solidFill>
                      </a:endParaRPr>
                    </a:p>
                  </a:txBody>
                  <a:tcPr marT="91425" marB="91425" marR="91425" marL="91425"/>
                </a:tc>
                <a:tc>
                  <a:txBody>
                    <a:bodyPr/>
                    <a:lstStyle/>
                    <a:p>
                      <a:pPr indent="0" lvl="0" marL="0" rtl="0" algn="ctr">
                        <a:spcBef>
                          <a:spcPts val="0"/>
                        </a:spcBef>
                        <a:spcAft>
                          <a:spcPts val="0"/>
                        </a:spcAft>
                        <a:buNone/>
                      </a:pPr>
                      <a:r>
                        <a:rPr lang="en" sz="1100">
                          <a:solidFill>
                            <a:schemeClr val="dk1"/>
                          </a:solidFill>
                        </a:rPr>
                        <a:t>GeekPi Raspberry Pi cooling fan</a:t>
                      </a:r>
                      <a:endParaRPr sz="1100">
                        <a:solidFill>
                          <a:schemeClr val="dk1"/>
                        </a:solidFill>
                      </a:endParaRPr>
                    </a:p>
                  </a:txBody>
                  <a:tcPr marT="91425" marB="91425" marR="91425" marL="91425"/>
                </a:tc>
                <a:tc>
                  <a:txBody>
                    <a:bodyPr/>
                    <a:lstStyle/>
                    <a:p>
                      <a:pPr indent="0" lvl="0" marL="0" rtl="0" algn="ctr">
                        <a:spcBef>
                          <a:spcPts val="0"/>
                        </a:spcBef>
                        <a:spcAft>
                          <a:spcPts val="0"/>
                        </a:spcAft>
                        <a:buNone/>
                      </a:pPr>
                      <a:r>
                        <a:rPr lang="en" sz="1100">
                          <a:solidFill>
                            <a:schemeClr val="dk1"/>
                          </a:solidFill>
                        </a:rPr>
                        <a:t>Prevents our computer from overheating</a:t>
                      </a:r>
                      <a:endParaRPr sz="1100">
                        <a:solidFill>
                          <a:schemeClr val="dk1"/>
                        </a:solidFill>
                      </a:endParaRPr>
                    </a:p>
                  </a:txBody>
                  <a:tcPr marT="91425" marB="91425" marR="91425" marL="91425"/>
                </a:tc>
                <a:tc>
                  <a:txBody>
                    <a:bodyPr/>
                    <a:lstStyle/>
                    <a:p>
                      <a:pPr indent="0" lvl="0" marL="0" rtl="0" algn="ctr">
                        <a:spcBef>
                          <a:spcPts val="0"/>
                        </a:spcBef>
                        <a:spcAft>
                          <a:spcPts val="0"/>
                        </a:spcAft>
                        <a:buNone/>
                      </a:pPr>
                      <a:r>
                        <a:rPr lang="en" sz="1100">
                          <a:solidFill>
                            <a:schemeClr val="dk1"/>
                          </a:solidFill>
                        </a:rPr>
                        <a:t>$19.99</a:t>
                      </a:r>
                      <a:endParaRPr sz="1100">
                        <a:solidFill>
                          <a:schemeClr val="dk1"/>
                        </a:solidFill>
                      </a:endParaRPr>
                    </a:p>
                  </a:txBody>
                  <a:tcPr marT="91425" marB="91425" marR="91425" marL="91425"/>
                </a:tc>
                <a:tc>
                  <a:txBody>
                    <a:bodyPr/>
                    <a:lstStyle/>
                    <a:p>
                      <a:pPr indent="0" lvl="0" marL="0" rtl="0" algn="ctr">
                        <a:spcBef>
                          <a:spcPts val="0"/>
                        </a:spcBef>
                        <a:spcAft>
                          <a:spcPts val="0"/>
                        </a:spcAft>
                        <a:buNone/>
                      </a:pPr>
                      <a:r>
                        <a:rPr lang="en" sz="1100">
                          <a:solidFill>
                            <a:schemeClr val="dk1"/>
                          </a:solidFill>
                        </a:rPr>
                        <a:t>1</a:t>
                      </a:r>
                      <a:endParaRPr sz="1100">
                        <a:solidFill>
                          <a:schemeClr val="dk1"/>
                        </a:solidFill>
                      </a:endParaRPr>
                    </a:p>
                    <a:p>
                      <a:pPr indent="0" lvl="0" marL="0" rtl="0" algn="ctr">
                        <a:spcBef>
                          <a:spcPts val="0"/>
                        </a:spcBef>
                        <a:spcAft>
                          <a:spcPts val="0"/>
                        </a:spcAft>
                        <a:buNone/>
                      </a:pPr>
                      <a:r>
                        <a:t/>
                      </a:r>
                      <a:endParaRPr>
                        <a:solidFill>
                          <a:schemeClr val="dk1"/>
                        </a:solidFill>
                      </a:endParaRPr>
                    </a:p>
                  </a:txBody>
                  <a:tcPr marT="91425" marB="91425" marR="91425" marL="91425"/>
                </a:tc>
              </a:tr>
              <a:tr h="505150">
                <a:tc>
                  <a:txBody>
                    <a:bodyPr/>
                    <a:lstStyle/>
                    <a:p>
                      <a:pPr indent="0" lvl="0" marL="0" rtl="0" algn="ctr">
                        <a:spcBef>
                          <a:spcPts val="0"/>
                        </a:spcBef>
                        <a:spcAft>
                          <a:spcPts val="0"/>
                        </a:spcAft>
                        <a:buNone/>
                      </a:pPr>
                      <a:r>
                        <a:rPr lang="en">
                          <a:solidFill>
                            <a:schemeClr val="dk1"/>
                          </a:solidFill>
                        </a:rPr>
                        <a:t>5</a:t>
                      </a:r>
                      <a:endParaRPr>
                        <a:solidFill>
                          <a:schemeClr val="dk1"/>
                        </a:solidFill>
                      </a:endParaRPr>
                    </a:p>
                  </a:txBody>
                  <a:tcPr marT="91425" marB="91425" marR="91425" marL="91425">
                    <a:solidFill>
                      <a:schemeClr val="dk2"/>
                    </a:solidFill>
                  </a:tcPr>
                </a:tc>
                <a:tc>
                  <a:txBody>
                    <a:bodyPr/>
                    <a:lstStyle/>
                    <a:p>
                      <a:pPr indent="0" lvl="0" marL="0" rtl="0" algn="ctr">
                        <a:spcBef>
                          <a:spcPts val="0"/>
                        </a:spcBef>
                        <a:spcAft>
                          <a:spcPts val="0"/>
                        </a:spcAft>
                        <a:buNone/>
                      </a:pPr>
                      <a:r>
                        <a:rPr lang="en" sz="1100">
                          <a:solidFill>
                            <a:schemeClr val="dk1"/>
                          </a:solidFill>
                        </a:rPr>
                        <a:t>3D printed camera case</a:t>
                      </a:r>
                      <a:endParaRPr sz="1100">
                        <a:solidFill>
                          <a:schemeClr val="dk1"/>
                        </a:solidFill>
                      </a:endParaRPr>
                    </a:p>
                  </a:txBody>
                  <a:tcPr marT="91425" marB="91425" marR="91425" marL="91425">
                    <a:solidFill>
                      <a:schemeClr val="dk2"/>
                    </a:solidFill>
                  </a:tcPr>
                </a:tc>
                <a:tc>
                  <a:txBody>
                    <a:bodyPr/>
                    <a:lstStyle/>
                    <a:p>
                      <a:pPr indent="0" lvl="0" marL="0" rtl="0" algn="ctr">
                        <a:spcBef>
                          <a:spcPts val="0"/>
                        </a:spcBef>
                        <a:spcAft>
                          <a:spcPts val="0"/>
                        </a:spcAft>
                        <a:buNone/>
                      </a:pPr>
                      <a:r>
                        <a:rPr lang="en" sz="1100">
                          <a:solidFill>
                            <a:schemeClr val="dk1"/>
                          </a:solidFill>
                        </a:rPr>
                        <a:t>Holds our device </a:t>
                      </a:r>
                      <a:r>
                        <a:rPr lang="en" sz="1100">
                          <a:solidFill>
                            <a:schemeClr val="dk1"/>
                          </a:solidFill>
                        </a:rPr>
                        <a:t>in the corner of a room</a:t>
                      </a:r>
                      <a:endParaRPr sz="1100">
                        <a:solidFill>
                          <a:schemeClr val="dk1"/>
                        </a:solidFill>
                      </a:endParaRPr>
                    </a:p>
                  </a:txBody>
                  <a:tcPr marT="91425" marB="91425" marR="91425" marL="91425">
                    <a:solidFill>
                      <a:schemeClr val="dk2"/>
                    </a:solidFill>
                  </a:tcPr>
                </a:tc>
                <a:tc>
                  <a:txBody>
                    <a:bodyPr/>
                    <a:lstStyle/>
                    <a:p>
                      <a:pPr indent="0" lvl="0" marL="0" rtl="0" algn="ctr">
                        <a:spcBef>
                          <a:spcPts val="0"/>
                        </a:spcBef>
                        <a:spcAft>
                          <a:spcPts val="0"/>
                        </a:spcAft>
                        <a:buNone/>
                      </a:pPr>
                      <a:r>
                        <a:rPr lang="en" sz="1100">
                          <a:solidFill>
                            <a:schemeClr val="dk1"/>
                          </a:solidFill>
                        </a:rPr>
                        <a:t>University Provided </a:t>
                      </a:r>
                      <a:endParaRPr sz="1100">
                        <a:solidFill>
                          <a:schemeClr val="dk1"/>
                        </a:solidFill>
                      </a:endParaRPr>
                    </a:p>
                  </a:txBody>
                  <a:tcPr marT="91425" marB="91425" marR="91425" marL="91425">
                    <a:solidFill>
                      <a:schemeClr val="dk2"/>
                    </a:solidFill>
                  </a:tcPr>
                </a:tc>
                <a:tc>
                  <a:txBody>
                    <a:bodyPr/>
                    <a:lstStyle/>
                    <a:p>
                      <a:pPr indent="0" lvl="0" marL="0" rtl="0" algn="ctr">
                        <a:spcBef>
                          <a:spcPts val="0"/>
                        </a:spcBef>
                        <a:spcAft>
                          <a:spcPts val="0"/>
                        </a:spcAft>
                        <a:buNone/>
                      </a:pPr>
                      <a:r>
                        <a:rPr lang="en" sz="1100">
                          <a:solidFill>
                            <a:schemeClr val="dk1"/>
                          </a:solidFill>
                        </a:rPr>
                        <a:t>1</a:t>
                      </a:r>
                      <a:endParaRPr sz="1100">
                        <a:solidFill>
                          <a:schemeClr val="dk1"/>
                        </a:solidFill>
                      </a:endParaRPr>
                    </a:p>
                  </a:txBody>
                  <a:tcPr marT="91425" marB="91425" marR="91425" marL="91425">
                    <a:solidFill>
                      <a:schemeClr val="dk2"/>
                    </a:solidFill>
                  </a:tcPr>
                </a:tc>
              </a:tr>
              <a:tr h="505150">
                <a:tc>
                  <a:txBody>
                    <a:bodyPr/>
                    <a:lstStyle/>
                    <a:p>
                      <a:pPr indent="0" lvl="0" marL="0" rtl="0" algn="ctr">
                        <a:spcBef>
                          <a:spcPts val="0"/>
                        </a:spcBef>
                        <a:spcAft>
                          <a:spcPts val="0"/>
                        </a:spcAft>
                        <a:buNone/>
                      </a:pPr>
                      <a:r>
                        <a:rPr lang="en">
                          <a:solidFill>
                            <a:schemeClr val="dk1"/>
                          </a:solidFill>
                        </a:rPr>
                        <a:t>6</a:t>
                      </a:r>
                      <a:endParaRPr>
                        <a:solidFill>
                          <a:schemeClr val="dk1"/>
                        </a:solidFill>
                      </a:endParaRPr>
                    </a:p>
                  </a:txBody>
                  <a:tcPr marT="91425" marB="91425" marR="91425" marL="91425">
                    <a:solidFill>
                      <a:schemeClr val="lt1"/>
                    </a:solidFill>
                  </a:tcPr>
                </a:tc>
                <a:tc>
                  <a:txBody>
                    <a:bodyPr/>
                    <a:lstStyle/>
                    <a:p>
                      <a:pPr indent="0" lvl="0" marL="0" rtl="0" algn="ctr">
                        <a:spcBef>
                          <a:spcPts val="0"/>
                        </a:spcBef>
                        <a:spcAft>
                          <a:spcPts val="0"/>
                        </a:spcAft>
                        <a:buNone/>
                      </a:pPr>
                      <a:r>
                        <a:rPr lang="en" sz="1100">
                          <a:solidFill>
                            <a:schemeClr val="dk1"/>
                          </a:solidFill>
                        </a:rPr>
                        <a:t>LED Lights</a:t>
                      </a:r>
                      <a:endParaRPr sz="1100">
                        <a:solidFill>
                          <a:schemeClr val="dk1"/>
                        </a:solidFill>
                      </a:endParaRPr>
                    </a:p>
                  </a:txBody>
                  <a:tcPr marT="91425" marB="91425" marR="91425" marL="91425">
                    <a:solidFill>
                      <a:schemeClr val="lt1"/>
                    </a:solidFill>
                  </a:tcPr>
                </a:tc>
                <a:tc>
                  <a:txBody>
                    <a:bodyPr/>
                    <a:lstStyle/>
                    <a:p>
                      <a:pPr indent="0" lvl="0" marL="0" rtl="0" algn="ctr">
                        <a:spcBef>
                          <a:spcPts val="0"/>
                        </a:spcBef>
                        <a:spcAft>
                          <a:spcPts val="0"/>
                        </a:spcAft>
                        <a:buNone/>
                      </a:pPr>
                      <a:r>
                        <a:rPr lang="en" sz="1100">
                          <a:solidFill>
                            <a:schemeClr val="dk1"/>
                          </a:solidFill>
                        </a:rPr>
                        <a:t>Lights for the built in alarm system</a:t>
                      </a:r>
                      <a:endParaRPr sz="1100">
                        <a:solidFill>
                          <a:schemeClr val="dk1"/>
                        </a:solidFill>
                      </a:endParaRPr>
                    </a:p>
                  </a:txBody>
                  <a:tcPr marT="91425" marB="91425" marR="91425" marL="91425">
                    <a:solidFill>
                      <a:schemeClr val="lt1"/>
                    </a:solidFill>
                  </a:tcPr>
                </a:tc>
                <a:tc>
                  <a:txBody>
                    <a:bodyPr/>
                    <a:lstStyle/>
                    <a:p>
                      <a:pPr indent="0" lvl="0" marL="0" rtl="0" algn="ctr">
                        <a:spcBef>
                          <a:spcPts val="0"/>
                        </a:spcBef>
                        <a:spcAft>
                          <a:spcPts val="0"/>
                        </a:spcAft>
                        <a:buNone/>
                      </a:pPr>
                      <a:r>
                        <a:rPr lang="en" sz="1100">
                          <a:solidFill>
                            <a:schemeClr val="dk1"/>
                          </a:solidFill>
                        </a:rPr>
                        <a:t>$18.00</a:t>
                      </a:r>
                      <a:endParaRPr sz="1100">
                        <a:solidFill>
                          <a:schemeClr val="dk1"/>
                        </a:solidFill>
                      </a:endParaRPr>
                    </a:p>
                  </a:txBody>
                  <a:tcPr marT="91425" marB="91425" marR="91425" marL="91425">
                    <a:solidFill>
                      <a:schemeClr val="lt1"/>
                    </a:solidFill>
                  </a:tcPr>
                </a:tc>
                <a:tc>
                  <a:txBody>
                    <a:bodyPr/>
                    <a:lstStyle/>
                    <a:p>
                      <a:pPr indent="0" lvl="0" marL="0" rtl="0" algn="ctr">
                        <a:spcBef>
                          <a:spcPts val="0"/>
                        </a:spcBef>
                        <a:spcAft>
                          <a:spcPts val="0"/>
                        </a:spcAft>
                        <a:buNone/>
                      </a:pPr>
                      <a:r>
                        <a:rPr lang="en" sz="1100">
                          <a:solidFill>
                            <a:schemeClr val="dk1"/>
                          </a:solidFill>
                        </a:rPr>
                        <a:t>1</a:t>
                      </a:r>
                      <a:endParaRPr sz="1100">
                        <a:solidFill>
                          <a:schemeClr val="dk1"/>
                        </a:solidFill>
                      </a:endParaRPr>
                    </a:p>
                  </a:txBody>
                  <a:tcPr marT="91425" marB="91425" marR="91425" marL="91425">
                    <a:solidFill>
                      <a:schemeClr val="lt1"/>
                    </a:solidFill>
                  </a:tcPr>
                </a:tc>
              </a:tr>
              <a:tr h="576425">
                <a:tc>
                  <a:txBody>
                    <a:bodyPr/>
                    <a:lstStyle/>
                    <a:p>
                      <a:pPr indent="0" lvl="0" marL="0" rtl="0" algn="ctr">
                        <a:spcBef>
                          <a:spcPts val="0"/>
                        </a:spcBef>
                        <a:spcAft>
                          <a:spcPts val="0"/>
                        </a:spcAft>
                        <a:buNone/>
                      </a:pPr>
                      <a:r>
                        <a:rPr lang="en">
                          <a:solidFill>
                            <a:schemeClr val="dk1"/>
                          </a:solidFill>
                        </a:rPr>
                        <a:t>7</a:t>
                      </a:r>
                      <a:endParaRPr>
                        <a:solidFill>
                          <a:schemeClr val="dk1"/>
                        </a:solidFill>
                      </a:endParaRPr>
                    </a:p>
                  </a:txBody>
                  <a:tcPr marT="91425" marB="91425" marR="91425" marL="91425">
                    <a:solidFill>
                      <a:schemeClr val="dk2"/>
                    </a:solidFill>
                  </a:tcPr>
                </a:tc>
                <a:tc>
                  <a:txBody>
                    <a:bodyPr/>
                    <a:lstStyle/>
                    <a:p>
                      <a:pPr indent="0" lvl="0" marL="0" rtl="0" algn="ctr">
                        <a:spcBef>
                          <a:spcPts val="0"/>
                        </a:spcBef>
                        <a:spcAft>
                          <a:spcPts val="0"/>
                        </a:spcAft>
                        <a:buNone/>
                      </a:pPr>
                      <a:r>
                        <a:rPr lang="en" sz="1100">
                          <a:solidFill>
                            <a:schemeClr val="dk1"/>
                          </a:solidFill>
                        </a:rPr>
                        <a:t>Stereo System</a:t>
                      </a:r>
                      <a:endParaRPr sz="1100">
                        <a:solidFill>
                          <a:schemeClr val="dk1"/>
                        </a:solidFill>
                      </a:endParaRPr>
                    </a:p>
                  </a:txBody>
                  <a:tcPr marT="91425" marB="91425" marR="91425" marL="91425">
                    <a:solidFill>
                      <a:schemeClr val="dk2"/>
                    </a:solidFill>
                  </a:tcPr>
                </a:tc>
                <a:tc>
                  <a:txBody>
                    <a:bodyPr/>
                    <a:lstStyle/>
                    <a:p>
                      <a:pPr indent="0" lvl="0" marL="0" rtl="0" algn="ctr">
                        <a:spcBef>
                          <a:spcPts val="0"/>
                        </a:spcBef>
                        <a:spcAft>
                          <a:spcPts val="0"/>
                        </a:spcAft>
                        <a:buNone/>
                      </a:pPr>
                      <a:r>
                        <a:rPr lang="en" sz="1100">
                          <a:solidFill>
                            <a:schemeClr val="dk1"/>
                          </a:solidFill>
                        </a:rPr>
                        <a:t>Sound system for built in alarm </a:t>
                      </a:r>
                      <a:endParaRPr sz="1100">
                        <a:solidFill>
                          <a:schemeClr val="dk1"/>
                        </a:solidFill>
                      </a:endParaRPr>
                    </a:p>
                  </a:txBody>
                  <a:tcPr marT="91425" marB="91425" marR="91425" marL="91425">
                    <a:solidFill>
                      <a:schemeClr val="dk2"/>
                    </a:solidFill>
                  </a:tcPr>
                </a:tc>
                <a:tc>
                  <a:txBody>
                    <a:bodyPr/>
                    <a:lstStyle/>
                    <a:p>
                      <a:pPr indent="0" lvl="0" marL="0" rtl="0" algn="ctr">
                        <a:spcBef>
                          <a:spcPts val="0"/>
                        </a:spcBef>
                        <a:spcAft>
                          <a:spcPts val="0"/>
                        </a:spcAft>
                        <a:buNone/>
                      </a:pPr>
                      <a:r>
                        <a:rPr lang="en" sz="1100">
                          <a:solidFill>
                            <a:schemeClr val="dk1"/>
                          </a:solidFill>
                        </a:rPr>
                        <a:t>$9.99</a:t>
                      </a:r>
                      <a:endParaRPr sz="1100">
                        <a:solidFill>
                          <a:schemeClr val="dk1"/>
                        </a:solidFill>
                      </a:endParaRPr>
                    </a:p>
                  </a:txBody>
                  <a:tcPr marT="91425" marB="91425" marR="91425" marL="91425">
                    <a:solidFill>
                      <a:schemeClr val="dk2"/>
                    </a:solidFill>
                  </a:tcPr>
                </a:tc>
                <a:tc>
                  <a:txBody>
                    <a:bodyPr/>
                    <a:lstStyle/>
                    <a:p>
                      <a:pPr indent="0" lvl="0" marL="0" rtl="0" algn="ctr">
                        <a:spcBef>
                          <a:spcPts val="0"/>
                        </a:spcBef>
                        <a:spcAft>
                          <a:spcPts val="0"/>
                        </a:spcAft>
                        <a:buNone/>
                      </a:pPr>
                      <a:r>
                        <a:rPr lang="en" sz="1100">
                          <a:solidFill>
                            <a:schemeClr val="dk1"/>
                          </a:solidFill>
                        </a:rPr>
                        <a:t>1</a:t>
                      </a:r>
                      <a:endParaRPr sz="1100">
                        <a:solidFill>
                          <a:schemeClr val="dk1"/>
                        </a:solidFill>
                      </a:endParaRPr>
                    </a:p>
                  </a:txBody>
                  <a:tcPr marT="91425" marB="91425" marR="91425" marL="91425">
                    <a:solidFill>
                      <a:schemeClr val="dk2"/>
                    </a:solidFill>
                  </a:tcPr>
                </a:tc>
              </a:tr>
            </a:tbl>
          </a:graphicData>
        </a:graphic>
      </p:graphicFrame>
      <p:sp>
        <p:nvSpPr>
          <p:cNvPr id="349" name="Google Shape;349;p42"/>
          <p:cNvSpPr txBox="1"/>
          <p:nvPr/>
        </p:nvSpPr>
        <p:spPr>
          <a:xfrm>
            <a:off x="8725200" y="4743300"/>
            <a:ext cx="44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24</a:t>
            </a:r>
            <a:endParaRPr>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53" name="Shape 353"/>
        <p:cNvGrpSpPr/>
        <p:nvPr/>
      </p:nvGrpSpPr>
      <p:grpSpPr>
        <a:xfrm>
          <a:off x="0" y="0"/>
          <a:ext cx="0" cy="0"/>
          <a:chOff x="0" y="0"/>
          <a:chExt cx="0" cy="0"/>
        </a:xfrm>
      </p:grpSpPr>
      <p:sp>
        <p:nvSpPr>
          <p:cNvPr id="354" name="Google Shape;354;p43"/>
          <p:cNvSpPr txBox="1"/>
          <p:nvPr>
            <p:ph idx="1" type="body"/>
          </p:nvPr>
        </p:nvSpPr>
        <p:spPr>
          <a:xfrm>
            <a:off x="0" y="644400"/>
            <a:ext cx="9144000" cy="4418400"/>
          </a:xfrm>
          <a:prstGeom prst="rect">
            <a:avLst/>
          </a:prstGeom>
          <a:noFill/>
          <a:ln>
            <a:noFill/>
          </a:ln>
        </p:spPr>
        <p:txBody>
          <a:bodyPr anchorCtr="0" anchor="t" bIns="91425" lIns="91425" spcFirstLastPara="1" rIns="91425" wrap="square" tIns="91425">
            <a:normAutofit/>
          </a:bodyPr>
          <a:lstStyle/>
          <a:p>
            <a:pPr indent="457200" lvl="0" marL="0" rtl="0" algn="l">
              <a:spcBef>
                <a:spcPts val="0"/>
              </a:spcBef>
              <a:spcAft>
                <a:spcPts val="0"/>
              </a:spcAft>
              <a:buSzPts val="1800"/>
              <a:buNone/>
            </a:pPr>
            <a:r>
              <a:t/>
            </a:r>
            <a:endParaRPr sz="1400" u="sng">
              <a:solidFill>
                <a:schemeClr val="dk1"/>
              </a:solidFill>
              <a:latin typeface="Times New Roman"/>
              <a:ea typeface="Times New Roman"/>
              <a:cs typeface="Times New Roman"/>
              <a:sym typeface="Times New Roman"/>
            </a:endParaRPr>
          </a:p>
          <a:p>
            <a:pPr indent="457200" lvl="0" marL="0" rtl="0" algn="l">
              <a:spcBef>
                <a:spcPts val="0"/>
              </a:spcBef>
              <a:spcAft>
                <a:spcPts val="0"/>
              </a:spcAft>
              <a:buSzPts val="1800"/>
              <a:buNone/>
            </a:pPr>
            <a:r>
              <a:rPr lang="en" sz="1600" u="sng">
                <a:solidFill>
                  <a:schemeClr val="dk1"/>
                </a:solidFill>
                <a:latin typeface="Times New Roman"/>
                <a:ea typeface="Times New Roman"/>
                <a:cs typeface="Times New Roman"/>
                <a:sym typeface="Times New Roman"/>
              </a:rPr>
              <a:t>Mission Statement:</a:t>
            </a:r>
            <a:endParaRPr sz="1600" u="sng">
              <a:solidFill>
                <a:schemeClr val="dk1"/>
              </a:solidFill>
              <a:latin typeface="Times New Roman"/>
              <a:ea typeface="Times New Roman"/>
              <a:cs typeface="Times New Roman"/>
              <a:sym typeface="Times New Roman"/>
            </a:endParaRPr>
          </a:p>
          <a:p>
            <a:pPr indent="0" lvl="0" marL="0" rtl="0" algn="l">
              <a:spcBef>
                <a:spcPts val="0"/>
              </a:spcBef>
              <a:spcAft>
                <a:spcPts val="0"/>
              </a:spcAft>
              <a:buSzPts val="1800"/>
              <a:buNone/>
            </a:pPr>
            <a:r>
              <a:t/>
            </a:r>
            <a:endParaRPr sz="1600">
              <a:solidFill>
                <a:schemeClr val="dk1"/>
              </a:solidFill>
              <a:latin typeface="Times New Roman"/>
              <a:ea typeface="Times New Roman"/>
              <a:cs typeface="Times New Roman"/>
              <a:sym typeface="Times New Roman"/>
            </a:endParaRPr>
          </a:p>
          <a:p>
            <a:pPr indent="0" lvl="0" marL="457200" rtl="0" algn="l">
              <a:spcBef>
                <a:spcPts val="0"/>
              </a:spcBef>
              <a:spcAft>
                <a:spcPts val="0"/>
              </a:spcAft>
              <a:buSzPts val="1800"/>
              <a:buNone/>
            </a:pPr>
            <a:r>
              <a:rPr lang="en" sz="1600">
                <a:solidFill>
                  <a:schemeClr val="dk1"/>
                </a:solidFill>
                <a:latin typeface="Times New Roman"/>
                <a:ea typeface="Times New Roman"/>
                <a:cs typeface="Times New Roman"/>
                <a:sym typeface="Times New Roman"/>
              </a:rPr>
              <a:t>The mission of this project is to design a device that will monitor large crowd gathering sizes to slow the spread of COVID-19. We will implement a real time crowd size detection and alarm system for violation reduction, so that people can go to necessary places while still being as safe as possible.</a:t>
            </a:r>
            <a:endParaRPr sz="1600">
              <a:solidFill>
                <a:schemeClr val="dk1"/>
              </a:solidFill>
              <a:latin typeface="Times New Roman"/>
              <a:ea typeface="Times New Roman"/>
              <a:cs typeface="Times New Roman"/>
              <a:sym typeface="Times New Roman"/>
            </a:endParaRPr>
          </a:p>
          <a:p>
            <a:pPr indent="0" lvl="0" marL="0" rtl="0" algn="l">
              <a:spcBef>
                <a:spcPts val="0"/>
              </a:spcBef>
              <a:spcAft>
                <a:spcPts val="0"/>
              </a:spcAft>
              <a:buSzPts val="1800"/>
              <a:buNone/>
            </a:pPr>
            <a:br>
              <a:rPr lang="en" sz="1600">
                <a:solidFill>
                  <a:schemeClr val="dk1"/>
                </a:solidFill>
                <a:latin typeface="Times New Roman"/>
                <a:ea typeface="Times New Roman"/>
                <a:cs typeface="Times New Roman"/>
                <a:sym typeface="Times New Roman"/>
              </a:rPr>
            </a:br>
            <a:endParaRPr sz="1600">
              <a:solidFill>
                <a:schemeClr val="dk1"/>
              </a:solidFill>
              <a:latin typeface="Times New Roman"/>
              <a:ea typeface="Times New Roman"/>
              <a:cs typeface="Times New Roman"/>
              <a:sym typeface="Times New Roman"/>
            </a:endParaRPr>
          </a:p>
          <a:p>
            <a:pPr indent="457200" lvl="0" marL="0" rtl="0" algn="l">
              <a:spcBef>
                <a:spcPts val="0"/>
              </a:spcBef>
              <a:spcAft>
                <a:spcPts val="0"/>
              </a:spcAft>
              <a:buSzPts val="1800"/>
              <a:buNone/>
            </a:pPr>
            <a:r>
              <a:rPr lang="en" sz="1600" u="sng">
                <a:solidFill>
                  <a:schemeClr val="dk1"/>
                </a:solidFill>
                <a:latin typeface="Times New Roman"/>
                <a:ea typeface="Times New Roman"/>
                <a:cs typeface="Times New Roman"/>
                <a:sym typeface="Times New Roman"/>
              </a:rPr>
              <a:t>Problem Statement:</a:t>
            </a:r>
            <a:endParaRPr sz="1600" u="sng">
              <a:solidFill>
                <a:schemeClr val="dk1"/>
              </a:solidFill>
              <a:latin typeface="Times New Roman"/>
              <a:ea typeface="Times New Roman"/>
              <a:cs typeface="Times New Roman"/>
              <a:sym typeface="Times New Roman"/>
            </a:endParaRPr>
          </a:p>
          <a:p>
            <a:pPr indent="0" lvl="0" marL="457200" rtl="0" algn="l">
              <a:spcBef>
                <a:spcPts val="1200"/>
              </a:spcBef>
              <a:spcAft>
                <a:spcPts val="0"/>
              </a:spcAft>
              <a:buSzPts val="1800"/>
              <a:buNone/>
            </a:pPr>
            <a:r>
              <a:rPr lang="en" sz="1600">
                <a:solidFill>
                  <a:schemeClr val="dk1"/>
                </a:solidFill>
                <a:latin typeface="Times New Roman"/>
                <a:ea typeface="Times New Roman"/>
                <a:cs typeface="Times New Roman"/>
                <a:sym typeface="Times New Roman"/>
              </a:rPr>
              <a:t>According to the World Health Organization, the risk of catching COVID-19 is higher in crowded and inadequately ventilated areas. As of September 2021, Harris County is at a level one (severe) threat level. Level one signifies the spread of COVID-19 is uncontrolled; outbreaks are worsening. </a:t>
            </a:r>
            <a:endParaRPr sz="1600">
              <a:solidFill>
                <a:schemeClr val="dk1"/>
              </a:solidFill>
              <a:latin typeface="Times New Roman"/>
              <a:ea typeface="Times New Roman"/>
              <a:cs typeface="Times New Roman"/>
              <a:sym typeface="Times New Roman"/>
            </a:endParaRPr>
          </a:p>
          <a:p>
            <a:pPr indent="0" lvl="0" marL="0" rtl="0" algn="l">
              <a:spcBef>
                <a:spcPts val="1200"/>
              </a:spcBef>
              <a:spcAft>
                <a:spcPts val="0"/>
              </a:spcAft>
              <a:buSzPts val="1800"/>
              <a:buNone/>
            </a:pPr>
            <a:r>
              <a:t/>
            </a:r>
            <a:endParaRPr sz="1400">
              <a:solidFill>
                <a:schemeClr val="dk1"/>
              </a:solidFill>
              <a:latin typeface="Times New Roman"/>
              <a:ea typeface="Times New Roman"/>
              <a:cs typeface="Times New Roman"/>
              <a:sym typeface="Times New Roman"/>
            </a:endParaRPr>
          </a:p>
        </p:txBody>
      </p:sp>
      <p:sp>
        <p:nvSpPr>
          <p:cNvPr id="355" name="Google Shape;355;p43"/>
          <p:cNvSpPr txBox="1"/>
          <p:nvPr/>
        </p:nvSpPr>
        <p:spPr>
          <a:xfrm>
            <a:off x="-2091" y="-2091"/>
            <a:ext cx="9148200" cy="646500"/>
          </a:xfrm>
          <a:prstGeom prst="rect">
            <a:avLst/>
          </a:prstGeom>
          <a:solidFill>
            <a:schemeClr val="lt1"/>
          </a:solidFill>
          <a:ln cap="rnd"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 sz="3600" u="none" cap="none" strike="noStrike">
                <a:solidFill>
                  <a:schemeClr val="dk1"/>
                </a:solidFill>
                <a:latin typeface="Times New Roman"/>
                <a:ea typeface="Times New Roman"/>
                <a:cs typeface="Times New Roman"/>
                <a:sym typeface="Times New Roman"/>
              </a:rPr>
              <a:t>Executive Summary- Crowd Detection</a:t>
            </a:r>
            <a:endParaRPr/>
          </a:p>
        </p:txBody>
      </p:sp>
      <p:sp>
        <p:nvSpPr>
          <p:cNvPr id="356" name="Google Shape;356;p43"/>
          <p:cNvSpPr txBox="1"/>
          <p:nvPr/>
        </p:nvSpPr>
        <p:spPr>
          <a:xfrm>
            <a:off x="8549150" y="4709025"/>
            <a:ext cx="49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25</a:t>
            </a:r>
            <a:endParaRPr>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60" name="Shape 360"/>
        <p:cNvGrpSpPr/>
        <p:nvPr/>
      </p:nvGrpSpPr>
      <p:grpSpPr>
        <a:xfrm>
          <a:off x="0" y="0"/>
          <a:ext cx="0" cy="0"/>
          <a:chOff x="0" y="0"/>
          <a:chExt cx="0" cy="0"/>
        </a:xfrm>
      </p:grpSpPr>
      <p:sp>
        <p:nvSpPr>
          <p:cNvPr id="361" name="Google Shape;361;p44"/>
          <p:cNvSpPr txBox="1"/>
          <p:nvPr>
            <p:ph idx="1" type="body"/>
          </p:nvPr>
        </p:nvSpPr>
        <p:spPr>
          <a:xfrm>
            <a:off x="0" y="644400"/>
            <a:ext cx="9144000" cy="4499100"/>
          </a:xfrm>
          <a:prstGeom prst="rect">
            <a:avLst/>
          </a:prstGeom>
          <a:noFill/>
          <a:ln>
            <a:noFill/>
          </a:ln>
        </p:spPr>
        <p:txBody>
          <a:bodyPr anchorCtr="0" anchor="t" bIns="91425" lIns="91425" spcFirstLastPara="1" rIns="91425" wrap="square" tIns="91425">
            <a:normAutofit lnSpcReduction="10000"/>
          </a:bodyPr>
          <a:lstStyle/>
          <a:p>
            <a:pPr indent="457200" lvl="0" marL="0" rtl="0" algn="l">
              <a:spcBef>
                <a:spcPts val="0"/>
              </a:spcBef>
              <a:spcAft>
                <a:spcPts val="0"/>
              </a:spcAft>
              <a:buSzPts val="1800"/>
              <a:buNone/>
            </a:pPr>
            <a:r>
              <a:t/>
            </a:r>
            <a:endParaRPr sz="1700" u="sng">
              <a:solidFill>
                <a:schemeClr val="dk1"/>
              </a:solidFill>
              <a:latin typeface="Times New Roman"/>
              <a:ea typeface="Times New Roman"/>
              <a:cs typeface="Times New Roman"/>
              <a:sym typeface="Times New Roman"/>
            </a:endParaRPr>
          </a:p>
          <a:p>
            <a:pPr indent="457200" lvl="0" marL="0" rtl="0" algn="l">
              <a:spcBef>
                <a:spcPts val="0"/>
              </a:spcBef>
              <a:spcAft>
                <a:spcPts val="0"/>
              </a:spcAft>
              <a:buSzPts val="1800"/>
              <a:buNone/>
            </a:pPr>
            <a:r>
              <a:rPr lang="en" sz="1700" u="sng">
                <a:solidFill>
                  <a:schemeClr val="dk1"/>
                </a:solidFill>
                <a:latin typeface="Times New Roman"/>
                <a:ea typeface="Times New Roman"/>
                <a:cs typeface="Times New Roman"/>
                <a:sym typeface="Times New Roman"/>
              </a:rPr>
              <a:t>Proposed Deliverables:</a:t>
            </a:r>
            <a:endParaRPr sz="1700" u="sng">
              <a:solidFill>
                <a:schemeClr val="dk1"/>
              </a:solidFill>
              <a:latin typeface="Times New Roman"/>
              <a:ea typeface="Times New Roman"/>
              <a:cs typeface="Times New Roman"/>
              <a:sym typeface="Times New Roman"/>
            </a:endParaRPr>
          </a:p>
          <a:p>
            <a:pPr indent="-336550" lvl="0" marL="914400" rtl="0" algn="l">
              <a:spcBef>
                <a:spcPts val="0"/>
              </a:spcBef>
              <a:spcAft>
                <a:spcPts val="0"/>
              </a:spcAft>
              <a:buClr>
                <a:schemeClr val="dk1"/>
              </a:buClr>
              <a:buSzPts val="1700"/>
              <a:buFont typeface="Times New Roman"/>
              <a:buChar char="●"/>
            </a:pPr>
            <a:r>
              <a:rPr lang="en" sz="1700">
                <a:solidFill>
                  <a:schemeClr val="dk1"/>
                </a:solidFill>
                <a:latin typeface="Times New Roman"/>
                <a:ea typeface="Times New Roman"/>
                <a:cs typeface="Times New Roman"/>
                <a:sym typeface="Times New Roman"/>
              </a:rPr>
              <a:t>Incorporate object detection</a:t>
            </a:r>
            <a:endParaRPr sz="2100">
              <a:solidFill>
                <a:schemeClr val="dk1"/>
              </a:solidFill>
              <a:latin typeface="Times New Roman"/>
              <a:ea typeface="Times New Roman"/>
              <a:cs typeface="Times New Roman"/>
              <a:sym typeface="Times New Roman"/>
            </a:endParaRPr>
          </a:p>
          <a:p>
            <a:pPr indent="-336550" lvl="0" marL="914400" rtl="0" algn="l">
              <a:spcBef>
                <a:spcPts val="0"/>
              </a:spcBef>
              <a:spcAft>
                <a:spcPts val="0"/>
              </a:spcAft>
              <a:buClr>
                <a:schemeClr val="dk1"/>
              </a:buClr>
              <a:buSzPts val="1700"/>
              <a:buFont typeface="Times New Roman"/>
              <a:buChar char="●"/>
            </a:pPr>
            <a:r>
              <a:rPr lang="en" sz="1700">
                <a:solidFill>
                  <a:schemeClr val="dk1"/>
                </a:solidFill>
                <a:latin typeface="Times New Roman"/>
                <a:ea typeface="Times New Roman"/>
                <a:cs typeface="Times New Roman"/>
                <a:sym typeface="Times New Roman"/>
              </a:rPr>
              <a:t>Incorporate a people detection</a:t>
            </a:r>
            <a:endParaRPr sz="2100">
              <a:solidFill>
                <a:schemeClr val="dk1"/>
              </a:solidFill>
              <a:latin typeface="Times New Roman"/>
              <a:ea typeface="Times New Roman"/>
              <a:cs typeface="Times New Roman"/>
              <a:sym typeface="Times New Roman"/>
            </a:endParaRPr>
          </a:p>
          <a:p>
            <a:pPr indent="-336550" lvl="0" marL="914400" rtl="0" algn="l">
              <a:spcBef>
                <a:spcPts val="0"/>
              </a:spcBef>
              <a:spcAft>
                <a:spcPts val="0"/>
              </a:spcAft>
              <a:buClr>
                <a:schemeClr val="dk1"/>
              </a:buClr>
              <a:buSzPts val="1700"/>
              <a:buFont typeface="Times New Roman"/>
              <a:buChar char="●"/>
            </a:pPr>
            <a:r>
              <a:rPr lang="en" sz="1700">
                <a:solidFill>
                  <a:schemeClr val="dk1"/>
                </a:solidFill>
                <a:latin typeface="Times New Roman"/>
                <a:ea typeface="Times New Roman"/>
                <a:cs typeface="Times New Roman"/>
                <a:sym typeface="Times New Roman"/>
              </a:rPr>
              <a:t>Perform people counting</a:t>
            </a:r>
            <a:endParaRPr sz="2100">
              <a:solidFill>
                <a:schemeClr val="dk1"/>
              </a:solidFill>
              <a:latin typeface="Times New Roman"/>
              <a:ea typeface="Times New Roman"/>
              <a:cs typeface="Times New Roman"/>
              <a:sym typeface="Times New Roman"/>
            </a:endParaRPr>
          </a:p>
          <a:p>
            <a:pPr indent="-336550" lvl="0" marL="914400" rtl="0" algn="l">
              <a:spcBef>
                <a:spcPts val="0"/>
              </a:spcBef>
              <a:spcAft>
                <a:spcPts val="0"/>
              </a:spcAft>
              <a:buClr>
                <a:schemeClr val="dk1"/>
              </a:buClr>
              <a:buSzPts val="1700"/>
              <a:buFont typeface="Times New Roman"/>
              <a:buChar char="●"/>
            </a:pPr>
            <a:r>
              <a:rPr lang="en" sz="1700">
                <a:solidFill>
                  <a:schemeClr val="dk1"/>
                </a:solidFill>
                <a:latin typeface="Times New Roman"/>
                <a:ea typeface="Times New Roman"/>
                <a:cs typeface="Times New Roman"/>
                <a:sym typeface="Times New Roman"/>
              </a:rPr>
              <a:t>Have alarm system</a:t>
            </a:r>
            <a:endParaRPr sz="1700">
              <a:solidFill>
                <a:schemeClr val="dk1"/>
              </a:solidFill>
              <a:latin typeface="Times New Roman"/>
              <a:ea typeface="Times New Roman"/>
              <a:cs typeface="Times New Roman"/>
              <a:sym typeface="Times New Roman"/>
            </a:endParaRPr>
          </a:p>
          <a:p>
            <a:pPr indent="0" lvl="0" marL="0" rtl="0" algn="l">
              <a:spcBef>
                <a:spcPts val="500"/>
              </a:spcBef>
              <a:spcAft>
                <a:spcPts val="0"/>
              </a:spcAft>
              <a:buNone/>
            </a:pPr>
            <a:r>
              <a:t/>
            </a:r>
            <a:endParaRPr sz="1700">
              <a:solidFill>
                <a:schemeClr val="dk1"/>
              </a:solidFill>
              <a:latin typeface="Times New Roman"/>
              <a:ea typeface="Times New Roman"/>
              <a:cs typeface="Times New Roman"/>
              <a:sym typeface="Times New Roman"/>
            </a:endParaRPr>
          </a:p>
          <a:p>
            <a:pPr indent="-342900" lvl="0" marL="914400" rtl="0" algn="l">
              <a:spcBef>
                <a:spcPts val="500"/>
              </a:spcBef>
              <a:spcAft>
                <a:spcPts val="0"/>
              </a:spcAft>
              <a:buSzPts val="1800"/>
              <a:buNone/>
            </a:pPr>
            <a:r>
              <a:t/>
            </a:r>
            <a:endParaRPr sz="1700">
              <a:solidFill>
                <a:schemeClr val="dk1"/>
              </a:solidFill>
              <a:latin typeface="Times New Roman"/>
              <a:ea typeface="Times New Roman"/>
              <a:cs typeface="Times New Roman"/>
              <a:sym typeface="Times New Roman"/>
            </a:endParaRPr>
          </a:p>
          <a:p>
            <a:pPr indent="457200" lvl="0" marL="0" rtl="0" algn="l">
              <a:spcBef>
                <a:spcPts val="500"/>
              </a:spcBef>
              <a:spcAft>
                <a:spcPts val="0"/>
              </a:spcAft>
              <a:buSzPts val="1800"/>
              <a:buNone/>
            </a:pPr>
            <a:r>
              <a:rPr lang="en" sz="1700" u="sng">
                <a:solidFill>
                  <a:schemeClr val="dk1"/>
                </a:solidFill>
                <a:latin typeface="Times New Roman"/>
                <a:ea typeface="Times New Roman"/>
                <a:cs typeface="Times New Roman"/>
                <a:sym typeface="Times New Roman"/>
              </a:rPr>
              <a:t>Budget</a:t>
            </a:r>
            <a:endParaRPr sz="1700" u="sng">
              <a:solidFill>
                <a:schemeClr val="dk1"/>
              </a:solidFill>
              <a:latin typeface="Times New Roman"/>
              <a:ea typeface="Times New Roman"/>
              <a:cs typeface="Times New Roman"/>
              <a:sym typeface="Times New Roman"/>
            </a:endParaRPr>
          </a:p>
          <a:p>
            <a:pPr indent="-336550" lvl="0" marL="914400" rtl="0" algn="l">
              <a:spcBef>
                <a:spcPts val="500"/>
              </a:spcBef>
              <a:spcAft>
                <a:spcPts val="0"/>
              </a:spcAft>
              <a:buClr>
                <a:schemeClr val="dk1"/>
              </a:buClr>
              <a:buSzPts val="1700"/>
              <a:buFont typeface="Times New Roman"/>
              <a:buChar char="●"/>
            </a:pPr>
            <a:r>
              <a:rPr lang="en" sz="1700">
                <a:solidFill>
                  <a:schemeClr val="dk1"/>
                </a:solidFill>
                <a:latin typeface="Times New Roman"/>
                <a:ea typeface="Times New Roman"/>
                <a:cs typeface="Times New Roman"/>
                <a:sym typeface="Times New Roman"/>
              </a:rPr>
              <a:t>Project Budget: $500</a:t>
            </a:r>
            <a:endParaRPr sz="1700">
              <a:solidFill>
                <a:schemeClr val="dk1"/>
              </a:solidFill>
              <a:latin typeface="Times New Roman"/>
              <a:ea typeface="Times New Roman"/>
              <a:cs typeface="Times New Roman"/>
              <a:sym typeface="Times New Roman"/>
            </a:endParaRPr>
          </a:p>
          <a:p>
            <a:pPr indent="-336550" lvl="0" marL="914400" rtl="0" algn="l">
              <a:spcBef>
                <a:spcPts val="0"/>
              </a:spcBef>
              <a:spcAft>
                <a:spcPts val="0"/>
              </a:spcAft>
              <a:buClr>
                <a:schemeClr val="dk1"/>
              </a:buClr>
              <a:buSzPts val="1700"/>
              <a:buFont typeface="Times New Roman"/>
              <a:buChar char="●"/>
            </a:pPr>
            <a:r>
              <a:rPr lang="en" sz="1700">
                <a:solidFill>
                  <a:schemeClr val="dk1"/>
                </a:solidFill>
                <a:latin typeface="Times New Roman"/>
                <a:ea typeface="Times New Roman"/>
                <a:cs typeface="Times New Roman"/>
                <a:sym typeface="Times New Roman"/>
              </a:rPr>
              <a:t>Amount Spent: $200</a:t>
            </a:r>
            <a:endParaRPr sz="1700">
              <a:solidFill>
                <a:schemeClr val="dk1"/>
              </a:solidFill>
              <a:latin typeface="Times New Roman"/>
              <a:ea typeface="Times New Roman"/>
              <a:cs typeface="Times New Roman"/>
              <a:sym typeface="Times New Roman"/>
            </a:endParaRPr>
          </a:p>
          <a:p>
            <a:pPr indent="0" lvl="0" marL="914400" rtl="0" algn="l">
              <a:spcBef>
                <a:spcPts val="500"/>
              </a:spcBef>
              <a:spcAft>
                <a:spcPts val="0"/>
              </a:spcAft>
              <a:buNone/>
            </a:pPr>
            <a:r>
              <a:t/>
            </a:r>
            <a:endParaRPr sz="1700" u="sng">
              <a:solidFill>
                <a:schemeClr val="dk1"/>
              </a:solidFill>
              <a:latin typeface="Times New Roman"/>
              <a:ea typeface="Times New Roman"/>
              <a:cs typeface="Times New Roman"/>
              <a:sym typeface="Times New Roman"/>
            </a:endParaRPr>
          </a:p>
          <a:p>
            <a:pPr indent="-342900" lvl="0" marL="457200" rtl="0" algn="l">
              <a:spcBef>
                <a:spcPts val="500"/>
              </a:spcBef>
              <a:spcAft>
                <a:spcPts val="0"/>
              </a:spcAft>
              <a:buSzPts val="1800"/>
              <a:buNone/>
            </a:pPr>
            <a:r>
              <a:t/>
            </a:r>
            <a:endParaRPr sz="1700">
              <a:solidFill>
                <a:schemeClr val="dk1"/>
              </a:solidFill>
              <a:latin typeface="Century Gothic"/>
              <a:ea typeface="Century Gothic"/>
              <a:cs typeface="Century Gothic"/>
              <a:sym typeface="Century Gothic"/>
            </a:endParaRPr>
          </a:p>
          <a:p>
            <a:pPr indent="0" lvl="0" marL="0" rtl="0" algn="l">
              <a:spcBef>
                <a:spcPts val="1200"/>
              </a:spcBef>
              <a:spcAft>
                <a:spcPts val="1200"/>
              </a:spcAft>
              <a:buSzPts val="1800"/>
              <a:buNone/>
            </a:pPr>
            <a:r>
              <a:t/>
            </a:r>
            <a:endParaRPr sz="1400">
              <a:solidFill>
                <a:schemeClr val="dk1"/>
              </a:solidFill>
              <a:latin typeface="Times New Roman"/>
              <a:ea typeface="Times New Roman"/>
              <a:cs typeface="Times New Roman"/>
              <a:sym typeface="Times New Roman"/>
            </a:endParaRPr>
          </a:p>
        </p:txBody>
      </p:sp>
      <p:sp>
        <p:nvSpPr>
          <p:cNvPr id="362" name="Google Shape;362;p44"/>
          <p:cNvSpPr txBox="1"/>
          <p:nvPr/>
        </p:nvSpPr>
        <p:spPr>
          <a:xfrm>
            <a:off x="-2091" y="-2091"/>
            <a:ext cx="9148200" cy="646500"/>
          </a:xfrm>
          <a:prstGeom prst="rect">
            <a:avLst/>
          </a:prstGeom>
          <a:solidFill>
            <a:schemeClr val="lt1"/>
          </a:solidFill>
          <a:ln cap="rnd"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 sz="3600" u="none" cap="none" strike="noStrike">
                <a:solidFill>
                  <a:schemeClr val="dk1"/>
                </a:solidFill>
                <a:latin typeface="Times New Roman"/>
                <a:ea typeface="Times New Roman"/>
                <a:cs typeface="Times New Roman"/>
                <a:sym typeface="Times New Roman"/>
              </a:rPr>
              <a:t>Executive Summary- Crowd Detection</a:t>
            </a:r>
            <a:endParaRPr/>
          </a:p>
        </p:txBody>
      </p:sp>
      <p:pic>
        <p:nvPicPr>
          <p:cNvPr id="363" name="Google Shape;363;p44"/>
          <p:cNvPicPr preferRelativeResize="0"/>
          <p:nvPr/>
        </p:nvPicPr>
        <p:blipFill>
          <a:blip r:embed="rId3">
            <a:alphaModFix/>
          </a:blip>
          <a:stretch>
            <a:fillRect/>
          </a:stretch>
        </p:blipFill>
        <p:spPr>
          <a:xfrm>
            <a:off x="4324297" y="872487"/>
            <a:ext cx="3124350" cy="1757450"/>
          </a:xfrm>
          <a:prstGeom prst="rect">
            <a:avLst/>
          </a:prstGeom>
          <a:noFill/>
          <a:ln>
            <a:noFill/>
          </a:ln>
        </p:spPr>
      </p:pic>
      <p:pic>
        <p:nvPicPr>
          <p:cNvPr id="364" name="Google Shape;364;p44"/>
          <p:cNvPicPr preferRelativeResize="0"/>
          <p:nvPr/>
        </p:nvPicPr>
        <p:blipFill rotWithShape="1">
          <a:blip r:embed="rId4">
            <a:alphaModFix/>
          </a:blip>
          <a:srcRect b="19476" l="4381" r="2386" t="12375"/>
          <a:stretch/>
        </p:blipFill>
        <p:spPr>
          <a:xfrm>
            <a:off x="5567300" y="2965475"/>
            <a:ext cx="3360700" cy="1842275"/>
          </a:xfrm>
          <a:prstGeom prst="rect">
            <a:avLst/>
          </a:prstGeom>
          <a:noFill/>
          <a:ln>
            <a:noFill/>
          </a:ln>
        </p:spPr>
      </p:pic>
      <p:sp>
        <p:nvSpPr>
          <p:cNvPr id="365" name="Google Shape;365;p44"/>
          <p:cNvSpPr txBox="1"/>
          <p:nvPr/>
        </p:nvSpPr>
        <p:spPr>
          <a:xfrm>
            <a:off x="8577175" y="4807150"/>
            <a:ext cx="568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26</a:t>
            </a:r>
            <a:endParaRPr>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69" name="Shape 369"/>
        <p:cNvGrpSpPr/>
        <p:nvPr/>
      </p:nvGrpSpPr>
      <p:grpSpPr>
        <a:xfrm>
          <a:off x="0" y="0"/>
          <a:ext cx="0" cy="0"/>
          <a:chOff x="0" y="0"/>
          <a:chExt cx="0" cy="0"/>
        </a:xfrm>
      </p:grpSpPr>
      <p:sp>
        <p:nvSpPr>
          <p:cNvPr id="370" name="Google Shape;370;p45"/>
          <p:cNvSpPr txBox="1"/>
          <p:nvPr>
            <p:ph idx="1" type="body"/>
          </p:nvPr>
        </p:nvSpPr>
        <p:spPr>
          <a:xfrm>
            <a:off x="75" y="644400"/>
            <a:ext cx="9144000" cy="4445100"/>
          </a:xfrm>
          <a:prstGeom prst="rect">
            <a:avLst/>
          </a:prstGeom>
          <a:noFill/>
          <a:ln>
            <a:noFill/>
          </a:ln>
        </p:spPr>
        <p:txBody>
          <a:bodyPr anchorCtr="0" anchor="t" bIns="91425" lIns="91425" spcFirstLastPara="1" rIns="91425" wrap="square" tIns="91425">
            <a:normAutofit fontScale="25000" lnSpcReduction="20000"/>
          </a:bodyPr>
          <a:lstStyle/>
          <a:p>
            <a:pPr indent="0" lvl="0" marL="0" rtl="0" algn="l">
              <a:spcBef>
                <a:spcPts val="0"/>
              </a:spcBef>
              <a:spcAft>
                <a:spcPts val="0"/>
              </a:spcAft>
              <a:buSzPct val="138996"/>
              <a:buNone/>
            </a:pPr>
            <a:r>
              <a:t/>
            </a:r>
            <a:endParaRPr sz="1400" u="sng">
              <a:solidFill>
                <a:schemeClr val="dk1"/>
              </a:solidFill>
              <a:latin typeface="Times New Roman"/>
              <a:ea typeface="Times New Roman"/>
              <a:cs typeface="Times New Roman"/>
              <a:sym typeface="Times New Roman"/>
            </a:endParaRPr>
          </a:p>
          <a:p>
            <a:pPr indent="0" lvl="0" marL="0" rtl="0" algn="l">
              <a:spcBef>
                <a:spcPts val="0"/>
              </a:spcBef>
              <a:spcAft>
                <a:spcPts val="0"/>
              </a:spcAft>
              <a:buSzPct val="138996"/>
              <a:buNone/>
            </a:pPr>
            <a:r>
              <a:t/>
            </a:r>
            <a:endParaRPr sz="1400" u="sng">
              <a:solidFill>
                <a:schemeClr val="dk1"/>
              </a:solidFill>
              <a:latin typeface="Times New Roman"/>
              <a:ea typeface="Times New Roman"/>
              <a:cs typeface="Times New Roman"/>
              <a:sym typeface="Times New Roman"/>
            </a:endParaRPr>
          </a:p>
          <a:p>
            <a:pPr indent="457200" lvl="0" marL="0" rtl="0" algn="l">
              <a:spcBef>
                <a:spcPts val="0"/>
              </a:spcBef>
              <a:spcAft>
                <a:spcPts val="0"/>
              </a:spcAft>
              <a:buSzPct val="30405"/>
              <a:buNone/>
            </a:pPr>
            <a:r>
              <a:rPr lang="en" sz="6400" u="sng">
                <a:solidFill>
                  <a:schemeClr val="dk1"/>
                </a:solidFill>
                <a:latin typeface="Times New Roman"/>
                <a:ea typeface="Times New Roman"/>
                <a:cs typeface="Times New Roman"/>
                <a:sym typeface="Times New Roman"/>
              </a:rPr>
              <a:t>Customer Requirements &amp; Engineering Solutions</a:t>
            </a:r>
            <a:endParaRPr sz="6400" u="sng">
              <a:solidFill>
                <a:schemeClr val="dk1"/>
              </a:solidFill>
              <a:latin typeface="Times New Roman"/>
              <a:ea typeface="Times New Roman"/>
              <a:cs typeface="Times New Roman"/>
              <a:sym typeface="Times New Roman"/>
            </a:endParaRPr>
          </a:p>
          <a:p>
            <a:pPr indent="-330200" lvl="0" marL="914400" rtl="0" algn="l">
              <a:spcBef>
                <a:spcPts val="1200"/>
              </a:spcBef>
              <a:spcAft>
                <a:spcPts val="0"/>
              </a:spcAft>
              <a:buClr>
                <a:schemeClr val="dk1"/>
              </a:buClr>
              <a:buSzPct val="100000"/>
              <a:buFont typeface="Times New Roman"/>
              <a:buChar char="-"/>
            </a:pPr>
            <a:r>
              <a:rPr lang="en" sz="6400">
                <a:solidFill>
                  <a:schemeClr val="dk1"/>
                </a:solidFill>
                <a:latin typeface="Times New Roman"/>
                <a:ea typeface="Times New Roman"/>
                <a:cs typeface="Times New Roman"/>
                <a:sym typeface="Times New Roman"/>
              </a:rPr>
              <a:t>Facial recognition software using Opencv</a:t>
            </a:r>
            <a:endParaRPr sz="6400">
              <a:solidFill>
                <a:schemeClr val="dk1"/>
              </a:solidFill>
              <a:latin typeface="Times New Roman"/>
              <a:ea typeface="Times New Roman"/>
              <a:cs typeface="Times New Roman"/>
              <a:sym typeface="Times New Roman"/>
            </a:endParaRPr>
          </a:p>
          <a:p>
            <a:pPr indent="-330200" lvl="0" marL="914400" rtl="0" algn="l">
              <a:spcBef>
                <a:spcPts val="500"/>
              </a:spcBef>
              <a:spcAft>
                <a:spcPts val="0"/>
              </a:spcAft>
              <a:buClr>
                <a:schemeClr val="dk1"/>
              </a:buClr>
              <a:buSzPct val="100000"/>
              <a:buFont typeface="Times New Roman"/>
              <a:buChar char="-"/>
            </a:pPr>
            <a:r>
              <a:rPr lang="en" sz="6400">
                <a:solidFill>
                  <a:schemeClr val="dk1"/>
                </a:solidFill>
                <a:latin typeface="Times New Roman"/>
                <a:ea typeface="Times New Roman"/>
                <a:cs typeface="Times New Roman"/>
                <a:sym typeface="Times New Roman"/>
              </a:rPr>
              <a:t>Sound and light alarms</a:t>
            </a:r>
            <a:endParaRPr sz="6400">
              <a:solidFill>
                <a:schemeClr val="dk1"/>
              </a:solidFill>
              <a:latin typeface="Times New Roman"/>
              <a:ea typeface="Times New Roman"/>
              <a:cs typeface="Times New Roman"/>
              <a:sym typeface="Times New Roman"/>
            </a:endParaRPr>
          </a:p>
          <a:p>
            <a:pPr indent="-330200" lvl="0" marL="914400" rtl="0" algn="l">
              <a:spcBef>
                <a:spcPts val="500"/>
              </a:spcBef>
              <a:spcAft>
                <a:spcPts val="0"/>
              </a:spcAft>
              <a:buClr>
                <a:srgbClr val="000000"/>
              </a:buClr>
              <a:buSzPct val="100000"/>
              <a:buFont typeface="Times New Roman"/>
              <a:buChar char="-"/>
            </a:pPr>
            <a:r>
              <a:rPr lang="en" sz="6400">
                <a:solidFill>
                  <a:schemeClr val="dk1"/>
                </a:solidFill>
                <a:latin typeface="Times New Roman"/>
                <a:ea typeface="Times New Roman"/>
                <a:cs typeface="Times New Roman"/>
                <a:sym typeface="Times New Roman"/>
              </a:rPr>
              <a:t>Sound alarms will be between 40 and 80 decibels </a:t>
            </a:r>
            <a:endParaRPr sz="6400">
              <a:solidFill>
                <a:schemeClr val="dk1"/>
              </a:solidFill>
              <a:latin typeface="Times New Roman"/>
              <a:ea typeface="Times New Roman"/>
              <a:cs typeface="Times New Roman"/>
              <a:sym typeface="Times New Roman"/>
            </a:endParaRPr>
          </a:p>
          <a:p>
            <a:pPr indent="-330200" lvl="0" marL="914400" rtl="0" algn="l">
              <a:spcBef>
                <a:spcPts val="500"/>
              </a:spcBef>
              <a:spcAft>
                <a:spcPts val="0"/>
              </a:spcAft>
              <a:buClr>
                <a:srgbClr val="000000"/>
              </a:buClr>
              <a:buSzPct val="100000"/>
              <a:buFont typeface="Times New Roman"/>
              <a:buChar char="-"/>
            </a:pPr>
            <a:r>
              <a:rPr lang="en" sz="6400">
                <a:solidFill>
                  <a:schemeClr val="dk1"/>
                </a:solidFill>
                <a:latin typeface="Times New Roman"/>
                <a:ea typeface="Times New Roman"/>
                <a:cs typeface="Times New Roman"/>
                <a:sym typeface="Times New Roman"/>
              </a:rPr>
              <a:t>Light alarm will be red and non-blinking to be courteous of those with epilepsy </a:t>
            </a:r>
            <a:endParaRPr sz="6400">
              <a:solidFill>
                <a:schemeClr val="dk1"/>
              </a:solidFill>
              <a:latin typeface="Times New Roman"/>
              <a:ea typeface="Times New Roman"/>
              <a:cs typeface="Times New Roman"/>
              <a:sym typeface="Times New Roman"/>
            </a:endParaRPr>
          </a:p>
          <a:p>
            <a:pPr indent="-330200" lvl="0" marL="914400" rtl="0" algn="l">
              <a:spcBef>
                <a:spcPts val="500"/>
              </a:spcBef>
              <a:spcAft>
                <a:spcPts val="0"/>
              </a:spcAft>
              <a:buClr>
                <a:schemeClr val="dk1"/>
              </a:buClr>
              <a:buSzPct val="100000"/>
              <a:buFont typeface="Times New Roman"/>
              <a:buChar char="-"/>
            </a:pPr>
            <a:r>
              <a:rPr lang="en" sz="6400">
                <a:solidFill>
                  <a:schemeClr val="dk1"/>
                </a:solidFill>
                <a:latin typeface="Times New Roman"/>
                <a:ea typeface="Times New Roman"/>
                <a:cs typeface="Times New Roman"/>
                <a:sym typeface="Times New Roman"/>
              </a:rPr>
              <a:t>People counter using Open CV, python, and object tracking algorithms </a:t>
            </a:r>
            <a:endParaRPr sz="6400">
              <a:solidFill>
                <a:schemeClr val="dk1"/>
              </a:solidFill>
              <a:latin typeface="Times New Roman"/>
              <a:ea typeface="Times New Roman"/>
              <a:cs typeface="Times New Roman"/>
              <a:sym typeface="Times New Roman"/>
            </a:endParaRPr>
          </a:p>
          <a:p>
            <a:pPr indent="-330200" lvl="0" marL="914400" rtl="0" algn="l">
              <a:spcBef>
                <a:spcPts val="500"/>
              </a:spcBef>
              <a:spcAft>
                <a:spcPts val="0"/>
              </a:spcAft>
              <a:buClr>
                <a:schemeClr val="dk1"/>
              </a:buClr>
              <a:buSzPct val="100000"/>
              <a:buFont typeface="Times New Roman"/>
              <a:buChar char="-"/>
            </a:pPr>
            <a:r>
              <a:rPr lang="en" sz="6400">
                <a:solidFill>
                  <a:schemeClr val="dk1"/>
                </a:solidFill>
                <a:latin typeface="Times New Roman"/>
                <a:ea typeface="Times New Roman"/>
                <a:cs typeface="Times New Roman"/>
                <a:sym typeface="Times New Roman"/>
              </a:rPr>
              <a:t>Distance detection using python code</a:t>
            </a:r>
            <a:endParaRPr sz="6400">
              <a:solidFill>
                <a:schemeClr val="dk1"/>
              </a:solidFill>
              <a:latin typeface="Times New Roman"/>
              <a:ea typeface="Times New Roman"/>
              <a:cs typeface="Times New Roman"/>
              <a:sym typeface="Times New Roman"/>
            </a:endParaRPr>
          </a:p>
          <a:p>
            <a:pPr indent="457200" lvl="0" marL="0" rtl="0" algn="l">
              <a:spcBef>
                <a:spcPts val="1700"/>
              </a:spcBef>
              <a:spcAft>
                <a:spcPts val="0"/>
              </a:spcAft>
              <a:buSzPct val="30405"/>
              <a:buNone/>
            </a:pPr>
            <a:r>
              <a:rPr lang="en" sz="6400" u="sng">
                <a:solidFill>
                  <a:schemeClr val="dk1"/>
                </a:solidFill>
                <a:latin typeface="Times New Roman"/>
                <a:ea typeface="Times New Roman"/>
                <a:cs typeface="Times New Roman"/>
                <a:sym typeface="Times New Roman"/>
              </a:rPr>
              <a:t>Major Constraints</a:t>
            </a:r>
            <a:endParaRPr sz="6400" u="sng">
              <a:solidFill>
                <a:schemeClr val="dk1"/>
              </a:solidFill>
              <a:latin typeface="Times New Roman"/>
              <a:ea typeface="Times New Roman"/>
              <a:cs typeface="Times New Roman"/>
              <a:sym typeface="Times New Roman"/>
            </a:endParaRPr>
          </a:p>
          <a:p>
            <a:pPr indent="-330200" lvl="0" marL="914400" rtl="0" algn="l">
              <a:spcBef>
                <a:spcPts val="1700"/>
              </a:spcBef>
              <a:spcAft>
                <a:spcPts val="0"/>
              </a:spcAft>
              <a:buClr>
                <a:schemeClr val="dk1"/>
              </a:buClr>
              <a:buSzPct val="100000"/>
              <a:buFont typeface="Times New Roman"/>
              <a:buChar char="-"/>
            </a:pPr>
            <a:r>
              <a:rPr lang="en" sz="6400">
                <a:solidFill>
                  <a:schemeClr val="dk1"/>
                </a:solidFill>
                <a:latin typeface="Times New Roman"/>
                <a:ea typeface="Times New Roman"/>
                <a:cs typeface="Times New Roman"/>
                <a:sym typeface="Times New Roman"/>
              </a:rPr>
              <a:t>Wi-Fi and external monitor required </a:t>
            </a:r>
            <a:endParaRPr sz="6400">
              <a:solidFill>
                <a:schemeClr val="dk1"/>
              </a:solidFill>
              <a:latin typeface="Times New Roman"/>
              <a:ea typeface="Times New Roman"/>
              <a:cs typeface="Times New Roman"/>
              <a:sym typeface="Times New Roman"/>
            </a:endParaRPr>
          </a:p>
          <a:p>
            <a:pPr indent="-330200" lvl="0" marL="914400" rtl="0" algn="l">
              <a:lnSpc>
                <a:spcPct val="100000"/>
              </a:lnSpc>
              <a:spcBef>
                <a:spcPts val="500"/>
              </a:spcBef>
              <a:spcAft>
                <a:spcPts val="0"/>
              </a:spcAft>
              <a:buClr>
                <a:schemeClr val="dk1"/>
              </a:buClr>
              <a:buSzPct val="100000"/>
              <a:buFont typeface="Times New Roman"/>
              <a:buChar char="-"/>
            </a:pPr>
            <a:r>
              <a:rPr lang="en" sz="6400">
                <a:solidFill>
                  <a:schemeClr val="dk1"/>
                </a:solidFill>
                <a:latin typeface="Times New Roman"/>
                <a:ea typeface="Times New Roman"/>
                <a:cs typeface="Times New Roman"/>
                <a:sym typeface="Times New Roman"/>
              </a:rPr>
              <a:t>The room dimensions must be known and inputted by the user</a:t>
            </a:r>
            <a:endParaRPr sz="6400">
              <a:solidFill>
                <a:schemeClr val="dk1"/>
              </a:solidFill>
              <a:latin typeface="Times New Roman"/>
              <a:ea typeface="Times New Roman"/>
              <a:cs typeface="Times New Roman"/>
              <a:sym typeface="Times New Roman"/>
            </a:endParaRPr>
          </a:p>
          <a:p>
            <a:pPr indent="-330200" lvl="0" marL="914400" rtl="0" algn="l">
              <a:lnSpc>
                <a:spcPct val="100000"/>
              </a:lnSpc>
              <a:spcBef>
                <a:spcPts val="500"/>
              </a:spcBef>
              <a:spcAft>
                <a:spcPts val="0"/>
              </a:spcAft>
              <a:buClr>
                <a:schemeClr val="dk1"/>
              </a:buClr>
              <a:buSzPct val="100000"/>
              <a:buFont typeface="Times New Roman"/>
              <a:buChar char="-"/>
            </a:pPr>
            <a:r>
              <a:rPr lang="en" sz="6400">
                <a:solidFill>
                  <a:schemeClr val="dk1"/>
                </a:solidFill>
                <a:latin typeface="Times New Roman"/>
                <a:ea typeface="Times New Roman"/>
                <a:cs typeface="Times New Roman"/>
                <a:sym typeface="Times New Roman"/>
              </a:rPr>
              <a:t>A constant power supply is required for our system to function</a:t>
            </a:r>
            <a:endParaRPr sz="6400">
              <a:solidFill>
                <a:schemeClr val="dk1"/>
              </a:solidFill>
              <a:latin typeface="Times New Roman"/>
              <a:ea typeface="Times New Roman"/>
              <a:cs typeface="Times New Roman"/>
              <a:sym typeface="Times New Roman"/>
            </a:endParaRPr>
          </a:p>
          <a:p>
            <a:pPr indent="0" lvl="0" marL="0" rtl="0" algn="l">
              <a:spcBef>
                <a:spcPts val="1700"/>
              </a:spcBef>
              <a:spcAft>
                <a:spcPts val="1200"/>
              </a:spcAft>
              <a:buSzPct val="30405"/>
              <a:buNone/>
            </a:pPr>
            <a:r>
              <a:t/>
            </a:r>
            <a:endParaRPr sz="6400">
              <a:solidFill>
                <a:schemeClr val="dk1"/>
              </a:solidFill>
              <a:latin typeface="Times New Roman"/>
              <a:ea typeface="Times New Roman"/>
              <a:cs typeface="Times New Roman"/>
              <a:sym typeface="Times New Roman"/>
            </a:endParaRPr>
          </a:p>
        </p:txBody>
      </p:sp>
      <p:sp>
        <p:nvSpPr>
          <p:cNvPr id="371" name="Google Shape;371;p45"/>
          <p:cNvSpPr txBox="1"/>
          <p:nvPr/>
        </p:nvSpPr>
        <p:spPr>
          <a:xfrm>
            <a:off x="-2091" y="-2091"/>
            <a:ext cx="9148200" cy="646500"/>
          </a:xfrm>
          <a:prstGeom prst="rect">
            <a:avLst/>
          </a:prstGeom>
          <a:solidFill>
            <a:schemeClr val="lt1"/>
          </a:solidFill>
          <a:ln cap="rnd"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 sz="3600" u="none" cap="none" strike="noStrike">
                <a:solidFill>
                  <a:schemeClr val="dk1"/>
                </a:solidFill>
                <a:latin typeface="Times New Roman"/>
                <a:ea typeface="Times New Roman"/>
                <a:cs typeface="Times New Roman"/>
                <a:sym typeface="Times New Roman"/>
              </a:rPr>
              <a:t>Executive Summary- Crowd Detection</a:t>
            </a:r>
            <a:endParaRPr/>
          </a:p>
        </p:txBody>
      </p:sp>
      <p:sp>
        <p:nvSpPr>
          <p:cNvPr id="372" name="Google Shape;372;p45"/>
          <p:cNvSpPr txBox="1"/>
          <p:nvPr/>
        </p:nvSpPr>
        <p:spPr>
          <a:xfrm>
            <a:off x="8451025" y="4709025"/>
            <a:ext cx="532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27</a:t>
            </a:r>
            <a:endParaRPr>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76" name="Shape 376"/>
        <p:cNvGrpSpPr/>
        <p:nvPr/>
      </p:nvGrpSpPr>
      <p:grpSpPr>
        <a:xfrm>
          <a:off x="0" y="0"/>
          <a:ext cx="0" cy="0"/>
          <a:chOff x="0" y="0"/>
          <a:chExt cx="0" cy="0"/>
        </a:xfrm>
      </p:grpSpPr>
      <p:sp>
        <p:nvSpPr>
          <p:cNvPr id="377" name="Google Shape;377;p46"/>
          <p:cNvSpPr txBox="1"/>
          <p:nvPr>
            <p:ph idx="1" type="body"/>
          </p:nvPr>
        </p:nvSpPr>
        <p:spPr>
          <a:xfrm>
            <a:off x="0" y="644400"/>
            <a:ext cx="9144000" cy="4499100"/>
          </a:xfrm>
          <a:prstGeom prst="rect">
            <a:avLst/>
          </a:prstGeom>
          <a:noFill/>
          <a:ln>
            <a:noFill/>
          </a:ln>
        </p:spPr>
        <p:txBody>
          <a:bodyPr anchorCtr="0" anchor="t" bIns="91425" lIns="91425" spcFirstLastPara="1" rIns="91425" wrap="square" tIns="91425">
            <a:normAutofit lnSpcReduction="10000"/>
          </a:bodyPr>
          <a:lstStyle/>
          <a:p>
            <a:pPr indent="457200" lvl="0" marL="0" rtl="0" algn="l">
              <a:spcBef>
                <a:spcPts val="0"/>
              </a:spcBef>
              <a:spcAft>
                <a:spcPts val="0"/>
              </a:spcAft>
              <a:buSzPts val="1946"/>
              <a:buNone/>
            </a:pPr>
            <a:r>
              <a:rPr lang="en" sz="1500" u="sng">
                <a:solidFill>
                  <a:schemeClr val="dk1"/>
                </a:solidFill>
                <a:latin typeface="Times New Roman"/>
                <a:ea typeface="Times New Roman"/>
                <a:cs typeface="Times New Roman"/>
                <a:sym typeface="Times New Roman"/>
              </a:rPr>
              <a:t>Benefits</a:t>
            </a:r>
            <a:endParaRPr sz="1500" u="sng">
              <a:solidFill>
                <a:schemeClr val="dk1"/>
              </a:solidFill>
              <a:latin typeface="Times New Roman"/>
              <a:ea typeface="Times New Roman"/>
              <a:cs typeface="Times New Roman"/>
              <a:sym typeface="Times New Roman"/>
            </a:endParaRPr>
          </a:p>
          <a:p>
            <a:pPr indent="-331057" lvl="0" marL="914400" rtl="0" algn="l">
              <a:spcBef>
                <a:spcPts val="1200"/>
              </a:spcBef>
              <a:spcAft>
                <a:spcPts val="0"/>
              </a:spcAft>
              <a:buClr>
                <a:schemeClr val="dk1"/>
              </a:buClr>
              <a:buSzPts val="1614"/>
              <a:buFont typeface="Times New Roman"/>
              <a:buChar char="-"/>
            </a:pPr>
            <a:r>
              <a:rPr lang="en" sz="1500">
                <a:solidFill>
                  <a:schemeClr val="dk1"/>
                </a:solidFill>
                <a:latin typeface="Times New Roman"/>
                <a:ea typeface="Times New Roman"/>
                <a:cs typeface="Times New Roman"/>
                <a:sym typeface="Times New Roman"/>
              </a:rPr>
              <a:t>Public, Health, Safety and Welfare: Reducing the spread of COVID-19</a:t>
            </a:r>
            <a:endParaRPr sz="1500">
              <a:solidFill>
                <a:schemeClr val="dk1"/>
              </a:solidFill>
              <a:latin typeface="Times New Roman"/>
              <a:ea typeface="Times New Roman"/>
              <a:cs typeface="Times New Roman"/>
              <a:sym typeface="Times New Roman"/>
            </a:endParaRPr>
          </a:p>
          <a:p>
            <a:pPr indent="-331057" lvl="0" marL="914400" rtl="0" algn="l">
              <a:spcBef>
                <a:spcPts val="0"/>
              </a:spcBef>
              <a:spcAft>
                <a:spcPts val="0"/>
              </a:spcAft>
              <a:buClr>
                <a:schemeClr val="dk1"/>
              </a:buClr>
              <a:buSzPts val="1614"/>
              <a:buFont typeface="Times New Roman"/>
              <a:buChar char="-"/>
            </a:pPr>
            <a:r>
              <a:rPr lang="en" sz="1500">
                <a:solidFill>
                  <a:schemeClr val="dk1"/>
                </a:solidFill>
                <a:latin typeface="Times New Roman"/>
                <a:ea typeface="Times New Roman"/>
                <a:cs typeface="Times New Roman"/>
                <a:sym typeface="Times New Roman"/>
              </a:rPr>
              <a:t>Cultural: Reopening of World Heritage Sites </a:t>
            </a:r>
            <a:endParaRPr sz="1500">
              <a:solidFill>
                <a:schemeClr val="dk1"/>
              </a:solidFill>
              <a:latin typeface="Times New Roman"/>
              <a:ea typeface="Times New Roman"/>
              <a:cs typeface="Times New Roman"/>
              <a:sym typeface="Times New Roman"/>
            </a:endParaRPr>
          </a:p>
          <a:p>
            <a:pPr indent="-331057" lvl="0" marL="914400" rtl="0" algn="l">
              <a:spcBef>
                <a:spcPts val="0"/>
              </a:spcBef>
              <a:spcAft>
                <a:spcPts val="0"/>
              </a:spcAft>
              <a:buClr>
                <a:schemeClr val="dk1"/>
              </a:buClr>
              <a:buSzPts val="1614"/>
              <a:buFont typeface="Times New Roman"/>
              <a:buChar char="-"/>
            </a:pPr>
            <a:r>
              <a:rPr lang="en" sz="1500">
                <a:solidFill>
                  <a:schemeClr val="dk1"/>
                </a:solidFill>
                <a:latin typeface="Times New Roman"/>
                <a:ea typeface="Times New Roman"/>
                <a:cs typeface="Times New Roman"/>
                <a:sym typeface="Times New Roman"/>
              </a:rPr>
              <a:t>Societal: Increased socialization thus reducing anxiety, depression, aggressive behavior, etc</a:t>
            </a:r>
            <a:endParaRPr sz="1500">
              <a:solidFill>
                <a:schemeClr val="dk1"/>
              </a:solidFill>
              <a:latin typeface="Times New Roman"/>
              <a:ea typeface="Times New Roman"/>
              <a:cs typeface="Times New Roman"/>
              <a:sym typeface="Times New Roman"/>
            </a:endParaRPr>
          </a:p>
          <a:p>
            <a:pPr indent="-331057" lvl="0" marL="914400" rtl="0" algn="l">
              <a:spcBef>
                <a:spcPts val="0"/>
              </a:spcBef>
              <a:spcAft>
                <a:spcPts val="0"/>
              </a:spcAft>
              <a:buClr>
                <a:schemeClr val="dk1"/>
              </a:buClr>
              <a:buSzPts val="1614"/>
              <a:buFont typeface="Times New Roman"/>
              <a:buChar char="-"/>
            </a:pPr>
            <a:r>
              <a:rPr lang="en" sz="1500">
                <a:solidFill>
                  <a:schemeClr val="dk1"/>
                </a:solidFill>
                <a:latin typeface="Times New Roman"/>
                <a:ea typeface="Times New Roman"/>
                <a:cs typeface="Times New Roman"/>
                <a:sym typeface="Times New Roman"/>
              </a:rPr>
              <a:t>Economic: Reopening of businesses thus more income for those businesses and lower unemployment rates</a:t>
            </a:r>
            <a:endParaRPr sz="1500">
              <a:solidFill>
                <a:schemeClr val="dk1"/>
              </a:solidFill>
              <a:latin typeface="Times New Roman"/>
              <a:ea typeface="Times New Roman"/>
              <a:cs typeface="Times New Roman"/>
              <a:sym typeface="Times New Roman"/>
            </a:endParaRPr>
          </a:p>
          <a:p>
            <a:pPr indent="457200" lvl="0" marL="0" rtl="0" algn="l">
              <a:spcBef>
                <a:spcPts val="1200"/>
              </a:spcBef>
              <a:spcAft>
                <a:spcPts val="0"/>
              </a:spcAft>
              <a:buSzPts val="1946"/>
              <a:buNone/>
            </a:pPr>
            <a:r>
              <a:rPr lang="en" sz="1500" u="sng">
                <a:solidFill>
                  <a:schemeClr val="dk1"/>
                </a:solidFill>
                <a:latin typeface="Times New Roman"/>
                <a:ea typeface="Times New Roman"/>
                <a:cs typeface="Times New Roman"/>
                <a:sym typeface="Times New Roman"/>
              </a:rPr>
              <a:t>Recommendation</a:t>
            </a:r>
            <a:endParaRPr sz="1500" u="sng">
              <a:solidFill>
                <a:schemeClr val="dk1"/>
              </a:solidFill>
              <a:latin typeface="Times New Roman"/>
              <a:ea typeface="Times New Roman"/>
              <a:cs typeface="Times New Roman"/>
              <a:sym typeface="Times New Roman"/>
            </a:endParaRPr>
          </a:p>
          <a:p>
            <a:pPr indent="-331057" lvl="0" marL="914400" rtl="0" algn="l">
              <a:spcBef>
                <a:spcPts val="1200"/>
              </a:spcBef>
              <a:spcAft>
                <a:spcPts val="0"/>
              </a:spcAft>
              <a:buClr>
                <a:schemeClr val="dk1"/>
              </a:buClr>
              <a:buSzPts val="1614"/>
              <a:buFont typeface="Times New Roman"/>
              <a:buChar char="-"/>
            </a:pPr>
            <a:r>
              <a:rPr lang="en" sz="1500">
                <a:solidFill>
                  <a:schemeClr val="dk1"/>
                </a:solidFill>
                <a:latin typeface="Times New Roman"/>
                <a:ea typeface="Times New Roman"/>
                <a:cs typeface="Times New Roman"/>
                <a:sym typeface="Times New Roman"/>
              </a:rPr>
              <a:t>The software used should be TensorFlow and OpenCV</a:t>
            </a:r>
            <a:endParaRPr sz="1500">
              <a:solidFill>
                <a:schemeClr val="dk1"/>
              </a:solidFill>
              <a:latin typeface="Times New Roman"/>
              <a:ea typeface="Times New Roman"/>
              <a:cs typeface="Times New Roman"/>
              <a:sym typeface="Times New Roman"/>
            </a:endParaRPr>
          </a:p>
          <a:p>
            <a:pPr indent="-331057" lvl="0" marL="914400" rtl="0" algn="l">
              <a:spcBef>
                <a:spcPts val="0"/>
              </a:spcBef>
              <a:spcAft>
                <a:spcPts val="0"/>
              </a:spcAft>
              <a:buClr>
                <a:schemeClr val="dk1"/>
              </a:buClr>
              <a:buSzPts val="1614"/>
              <a:buFont typeface="Times New Roman"/>
              <a:buChar char="-"/>
            </a:pPr>
            <a:r>
              <a:rPr lang="en" sz="1500">
                <a:solidFill>
                  <a:schemeClr val="dk1"/>
                </a:solidFill>
                <a:latin typeface="Times New Roman"/>
                <a:ea typeface="Times New Roman"/>
                <a:cs typeface="Times New Roman"/>
                <a:sym typeface="Times New Roman"/>
              </a:rPr>
              <a:t>The device should be small enough to be positioned in the corner of a room</a:t>
            </a:r>
            <a:endParaRPr sz="1500">
              <a:solidFill>
                <a:schemeClr val="dk1"/>
              </a:solidFill>
              <a:latin typeface="Times New Roman"/>
              <a:ea typeface="Times New Roman"/>
              <a:cs typeface="Times New Roman"/>
              <a:sym typeface="Times New Roman"/>
            </a:endParaRPr>
          </a:p>
          <a:p>
            <a:pPr indent="-331057" lvl="0" marL="914400" rtl="0" algn="l">
              <a:spcBef>
                <a:spcPts val="0"/>
              </a:spcBef>
              <a:spcAft>
                <a:spcPts val="0"/>
              </a:spcAft>
              <a:buClr>
                <a:schemeClr val="dk1"/>
              </a:buClr>
              <a:buSzPts val="1614"/>
              <a:buFont typeface="Times New Roman"/>
              <a:buChar char="-"/>
            </a:pPr>
            <a:r>
              <a:rPr lang="en" sz="1500">
                <a:solidFill>
                  <a:schemeClr val="dk1"/>
                </a:solidFill>
                <a:latin typeface="Times New Roman"/>
                <a:ea typeface="Times New Roman"/>
                <a:cs typeface="Times New Roman"/>
                <a:sym typeface="Times New Roman"/>
              </a:rPr>
              <a:t>A machine learning model will be used to train the device to recognize the difference between a person and an object</a:t>
            </a:r>
            <a:endParaRPr sz="1500">
              <a:solidFill>
                <a:schemeClr val="dk1"/>
              </a:solidFill>
              <a:latin typeface="Times New Roman"/>
              <a:ea typeface="Times New Roman"/>
              <a:cs typeface="Times New Roman"/>
              <a:sym typeface="Times New Roman"/>
            </a:endParaRPr>
          </a:p>
          <a:p>
            <a:pPr indent="457200" lvl="0" marL="0" rtl="0" algn="l">
              <a:spcBef>
                <a:spcPts val="1200"/>
              </a:spcBef>
              <a:spcAft>
                <a:spcPts val="0"/>
              </a:spcAft>
              <a:buSzPts val="1946"/>
              <a:buNone/>
            </a:pPr>
            <a:r>
              <a:rPr lang="en" sz="1500" u="sng">
                <a:solidFill>
                  <a:schemeClr val="dk1"/>
                </a:solidFill>
                <a:latin typeface="Times New Roman"/>
                <a:ea typeface="Times New Roman"/>
                <a:cs typeface="Times New Roman"/>
                <a:sym typeface="Times New Roman"/>
              </a:rPr>
              <a:t>Conclusion</a:t>
            </a:r>
            <a:endParaRPr sz="1500" u="sng">
              <a:solidFill>
                <a:schemeClr val="dk1"/>
              </a:solidFill>
              <a:latin typeface="Times New Roman"/>
              <a:ea typeface="Times New Roman"/>
              <a:cs typeface="Times New Roman"/>
              <a:sym typeface="Times New Roman"/>
            </a:endParaRPr>
          </a:p>
          <a:p>
            <a:pPr indent="0" lvl="0" marL="457200" rtl="0" algn="l">
              <a:spcBef>
                <a:spcPts val="1200"/>
              </a:spcBef>
              <a:spcAft>
                <a:spcPts val="1200"/>
              </a:spcAft>
              <a:buSzPts val="1946"/>
              <a:buNone/>
            </a:pPr>
            <a:r>
              <a:rPr lang="en" sz="1500">
                <a:solidFill>
                  <a:schemeClr val="dk1"/>
                </a:solidFill>
                <a:latin typeface="Times New Roman"/>
                <a:ea typeface="Times New Roman"/>
                <a:cs typeface="Times New Roman"/>
                <a:sym typeface="Times New Roman"/>
              </a:rPr>
              <a:t>Implementing the real time crowd detection system will greatly impact lives and will assist us on getting through this pandemic.</a:t>
            </a:r>
            <a:endParaRPr sz="1500">
              <a:solidFill>
                <a:schemeClr val="dk1"/>
              </a:solidFill>
              <a:latin typeface="Times New Roman"/>
              <a:ea typeface="Times New Roman"/>
              <a:cs typeface="Times New Roman"/>
              <a:sym typeface="Times New Roman"/>
            </a:endParaRPr>
          </a:p>
        </p:txBody>
      </p:sp>
      <p:sp>
        <p:nvSpPr>
          <p:cNvPr id="378" name="Google Shape;378;p46"/>
          <p:cNvSpPr txBox="1"/>
          <p:nvPr/>
        </p:nvSpPr>
        <p:spPr>
          <a:xfrm>
            <a:off x="-2091" y="-2091"/>
            <a:ext cx="9148200" cy="646500"/>
          </a:xfrm>
          <a:prstGeom prst="rect">
            <a:avLst/>
          </a:prstGeom>
          <a:solidFill>
            <a:schemeClr val="lt1"/>
          </a:solidFill>
          <a:ln cap="rnd"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 sz="3600" u="none" cap="none" strike="noStrike">
                <a:solidFill>
                  <a:schemeClr val="dk1"/>
                </a:solidFill>
                <a:latin typeface="Times New Roman"/>
                <a:ea typeface="Times New Roman"/>
                <a:cs typeface="Times New Roman"/>
                <a:sym typeface="Times New Roman"/>
              </a:rPr>
              <a:t>Executive Summary- Crowd Detection</a:t>
            </a:r>
            <a:endParaRPr/>
          </a:p>
        </p:txBody>
      </p:sp>
      <p:sp>
        <p:nvSpPr>
          <p:cNvPr id="379" name="Google Shape;379;p46"/>
          <p:cNvSpPr txBox="1"/>
          <p:nvPr/>
        </p:nvSpPr>
        <p:spPr>
          <a:xfrm>
            <a:off x="8591175" y="4765100"/>
            <a:ext cx="55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28</a:t>
            </a:r>
            <a:endParaRPr>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83" name="Shape 383"/>
        <p:cNvGrpSpPr/>
        <p:nvPr/>
      </p:nvGrpSpPr>
      <p:grpSpPr>
        <a:xfrm>
          <a:off x="0" y="0"/>
          <a:ext cx="0" cy="0"/>
          <a:chOff x="0" y="0"/>
          <a:chExt cx="0" cy="0"/>
        </a:xfrm>
      </p:grpSpPr>
      <p:sp>
        <p:nvSpPr>
          <p:cNvPr id="384" name="Google Shape;384;p47"/>
          <p:cNvSpPr txBox="1"/>
          <p:nvPr>
            <p:ph idx="1" type="body"/>
          </p:nvPr>
        </p:nvSpPr>
        <p:spPr>
          <a:xfrm>
            <a:off x="0" y="644400"/>
            <a:ext cx="9078300" cy="4445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SzPts val="1946"/>
              <a:buNone/>
            </a:pPr>
            <a:r>
              <a:t/>
            </a:r>
            <a:endParaRPr sz="1400" u="sng">
              <a:solidFill>
                <a:schemeClr val="dk1"/>
              </a:solidFill>
              <a:latin typeface="Times New Roman"/>
              <a:ea typeface="Times New Roman"/>
              <a:cs typeface="Times New Roman"/>
              <a:sym typeface="Times New Roman"/>
            </a:endParaRPr>
          </a:p>
          <a:p>
            <a:pPr indent="0" lvl="0" marL="457200" rtl="0" algn="l">
              <a:spcBef>
                <a:spcPts val="0"/>
              </a:spcBef>
              <a:spcAft>
                <a:spcPts val="0"/>
              </a:spcAft>
              <a:buSzPts val="1946"/>
              <a:buNone/>
            </a:pPr>
            <a:r>
              <a:rPr lang="en" sz="1600">
                <a:solidFill>
                  <a:schemeClr val="dk1"/>
                </a:solidFill>
                <a:latin typeface="Times New Roman"/>
                <a:ea typeface="Times New Roman"/>
                <a:cs typeface="Times New Roman"/>
                <a:sym typeface="Times New Roman"/>
              </a:rPr>
              <a:t>Our product is targeted at those who need to enforce strict COVID-19 Guidelines. These could include the following:</a:t>
            </a:r>
            <a:endParaRPr sz="1600">
              <a:solidFill>
                <a:schemeClr val="dk1"/>
              </a:solidFill>
              <a:latin typeface="Times New Roman"/>
              <a:ea typeface="Times New Roman"/>
              <a:cs typeface="Times New Roman"/>
              <a:sym typeface="Times New Roman"/>
            </a:endParaRPr>
          </a:p>
          <a:p>
            <a:pPr indent="-330200" lvl="0" marL="914400" rtl="0" algn="l">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Workplaces</a:t>
            </a:r>
            <a:endParaRPr sz="1600">
              <a:solidFill>
                <a:schemeClr val="dk1"/>
              </a:solidFill>
              <a:latin typeface="Times New Roman"/>
              <a:ea typeface="Times New Roman"/>
              <a:cs typeface="Times New Roman"/>
              <a:sym typeface="Times New Roman"/>
            </a:endParaRPr>
          </a:p>
          <a:p>
            <a:pPr indent="-330200" lvl="0" marL="914400" rtl="0" algn="l">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Schools</a:t>
            </a:r>
            <a:endParaRPr sz="1600">
              <a:solidFill>
                <a:schemeClr val="dk1"/>
              </a:solidFill>
              <a:latin typeface="Times New Roman"/>
              <a:ea typeface="Times New Roman"/>
              <a:cs typeface="Times New Roman"/>
              <a:sym typeface="Times New Roman"/>
            </a:endParaRPr>
          </a:p>
          <a:p>
            <a:pPr indent="-330200" lvl="0" marL="914400" rtl="0" algn="l">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Hospitals</a:t>
            </a:r>
            <a:endParaRPr sz="1600">
              <a:solidFill>
                <a:schemeClr val="dk1"/>
              </a:solidFill>
              <a:latin typeface="Times New Roman"/>
              <a:ea typeface="Times New Roman"/>
              <a:cs typeface="Times New Roman"/>
              <a:sym typeface="Times New Roman"/>
            </a:endParaRPr>
          </a:p>
          <a:p>
            <a:pPr indent="-330200" lvl="0" marL="914400" rtl="0" algn="l">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Airports</a:t>
            </a:r>
            <a:endParaRPr sz="16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457200" rtl="0" algn="l">
              <a:spcBef>
                <a:spcPts val="0"/>
              </a:spcBef>
              <a:spcAft>
                <a:spcPts val="0"/>
              </a:spcAft>
              <a:buNone/>
            </a:pPr>
            <a:r>
              <a:rPr lang="en" sz="1600">
                <a:solidFill>
                  <a:schemeClr val="dk1"/>
                </a:solidFill>
                <a:latin typeface="Times New Roman"/>
                <a:ea typeface="Times New Roman"/>
                <a:cs typeface="Times New Roman"/>
                <a:sym typeface="Times New Roman"/>
              </a:rPr>
              <a:t>It</a:t>
            </a:r>
            <a:r>
              <a:rPr lang="en" sz="1600">
                <a:solidFill>
                  <a:schemeClr val="dk1"/>
                </a:solidFill>
                <a:latin typeface="Times New Roman"/>
                <a:ea typeface="Times New Roman"/>
                <a:cs typeface="Times New Roman"/>
                <a:sym typeface="Times New Roman"/>
              </a:rPr>
              <a:t> is important to have restrictions and rules for the public’s safety. It is just as important to make sure those guidelines are being abide by on the regular.</a:t>
            </a:r>
            <a:endParaRPr sz="1600">
              <a:solidFill>
                <a:schemeClr val="dk1"/>
              </a:solidFill>
              <a:latin typeface="Times New Roman"/>
              <a:ea typeface="Times New Roman"/>
              <a:cs typeface="Times New Roman"/>
              <a:sym typeface="Times New Roman"/>
            </a:endParaRPr>
          </a:p>
        </p:txBody>
      </p:sp>
      <p:sp>
        <p:nvSpPr>
          <p:cNvPr id="385" name="Google Shape;385;p47"/>
          <p:cNvSpPr txBox="1"/>
          <p:nvPr/>
        </p:nvSpPr>
        <p:spPr>
          <a:xfrm>
            <a:off x="-2091" y="-2091"/>
            <a:ext cx="9148200" cy="646500"/>
          </a:xfrm>
          <a:prstGeom prst="rect">
            <a:avLst/>
          </a:prstGeom>
          <a:solidFill>
            <a:schemeClr val="lt1"/>
          </a:solidFill>
          <a:ln cap="rnd"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lang="en" sz="3600">
                <a:solidFill>
                  <a:schemeClr val="dk1"/>
                </a:solidFill>
                <a:latin typeface="Times New Roman"/>
                <a:ea typeface="Times New Roman"/>
                <a:cs typeface="Times New Roman"/>
                <a:sym typeface="Times New Roman"/>
              </a:rPr>
              <a:t>Targeted Audience </a:t>
            </a:r>
            <a:endParaRPr/>
          </a:p>
        </p:txBody>
      </p:sp>
      <p:sp>
        <p:nvSpPr>
          <p:cNvPr id="386" name="Google Shape;386;p47"/>
          <p:cNvSpPr txBox="1"/>
          <p:nvPr/>
        </p:nvSpPr>
        <p:spPr>
          <a:xfrm>
            <a:off x="8535000" y="4660600"/>
            <a:ext cx="609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29</a:t>
            </a:r>
            <a:endParaRPr>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Advantages and Disadvantages of Proposed Design</a:t>
            </a:r>
            <a:endParaRPr/>
          </a:p>
        </p:txBody>
      </p:sp>
      <p:sp>
        <p:nvSpPr>
          <p:cNvPr id="392" name="Google Shape;392;p4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600">
                <a:solidFill>
                  <a:schemeClr val="dk1"/>
                </a:solidFill>
              </a:rPr>
              <a:t>Advantages</a:t>
            </a:r>
            <a:endParaRPr sz="1600">
              <a:solidFill>
                <a:schemeClr val="dk1"/>
              </a:solidFill>
            </a:endParaRPr>
          </a:p>
          <a:p>
            <a:pPr indent="-330200" lvl="0" marL="457200" rtl="0" algn="l">
              <a:spcBef>
                <a:spcPts val="1200"/>
              </a:spcBef>
              <a:spcAft>
                <a:spcPts val="0"/>
              </a:spcAft>
              <a:buClr>
                <a:schemeClr val="dk1"/>
              </a:buClr>
              <a:buSzPts val="1600"/>
              <a:buChar char="●"/>
            </a:pPr>
            <a:r>
              <a:rPr lang="en" sz="1600">
                <a:solidFill>
                  <a:schemeClr val="dk1"/>
                </a:solidFill>
              </a:rPr>
              <a:t>Uses very low cost parts</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Detection training as well as newer model</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Small model for large concept of work</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Has its on video source</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Only added component is a display screen</a:t>
            </a:r>
            <a:endParaRPr sz="1600">
              <a:solidFill>
                <a:schemeClr val="dk1"/>
              </a:solidFill>
            </a:endParaRPr>
          </a:p>
        </p:txBody>
      </p:sp>
      <p:sp>
        <p:nvSpPr>
          <p:cNvPr id="393" name="Google Shape;393;p4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600">
                <a:solidFill>
                  <a:schemeClr val="dk1"/>
                </a:solidFill>
              </a:rPr>
              <a:t>Disadvantages</a:t>
            </a:r>
            <a:endParaRPr sz="1600">
              <a:solidFill>
                <a:schemeClr val="dk1"/>
              </a:solidFill>
            </a:endParaRPr>
          </a:p>
          <a:p>
            <a:pPr indent="-330200" lvl="0" marL="457200" rtl="0" algn="l">
              <a:spcBef>
                <a:spcPts val="1200"/>
              </a:spcBef>
              <a:spcAft>
                <a:spcPts val="0"/>
              </a:spcAft>
              <a:buClr>
                <a:schemeClr val="dk1"/>
              </a:buClr>
              <a:buSzPts val="1600"/>
              <a:buChar char="●"/>
            </a:pPr>
            <a:r>
              <a:rPr lang="en" sz="1600">
                <a:solidFill>
                  <a:schemeClr val="dk1"/>
                </a:solidFill>
              </a:rPr>
              <a:t>Uses an older model device with system inefficiencies</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Components added risk slowing down the model</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Frame rate improvement costs system </a:t>
            </a:r>
            <a:endParaRPr sz="1600">
              <a:solidFill>
                <a:schemeClr val="dk1"/>
              </a:solidFill>
            </a:endParaRPr>
          </a:p>
        </p:txBody>
      </p:sp>
      <p:sp>
        <p:nvSpPr>
          <p:cNvPr id="394" name="Google Shape;394;p48"/>
          <p:cNvSpPr txBox="1"/>
          <p:nvPr/>
        </p:nvSpPr>
        <p:spPr>
          <a:xfrm>
            <a:off x="8787775" y="4743300"/>
            <a:ext cx="454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30</a:t>
            </a:r>
            <a:endParaRPr>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9"/>
          <p:cNvSpPr txBox="1"/>
          <p:nvPr>
            <p:ph type="title"/>
          </p:nvPr>
        </p:nvSpPr>
        <p:spPr>
          <a:xfrm>
            <a:off x="225450" y="450125"/>
            <a:ext cx="8502300" cy="802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chemeClr val="dk1"/>
                </a:solidFill>
              </a:rPr>
              <a:t>Acceptance Criteria</a:t>
            </a:r>
            <a:endParaRPr>
              <a:solidFill>
                <a:schemeClr val="dk1"/>
              </a:solidFill>
            </a:endParaRPr>
          </a:p>
        </p:txBody>
      </p:sp>
      <p:sp>
        <p:nvSpPr>
          <p:cNvPr id="400" name="Google Shape;400;p49"/>
          <p:cNvSpPr txBox="1"/>
          <p:nvPr>
            <p:ph idx="1" type="body"/>
          </p:nvPr>
        </p:nvSpPr>
        <p:spPr>
          <a:xfrm>
            <a:off x="780825" y="1007050"/>
            <a:ext cx="7411500" cy="3851400"/>
          </a:xfrm>
          <a:prstGeom prst="rect">
            <a:avLst/>
          </a:prstGeom>
        </p:spPr>
        <p:txBody>
          <a:bodyPr anchorCtr="0" anchor="t" bIns="91425" lIns="91425" spcFirstLastPara="1" rIns="91425" wrap="square" tIns="91425">
            <a:normAutofit lnSpcReduction="20000"/>
          </a:bodyPr>
          <a:lstStyle/>
          <a:p>
            <a:pPr indent="0" lvl="0" marL="0" rtl="0" algn="l">
              <a:spcBef>
                <a:spcPts val="1000"/>
              </a:spcBef>
              <a:spcAft>
                <a:spcPts val="0"/>
              </a:spcAft>
              <a:buNone/>
            </a:pPr>
            <a:r>
              <a:rPr lang="en" sz="1600" u="sng">
                <a:solidFill>
                  <a:schemeClr val="dk1"/>
                </a:solidFill>
              </a:rPr>
              <a:t>Device:</a:t>
            </a:r>
            <a:endParaRPr sz="1600" u="sng">
              <a:solidFill>
                <a:schemeClr val="dk1"/>
              </a:solidFill>
            </a:endParaRPr>
          </a:p>
          <a:p>
            <a:pPr indent="-330200" lvl="0" marL="457200" rtl="0" algn="l">
              <a:spcBef>
                <a:spcPts val="1000"/>
              </a:spcBef>
              <a:spcAft>
                <a:spcPts val="0"/>
              </a:spcAft>
              <a:buClr>
                <a:schemeClr val="dk1"/>
              </a:buClr>
              <a:buSzPts val="1600"/>
              <a:buChar char="●"/>
            </a:pPr>
            <a:r>
              <a:rPr lang="en" sz="1600">
                <a:solidFill>
                  <a:schemeClr val="dk1"/>
                </a:solidFill>
              </a:rPr>
              <a:t>Small enough to fit in the corner of a room</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Human recognition</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People Counter</a:t>
            </a:r>
            <a:endParaRPr sz="1600">
              <a:solidFill>
                <a:schemeClr val="dk1"/>
              </a:solidFill>
            </a:endParaRPr>
          </a:p>
          <a:p>
            <a:pPr indent="0" lvl="0" marL="0" rtl="0" algn="l">
              <a:spcBef>
                <a:spcPts val="1000"/>
              </a:spcBef>
              <a:spcAft>
                <a:spcPts val="0"/>
              </a:spcAft>
              <a:buNone/>
            </a:pPr>
            <a:r>
              <a:rPr lang="en" sz="1600" u="sng">
                <a:solidFill>
                  <a:schemeClr val="dk1"/>
                </a:solidFill>
              </a:rPr>
              <a:t>Implementation:</a:t>
            </a:r>
            <a:endParaRPr sz="1600" u="sng">
              <a:solidFill>
                <a:schemeClr val="dk1"/>
              </a:solidFill>
            </a:endParaRPr>
          </a:p>
          <a:p>
            <a:pPr indent="-330200" lvl="0" marL="457200" rtl="0" algn="l">
              <a:spcBef>
                <a:spcPts val="1000"/>
              </a:spcBef>
              <a:spcAft>
                <a:spcPts val="0"/>
              </a:spcAft>
              <a:buClr>
                <a:schemeClr val="dk1"/>
              </a:buClr>
              <a:buSzPts val="1600"/>
              <a:buChar char="●"/>
            </a:pPr>
            <a:r>
              <a:rPr lang="en" sz="1600">
                <a:solidFill>
                  <a:schemeClr val="dk1"/>
                </a:solidFill>
              </a:rPr>
              <a:t>Raspberry pi, camera and alarms work together </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Device is correctly programmed using Python</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All components run properly</a:t>
            </a:r>
            <a:endParaRPr sz="1600">
              <a:solidFill>
                <a:schemeClr val="dk1"/>
              </a:solidFill>
            </a:endParaRPr>
          </a:p>
          <a:p>
            <a:pPr indent="0" lvl="0" marL="0" rtl="0" algn="l">
              <a:spcBef>
                <a:spcPts val="0"/>
              </a:spcBef>
              <a:spcAft>
                <a:spcPts val="0"/>
              </a:spcAft>
              <a:buNone/>
            </a:pPr>
            <a:r>
              <a:t/>
            </a:r>
            <a:endParaRPr sz="1600">
              <a:solidFill>
                <a:schemeClr val="dk1"/>
              </a:solidFill>
            </a:endParaRPr>
          </a:p>
          <a:p>
            <a:pPr indent="0" lvl="0" marL="0" rtl="0" algn="l">
              <a:lnSpc>
                <a:spcPct val="100000"/>
              </a:lnSpc>
              <a:spcBef>
                <a:spcPts val="1000"/>
              </a:spcBef>
              <a:spcAft>
                <a:spcPts val="0"/>
              </a:spcAft>
              <a:buNone/>
            </a:pPr>
            <a:r>
              <a:rPr lang="en" sz="1600" u="sng">
                <a:solidFill>
                  <a:schemeClr val="dk1"/>
                </a:solidFill>
              </a:rPr>
              <a:t>Alarm system:</a:t>
            </a:r>
            <a:endParaRPr sz="1600" u="sng">
              <a:solidFill>
                <a:schemeClr val="dk1"/>
              </a:solidFill>
            </a:endParaRPr>
          </a:p>
          <a:p>
            <a:pPr indent="-330200" lvl="0" marL="457200" rtl="0" algn="l">
              <a:lnSpc>
                <a:spcPct val="100000"/>
              </a:lnSpc>
              <a:spcBef>
                <a:spcPts val="1000"/>
              </a:spcBef>
              <a:spcAft>
                <a:spcPts val="0"/>
              </a:spcAft>
              <a:buClr>
                <a:schemeClr val="dk1"/>
              </a:buClr>
              <a:buSzPts val="1600"/>
              <a:buChar char="●"/>
            </a:pPr>
            <a:r>
              <a:rPr lang="en" sz="1600">
                <a:solidFill>
                  <a:schemeClr val="dk1"/>
                </a:solidFill>
              </a:rPr>
              <a:t>Sound and light only activate upon violated regulations</a:t>
            </a:r>
            <a:endParaRPr sz="1600">
              <a:solidFill>
                <a:schemeClr val="dk1"/>
              </a:solidFill>
            </a:endParaRPr>
          </a:p>
          <a:p>
            <a:pPr indent="-330200" lvl="0" marL="457200" rtl="0" algn="l">
              <a:lnSpc>
                <a:spcPct val="100000"/>
              </a:lnSpc>
              <a:spcBef>
                <a:spcPts val="0"/>
              </a:spcBef>
              <a:spcAft>
                <a:spcPts val="0"/>
              </a:spcAft>
              <a:buClr>
                <a:schemeClr val="dk1"/>
              </a:buClr>
              <a:buSzPts val="1600"/>
              <a:buChar char="●"/>
            </a:pPr>
            <a:r>
              <a:rPr lang="en" sz="1600">
                <a:solidFill>
                  <a:schemeClr val="dk1"/>
                </a:solidFill>
              </a:rPr>
              <a:t>Alarm turns off when violations are corrected </a:t>
            </a:r>
            <a:endParaRPr sz="1600">
              <a:solidFill>
                <a:schemeClr val="dk1"/>
              </a:solidFill>
            </a:endParaRPr>
          </a:p>
          <a:p>
            <a:pPr indent="0" lvl="0" marL="0" rtl="0" algn="l">
              <a:spcBef>
                <a:spcPts val="0"/>
              </a:spcBef>
              <a:spcAft>
                <a:spcPts val="1600"/>
              </a:spcAft>
              <a:buNone/>
            </a:pPr>
            <a:r>
              <a:t/>
            </a:r>
            <a:endParaRPr>
              <a:solidFill>
                <a:schemeClr val="dk1"/>
              </a:solidFill>
            </a:endParaRPr>
          </a:p>
        </p:txBody>
      </p:sp>
      <p:sp>
        <p:nvSpPr>
          <p:cNvPr id="401" name="Google Shape;401;p49"/>
          <p:cNvSpPr txBox="1"/>
          <p:nvPr/>
        </p:nvSpPr>
        <p:spPr>
          <a:xfrm>
            <a:off x="8684400" y="4743300"/>
            <a:ext cx="404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31</a:t>
            </a:r>
            <a:endParaRPr>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50"/>
          <p:cNvSpPr txBox="1"/>
          <p:nvPr>
            <p:ph type="title"/>
          </p:nvPr>
        </p:nvSpPr>
        <p:spPr>
          <a:xfrm>
            <a:off x="311700" y="3366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Engineering Design Methodology</a:t>
            </a:r>
            <a:endParaRPr/>
          </a:p>
        </p:txBody>
      </p:sp>
      <p:grpSp>
        <p:nvGrpSpPr>
          <p:cNvPr id="407" name="Google Shape;407;p50"/>
          <p:cNvGrpSpPr/>
          <p:nvPr/>
        </p:nvGrpSpPr>
        <p:grpSpPr>
          <a:xfrm>
            <a:off x="4720625" y="1268882"/>
            <a:ext cx="3820529" cy="747300"/>
            <a:chOff x="4530625" y="1206568"/>
            <a:chExt cx="3820529" cy="747300"/>
          </a:xfrm>
        </p:grpSpPr>
        <p:cxnSp>
          <p:nvCxnSpPr>
            <p:cNvPr id="408" name="Google Shape;408;p50"/>
            <p:cNvCxnSpPr/>
            <p:nvPr/>
          </p:nvCxnSpPr>
          <p:spPr>
            <a:xfrm>
              <a:off x="4530625" y="1582195"/>
              <a:ext cx="1652700" cy="0"/>
            </a:xfrm>
            <a:prstGeom prst="straightConnector1">
              <a:avLst/>
            </a:prstGeom>
            <a:noFill/>
            <a:ln cap="flat" cmpd="sng" w="9525">
              <a:solidFill>
                <a:srgbClr val="BDBDBD"/>
              </a:solidFill>
              <a:prstDash val="solid"/>
              <a:round/>
              <a:headEnd len="sm" w="sm" type="none"/>
              <a:tailEnd len="sm" w="sm" type="none"/>
            </a:ln>
          </p:spPr>
        </p:cxnSp>
        <p:sp>
          <p:nvSpPr>
            <p:cNvPr id="409" name="Google Shape;409;p50"/>
            <p:cNvSpPr/>
            <p:nvPr/>
          </p:nvSpPr>
          <p:spPr>
            <a:xfrm>
              <a:off x="6014671" y="1481782"/>
              <a:ext cx="198600" cy="198300"/>
            </a:xfrm>
            <a:prstGeom prst="ellipse">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50"/>
            <p:cNvSpPr txBox="1"/>
            <p:nvPr/>
          </p:nvSpPr>
          <p:spPr>
            <a:xfrm>
              <a:off x="5990215" y="1423765"/>
              <a:ext cx="247500" cy="31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 sz="800">
                  <a:solidFill>
                    <a:srgbClr val="FFFFFF"/>
                  </a:solidFill>
                  <a:latin typeface="Roboto"/>
                  <a:ea typeface="Roboto"/>
                  <a:cs typeface="Roboto"/>
                  <a:sym typeface="Roboto"/>
                </a:rPr>
                <a:t>1</a:t>
              </a:r>
              <a:endParaRPr>
                <a:solidFill>
                  <a:srgbClr val="FFFFFF"/>
                </a:solidFill>
              </a:endParaRPr>
            </a:p>
          </p:txBody>
        </p:sp>
        <p:sp>
          <p:nvSpPr>
            <p:cNvPr id="411" name="Google Shape;411;p50"/>
            <p:cNvSpPr txBox="1"/>
            <p:nvPr/>
          </p:nvSpPr>
          <p:spPr>
            <a:xfrm>
              <a:off x="6223854" y="1206568"/>
              <a:ext cx="2127300" cy="747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200" u="sng">
                  <a:solidFill>
                    <a:schemeClr val="dk1"/>
                  </a:solidFill>
                </a:rPr>
                <a:t>Define and Identify</a:t>
              </a:r>
              <a:endParaRPr sz="1200" u="sng">
                <a:solidFill>
                  <a:schemeClr val="dk1"/>
                </a:solidFill>
              </a:endParaRPr>
            </a:p>
            <a:p>
              <a:pPr indent="0" lvl="0" marL="0" rtl="0" algn="l">
                <a:lnSpc>
                  <a:spcPct val="115000"/>
                </a:lnSpc>
                <a:spcBef>
                  <a:spcPts val="0"/>
                </a:spcBef>
                <a:spcAft>
                  <a:spcPts val="0"/>
                </a:spcAft>
                <a:buNone/>
              </a:pPr>
              <a:r>
                <a:rPr lang="en" sz="1100">
                  <a:solidFill>
                    <a:schemeClr val="dk1"/>
                  </a:solidFill>
                </a:rPr>
                <a:t>- </a:t>
              </a:r>
              <a:r>
                <a:rPr lang="en" sz="1100">
                  <a:solidFill>
                    <a:schemeClr val="dk1"/>
                  </a:solidFill>
                </a:rPr>
                <a:t>Problem Statement</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-Objective</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-Assumptions and Constraints</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-Public Impacts</a:t>
              </a:r>
              <a:endParaRPr sz="1100">
                <a:solidFill>
                  <a:schemeClr val="dk1"/>
                </a:solidFill>
              </a:endParaRPr>
            </a:p>
          </p:txBody>
        </p:sp>
      </p:grpSp>
      <p:grpSp>
        <p:nvGrpSpPr>
          <p:cNvPr id="412" name="Google Shape;412;p50"/>
          <p:cNvGrpSpPr/>
          <p:nvPr/>
        </p:nvGrpSpPr>
        <p:grpSpPr>
          <a:xfrm>
            <a:off x="5254450" y="2449252"/>
            <a:ext cx="3286704" cy="747300"/>
            <a:chOff x="5064450" y="2086419"/>
            <a:chExt cx="3286704" cy="747300"/>
          </a:xfrm>
        </p:grpSpPr>
        <p:cxnSp>
          <p:nvCxnSpPr>
            <p:cNvPr id="413" name="Google Shape;413;p50"/>
            <p:cNvCxnSpPr/>
            <p:nvPr/>
          </p:nvCxnSpPr>
          <p:spPr>
            <a:xfrm>
              <a:off x="5064450" y="2460069"/>
              <a:ext cx="1119000" cy="0"/>
            </a:xfrm>
            <a:prstGeom prst="straightConnector1">
              <a:avLst/>
            </a:prstGeom>
            <a:noFill/>
            <a:ln cap="flat" cmpd="sng" w="9525">
              <a:solidFill>
                <a:srgbClr val="BDBDBD"/>
              </a:solidFill>
              <a:prstDash val="solid"/>
              <a:round/>
              <a:headEnd len="sm" w="sm" type="none"/>
              <a:tailEnd len="sm" w="sm" type="none"/>
            </a:ln>
          </p:spPr>
        </p:cxnSp>
        <p:sp>
          <p:nvSpPr>
            <p:cNvPr id="414" name="Google Shape;414;p50"/>
            <p:cNvSpPr/>
            <p:nvPr/>
          </p:nvSpPr>
          <p:spPr>
            <a:xfrm>
              <a:off x="6014671" y="2353882"/>
              <a:ext cx="198600" cy="198300"/>
            </a:xfrm>
            <a:prstGeom prst="ellipse">
              <a:avLst/>
            </a:prstGeom>
            <a:solidFill>
              <a:srgbClr val="B02C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50"/>
            <p:cNvSpPr txBox="1"/>
            <p:nvPr/>
          </p:nvSpPr>
          <p:spPr>
            <a:xfrm>
              <a:off x="5991690" y="2295028"/>
              <a:ext cx="247500" cy="31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 sz="800">
                  <a:solidFill>
                    <a:srgbClr val="FFFFFF"/>
                  </a:solidFill>
                  <a:latin typeface="Roboto"/>
                  <a:ea typeface="Roboto"/>
                  <a:cs typeface="Roboto"/>
                  <a:sym typeface="Roboto"/>
                </a:rPr>
                <a:t>3</a:t>
              </a:r>
              <a:endParaRPr>
                <a:solidFill>
                  <a:srgbClr val="FFFFFF"/>
                </a:solidFill>
              </a:endParaRPr>
            </a:p>
          </p:txBody>
        </p:sp>
        <p:sp>
          <p:nvSpPr>
            <p:cNvPr id="416" name="Google Shape;416;p50"/>
            <p:cNvSpPr txBox="1"/>
            <p:nvPr/>
          </p:nvSpPr>
          <p:spPr>
            <a:xfrm>
              <a:off x="6223854" y="2086419"/>
              <a:ext cx="2127300" cy="747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200" u="sng">
                  <a:solidFill>
                    <a:schemeClr val="dk1"/>
                  </a:solidFill>
                </a:rPr>
                <a:t>Prototype</a:t>
              </a:r>
              <a:r>
                <a:rPr lang="en" sz="1200">
                  <a:solidFill>
                    <a:schemeClr val="dk1"/>
                  </a:solidFill>
                </a:rPr>
                <a:t>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-Build prototype</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-3D Print Case</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-Assemble Raspberry 	 Pi 3 B+ with camera 	 and alarm system</a:t>
              </a:r>
              <a:endParaRPr sz="1200">
                <a:solidFill>
                  <a:schemeClr val="dk1"/>
                </a:solidFill>
              </a:endParaRPr>
            </a:p>
          </p:txBody>
        </p:sp>
      </p:grpSp>
      <p:grpSp>
        <p:nvGrpSpPr>
          <p:cNvPr id="417" name="Google Shape;417;p50"/>
          <p:cNvGrpSpPr/>
          <p:nvPr/>
        </p:nvGrpSpPr>
        <p:grpSpPr>
          <a:xfrm>
            <a:off x="592775" y="1816750"/>
            <a:ext cx="3468725" cy="747300"/>
            <a:chOff x="744100" y="1672400"/>
            <a:chExt cx="3468725" cy="747300"/>
          </a:xfrm>
        </p:grpSpPr>
        <p:cxnSp>
          <p:nvCxnSpPr>
            <p:cNvPr id="418" name="Google Shape;418;p50"/>
            <p:cNvCxnSpPr/>
            <p:nvPr/>
          </p:nvCxnSpPr>
          <p:spPr>
            <a:xfrm rot="10800000">
              <a:off x="2921325" y="2046050"/>
              <a:ext cx="1291500" cy="0"/>
            </a:xfrm>
            <a:prstGeom prst="straightConnector1">
              <a:avLst/>
            </a:prstGeom>
            <a:noFill/>
            <a:ln cap="flat" cmpd="sng" w="9525">
              <a:solidFill>
                <a:srgbClr val="BDBDBD"/>
              </a:solidFill>
              <a:prstDash val="solid"/>
              <a:round/>
              <a:headEnd len="sm" w="sm" type="none"/>
              <a:tailEnd len="sm" w="sm" type="none"/>
            </a:ln>
          </p:spPr>
        </p:cxnSp>
        <p:sp>
          <p:nvSpPr>
            <p:cNvPr id="419" name="Google Shape;419;p50"/>
            <p:cNvSpPr/>
            <p:nvPr/>
          </p:nvSpPr>
          <p:spPr>
            <a:xfrm>
              <a:off x="2874851" y="1943786"/>
              <a:ext cx="198600" cy="198300"/>
            </a:xfrm>
            <a:prstGeom prst="ellipse">
              <a:avLst/>
            </a:prstGeom>
            <a:solidFill>
              <a:srgbClr val="A72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50"/>
            <p:cNvSpPr txBox="1"/>
            <p:nvPr/>
          </p:nvSpPr>
          <p:spPr>
            <a:xfrm>
              <a:off x="2849841" y="1884747"/>
              <a:ext cx="247500" cy="31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 sz="800">
                  <a:solidFill>
                    <a:srgbClr val="FFFFFF"/>
                  </a:solidFill>
                  <a:latin typeface="Roboto"/>
                  <a:ea typeface="Roboto"/>
                  <a:cs typeface="Roboto"/>
                  <a:sym typeface="Roboto"/>
                </a:rPr>
                <a:t>2</a:t>
              </a:r>
              <a:endParaRPr>
                <a:solidFill>
                  <a:srgbClr val="FFFFFF"/>
                </a:solidFill>
              </a:endParaRPr>
            </a:p>
          </p:txBody>
        </p:sp>
        <p:sp>
          <p:nvSpPr>
            <p:cNvPr id="421" name="Google Shape;421;p50"/>
            <p:cNvSpPr txBox="1"/>
            <p:nvPr/>
          </p:nvSpPr>
          <p:spPr>
            <a:xfrm>
              <a:off x="744100" y="1672400"/>
              <a:ext cx="1788000" cy="747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200" u="sng">
                  <a:solidFill>
                    <a:schemeClr val="dk1"/>
                  </a:solidFill>
                </a:rPr>
                <a:t>Brainstorm and Select</a:t>
              </a:r>
              <a:endParaRPr sz="1200" u="sng">
                <a:solidFill>
                  <a:schemeClr val="dk1"/>
                </a:solidFill>
              </a:endParaRPr>
            </a:p>
            <a:p>
              <a:pPr indent="0" lvl="0" marL="0" rtl="0" algn="l">
                <a:lnSpc>
                  <a:spcPct val="115000"/>
                </a:lnSpc>
                <a:spcBef>
                  <a:spcPts val="0"/>
                </a:spcBef>
                <a:spcAft>
                  <a:spcPts val="0"/>
                </a:spcAft>
                <a:buNone/>
              </a:pPr>
              <a:r>
                <a:rPr lang="en" sz="1200">
                  <a:solidFill>
                    <a:schemeClr val="dk1"/>
                  </a:solidFill>
                </a:rPr>
                <a:t>-Proposed Solution</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-Project Comparison</a:t>
              </a:r>
              <a:endParaRPr sz="1200">
                <a:solidFill>
                  <a:schemeClr val="dk1"/>
                </a:solidFill>
              </a:endParaRPr>
            </a:p>
            <a:p>
              <a:pPr indent="0" lvl="0" marL="0" rtl="0" algn="r">
                <a:lnSpc>
                  <a:spcPct val="115000"/>
                </a:lnSpc>
                <a:spcBef>
                  <a:spcPts val="0"/>
                </a:spcBef>
                <a:spcAft>
                  <a:spcPts val="1600"/>
                </a:spcAft>
                <a:buNone/>
              </a:pPr>
              <a:r>
                <a:t/>
              </a:r>
              <a:endParaRPr b="1" sz="800">
                <a:solidFill>
                  <a:schemeClr val="dk1"/>
                </a:solidFill>
                <a:latin typeface="Roboto"/>
                <a:ea typeface="Roboto"/>
                <a:cs typeface="Roboto"/>
                <a:sym typeface="Roboto"/>
              </a:endParaRPr>
            </a:p>
          </p:txBody>
        </p:sp>
      </p:grpSp>
      <p:grpSp>
        <p:nvGrpSpPr>
          <p:cNvPr id="422" name="Google Shape;422;p50"/>
          <p:cNvGrpSpPr/>
          <p:nvPr/>
        </p:nvGrpSpPr>
        <p:grpSpPr>
          <a:xfrm>
            <a:off x="592776" y="2749569"/>
            <a:ext cx="3021694" cy="747300"/>
            <a:chOff x="744101" y="2507609"/>
            <a:chExt cx="3021694" cy="747300"/>
          </a:xfrm>
        </p:grpSpPr>
        <p:cxnSp>
          <p:nvCxnSpPr>
            <p:cNvPr id="423" name="Google Shape;423;p50"/>
            <p:cNvCxnSpPr/>
            <p:nvPr/>
          </p:nvCxnSpPr>
          <p:spPr>
            <a:xfrm rot="10800000">
              <a:off x="2915895" y="2881250"/>
              <a:ext cx="849900" cy="0"/>
            </a:xfrm>
            <a:prstGeom prst="straightConnector1">
              <a:avLst/>
            </a:prstGeom>
            <a:noFill/>
            <a:ln cap="flat" cmpd="sng" w="9525">
              <a:solidFill>
                <a:srgbClr val="BDBDBD"/>
              </a:solidFill>
              <a:prstDash val="solid"/>
              <a:round/>
              <a:headEnd len="sm" w="sm" type="none"/>
              <a:tailEnd len="sm" w="sm" type="none"/>
            </a:ln>
          </p:spPr>
        </p:cxnSp>
        <p:sp>
          <p:nvSpPr>
            <p:cNvPr id="424" name="Google Shape;424;p50"/>
            <p:cNvSpPr/>
            <p:nvPr/>
          </p:nvSpPr>
          <p:spPr>
            <a:xfrm>
              <a:off x="2874851" y="2780836"/>
              <a:ext cx="198600" cy="198300"/>
            </a:xfrm>
            <a:prstGeom prst="ellipse">
              <a:avLst/>
            </a:prstGeom>
            <a:solidFill>
              <a:srgbClr val="BE2F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50"/>
            <p:cNvSpPr txBox="1"/>
            <p:nvPr/>
          </p:nvSpPr>
          <p:spPr>
            <a:xfrm>
              <a:off x="2849841" y="2724795"/>
              <a:ext cx="247500" cy="31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 sz="800">
                  <a:solidFill>
                    <a:srgbClr val="FFFFFF"/>
                  </a:solidFill>
                  <a:latin typeface="Roboto"/>
                  <a:ea typeface="Roboto"/>
                  <a:cs typeface="Roboto"/>
                  <a:sym typeface="Roboto"/>
                </a:rPr>
                <a:t>4</a:t>
              </a:r>
              <a:endParaRPr>
                <a:solidFill>
                  <a:srgbClr val="FFFFFF"/>
                </a:solidFill>
              </a:endParaRPr>
            </a:p>
          </p:txBody>
        </p:sp>
        <p:sp>
          <p:nvSpPr>
            <p:cNvPr id="426" name="Google Shape;426;p50"/>
            <p:cNvSpPr txBox="1"/>
            <p:nvPr/>
          </p:nvSpPr>
          <p:spPr>
            <a:xfrm>
              <a:off x="744101" y="2507609"/>
              <a:ext cx="2127300" cy="747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200">
                  <a:solidFill>
                    <a:schemeClr val="dk1"/>
                  </a:solidFill>
                </a:rPr>
                <a:t>          </a:t>
              </a:r>
              <a:r>
                <a:rPr lang="en" sz="1200" u="sng">
                  <a:solidFill>
                    <a:schemeClr val="dk1"/>
                  </a:solidFill>
                </a:rPr>
                <a:t>Test</a:t>
              </a:r>
              <a:endParaRPr sz="1200" u="sng">
                <a:solidFill>
                  <a:schemeClr val="dk1"/>
                </a:solidFill>
              </a:endParaRPr>
            </a:p>
            <a:p>
              <a:pPr indent="0" lvl="0" marL="0" rtl="0" algn="l">
                <a:lnSpc>
                  <a:spcPct val="100000"/>
                </a:lnSpc>
                <a:spcBef>
                  <a:spcPts val="0"/>
                </a:spcBef>
                <a:spcAft>
                  <a:spcPts val="0"/>
                </a:spcAft>
                <a:buNone/>
              </a:pPr>
              <a:r>
                <a:rPr lang="en" sz="1200">
                  <a:solidFill>
                    <a:schemeClr val="dk1"/>
                  </a:solidFill>
                </a:rPr>
                <a:t>-Test our software</a:t>
              </a:r>
              <a:endParaRPr sz="1200">
                <a:solidFill>
                  <a:schemeClr val="dk1"/>
                </a:solidFill>
              </a:endParaRPr>
            </a:p>
            <a:p>
              <a:pPr indent="0" lvl="0" marL="0" rtl="0" algn="l">
                <a:lnSpc>
                  <a:spcPct val="100000"/>
                </a:lnSpc>
                <a:spcBef>
                  <a:spcPts val="0"/>
                </a:spcBef>
                <a:spcAft>
                  <a:spcPts val="0"/>
                </a:spcAft>
                <a:buNone/>
              </a:pPr>
              <a:r>
                <a:rPr lang="en" sz="1200">
                  <a:solidFill>
                    <a:schemeClr val="dk1"/>
                  </a:solidFill>
                </a:rPr>
                <a:t>-Test prototype </a:t>
              </a:r>
              <a:endParaRPr sz="1200">
                <a:solidFill>
                  <a:schemeClr val="dk1"/>
                </a:solidFill>
              </a:endParaRPr>
            </a:p>
            <a:p>
              <a:pPr indent="0" lvl="0" marL="0" rtl="0" algn="l">
                <a:lnSpc>
                  <a:spcPct val="100000"/>
                </a:lnSpc>
                <a:spcBef>
                  <a:spcPts val="0"/>
                </a:spcBef>
                <a:spcAft>
                  <a:spcPts val="0"/>
                </a:spcAft>
                <a:buNone/>
              </a:pPr>
              <a:r>
                <a:rPr lang="en" sz="1200">
                  <a:solidFill>
                    <a:schemeClr val="dk1"/>
                  </a:solidFill>
                </a:rPr>
                <a:t>-Improve any bugs </a:t>
              </a:r>
              <a:endParaRPr sz="1200">
                <a:solidFill>
                  <a:schemeClr val="dk1"/>
                </a:solidFill>
              </a:endParaRPr>
            </a:p>
          </p:txBody>
        </p:sp>
      </p:grpSp>
      <p:grpSp>
        <p:nvGrpSpPr>
          <p:cNvPr id="427" name="Google Shape;427;p50"/>
          <p:cNvGrpSpPr/>
          <p:nvPr/>
        </p:nvGrpSpPr>
        <p:grpSpPr>
          <a:xfrm>
            <a:off x="2806484" y="1413877"/>
            <a:ext cx="3509178" cy="3257208"/>
            <a:chOff x="3318063" y="1368287"/>
            <a:chExt cx="2408000" cy="2993482"/>
          </a:xfrm>
        </p:grpSpPr>
        <p:sp>
          <p:nvSpPr>
            <p:cNvPr id="428" name="Google Shape;428;p50"/>
            <p:cNvSpPr/>
            <p:nvPr/>
          </p:nvSpPr>
          <p:spPr>
            <a:xfrm>
              <a:off x="3595785" y="2775241"/>
              <a:ext cx="1853168" cy="919151"/>
            </a:xfrm>
            <a:custGeom>
              <a:rect b="b" l="l" r="r" t="t"/>
              <a:pathLst>
                <a:path extrusionOk="0" h="12970" w="39012">
                  <a:moveTo>
                    <a:pt x="0" y="5914"/>
                  </a:moveTo>
                  <a:lnTo>
                    <a:pt x="19531" y="12970"/>
                  </a:lnTo>
                  <a:lnTo>
                    <a:pt x="39012" y="5914"/>
                  </a:lnTo>
                  <a:lnTo>
                    <a:pt x="19581" y="0"/>
                  </a:lnTo>
                  <a:close/>
                </a:path>
              </a:pathLst>
            </a:custGeom>
            <a:solidFill>
              <a:srgbClr val="D9D9D9"/>
            </a:solidFill>
            <a:ln>
              <a:noFill/>
            </a:ln>
          </p:spPr>
        </p:sp>
        <p:sp>
          <p:nvSpPr>
            <p:cNvPr id="429" name="Google Shape;429;p50"/>
            <p:cNvSpPr/>
            <p:nvPr/>
          </p:nvSpPr>
          <p:spPr>
            <a:xfrm>
              <a:off x="3318063" y="3194383"/>
              <a:ext cx="1203867" cy="1167385"/>
            </a:xfrm>
            <a:custGeom>
              <a:rect b="b" l="l" r="r" t="t"/>
              <a:pathLst>
                <a:path extrusionOk="0" h="20822" w="31954">
                  <a:moveTo>
                    <a:pt x="7355" y="0"/>
                  </a:moveTo>
                  <a:lnTo>
                    <a:pt x="31954" y="8796"/>
                  </a:lnTo>
                  <a:lnTo>
                    <a:pt x="31954" y="20822"/>
                  </a:lnTo>
                  <a:lnTo>
                    <a:pt x="0" y="8895"/>
                  </a:lnTo>
                  <a:close/>
                </a:path>
              </a:pathLst>
            </a:custGeom>
            <a:solidFill>
              <a:srgbClr val="802017"/>
            </a:solidFill>
            <a:ln>
              <a:noFill/>
            </a:ln>
          </p:spPr>
        </p:sp>
        <p:sp>
          <p:nvSpPr>
            <p:cNvPr id="430" name="Google Shape;430;p50"/>
            <p:cNvSpPr/>
            <p:nvPr/>
          </p:nvSpPr>
          <p:spPr>
            <a:xfrm flipH="1">
              <a:off x="4522196" y="3194383"/>
              <a:ext cx="1203867" cy="1167385"/>
            </a:xfrm>
            <a:custGeom>
              <a:rect b="b" l="l" r="r" t="t"/>
              <a:pathLst>
                <a:path extrusionOk="0" h="20822" w="31954">
                  <a:moveTo>
                    <a:pt x="7355" y="0"/>
                  </a:moveTo>
                  <a:lnTo>
                    <a:pt x="31954" y="8796"/>
                  </a:lnTo>
                  <a:lnTo>
                    <a:pt x="31954" y="20822"/>
                  </a:lnTo>
                  <a:lnTo>
                    <a:pt x="0" y="8895"/>
                  </a:lnTo>
                  <a:close/>
                </a:path>
              </a:pathLst>
            </a:custGeom>
            <a:solidFill>
              <a:srgbClr val="D83829"/>
            </a:solidFill>
            <a:ln>
              <a:noFill/>
            </a:ln>
          </p:spPr>
        </p:sp>
        <p:sp>
          <p:nvSpPr>
            <p:cNvPr id="431" name="Google Shape;431;p50"/>
            <p:cNvSpPr/>
            <p:nvPr/>
          </p:nvSpPr>
          <p:spPr>
            <a:xfrm>
              <a:off x="3844034" y="2401368"/>
              <a:ext cx="1356545" cy="672851"/>
            </a:xfrm>
            <a:custGeom>
              <a:rect b="b" l="l" r="r" t="t"/>
              <a:pathLst>
                <a:path extrusionOk="0" h="12970" w="39012">
                  <a:moveTo>
                    <a:pt x="0" y="5914"/>
                  </a:moveTo>
                  <a:lnTo>
                    <a:pt x="19531" y="12970"/>
                  </a:lnTo>
                  <a:lnTo>
                    <a:pt x="39012" y="5914"/>
                  </a:lnTo>
                  <a:lnTo>
                    <a:pt x="19581" y="0"/>
                  </a:lnTo>
                  <a:close/>
                </a:path>
              </a:pathLst>
            </a:custGeom>
            <a:solidFill>
              <a:srgbClr val="D9D9D9"/>
            </a:solidFill>
            <a:ln>
              <a:noFill/>
            </a:ln>
          </p:spPr>
        </p:sp>
        <p:sp>
          <p:nvSpPr>
            <p:cNvPr id="432" name="Google Shape;432;p50"/>
            <p:cNvSpPr/>
            <p:nvPr/>
          </p:nvSpPr>
          <p:spPr>
            <a:xfrm>
              <a:off x="3930892" y="2272397"/>
              <a:ext cx="1175304" cy="581421"/>
            </a:xfrm>
            <a:custGeom>
              <a:rect b="b" l="l" r="r" t="t"/>
              <a:pathLst>
                <a:path extrusionOk="0" h="16300" w="49248">
                  <a:moveTo>
                    <a:pt x="0" y="7554"/>
                  </a:moveTo>
                  <a:lnTo>
                    <a:pt x="24649" y="16300"/>
                  </a:lnTo>
                  <a:lnTo>
                    <a:pt x="49248" y="7604"/>
                  </a:lnTo>
                  <a:lnTo>
                    <a:pt x="24599" y="0"/>
                  </a:lnTo>
                  <a:close/>
                </a:path>
              </a:pathLst>
            </a:custGeom>
            <a:solidFill>
              <a:srgbClr val="D9D9D9"/>
            </a:solidFill>
            <a:ln>
              <a:noFill/>
            </a:ln>
          </p:spPr>
        </p:sp>
        <p:sp>
          <p:nvSpPr>
            <p:cNvPr id="433" name="Google Shape;433;p50"/>
            <p:cNvSpPr/>
            <p:nvPr/>
          </p:nvSpPr>
          <p:spPr>
            <a:xfrm>
              <a:off x="4052837" y="2081437"/>
              <a:ext cx="931314" cy="460727"/>
            </a:xfrm>
            <a:custGeom>
              <a:rect b="b" l="l" r="r" t="t"/>
              <a:pathLst>
                <a:path extrusionOk="0" h="12970" w="39012">
                  <a:moveTo>
                    <a:pt x="0" y="5914"/>
                  </a:moveTo>
                  <a:lnTo>
                    <a:pt x="19531" y="12970"/>
                  </a:lnTo>
                  <a:lnTo>
                    <a:pt x="39012" y="5914"/>
                  </a:lnTo>
                  <a:lnTo>
                    <a:pt x="19581" y="0"/>
                  </a:lnTo>
                  <a:close/>
                </a:path>
              </a:pathLst>
            </a:custGeom>
            <a:solidFill>
              <a:srgbClr val="D9D9D9"/>
            </a:solidFill>
            <a:ln>
              <a:noFill/>
            </a:ln>
          </p:spPr>
        </p:sp>
        <p:sp>
          <p:nvSpPr>
            <p:cNvPr id="434" name="Google Shape;434;p50"/>
            <p:cNvSpPr/>
            <p:nvPr/>
          </p:nvSpPr>
          <p:spPr>
            <a:xfrm>
              <a:off x="4233144" y="1787006"/>
              <a:ext cx="573183" cy="289305"/>
            </a:xfrm>
            <a:custGeom>
              <a:rect b="b" l="l" r="r" t="t"/>
              <a:pathLst>
                <a:path extrusionOk="0" h="8150" w="24053">
                  <a:moveTo>
                    <a:pt x="0" y="3827"/>
                  </a:moveTo>
                  <a:lnTo>
                    <a:pt x="11976" y="8150"/>
                  </a:lnTo>
                  <a:lnTo>
                    <a:pt x="24053" y="3827"/>
                  </a:lnTo>
                  <a:lnTo>
                    <a:pt x="12126" y="0"/>
                  </a:lnTo>
                  <a:close/>
                </a:path>
              </a:pathLst>
            </a:custGeom>
            <a:solidFill>
              <a:srgbClr val="D9D9D9"/>
            </a:solidFill>
            <a:ln>
              <a:noFill/>
            </a:ln>
          </p:spPr>
        </p:sp>
        <p:sp>
          <p:nvSpPr>
            <p:cNvPr id="435" name="Google Shape;435;p50"/>
            <p:cNvSpPr/>
            <p:nvPr/>
          </p:nvSpPr>
          <p:spPr>
            <a:xfrm>
              <a:off x="3640743" y="2708179"/>
              <a:ext cx="881371" cy="854431"/>
            </a:xfrm>
            <a:custGeom>
              <a:rect b="b" l="l" r="r" t="t"/>
              <a:pathLst>
                <a:path extrusionOk="0" h="20822" w="31954">
                  <a:moveTo>
                    <a:pt x="7355" y="0"/>
                  </a:moveTo>
                  <a:lnTo>
                    <a:pt x="31954" y="8796"/>
                  </a:lnTo>
                  <a:lnTo>
                    <a:pt x="31954" y="20822"/>
                  </a:lnTo>
                  <a:lnTo>
                    <a:pt x="0" y="8895"/>
                  </a:lnTo>
                  <a:close/>
                </a:path>
              </a:pathLst>
            </a:custGeom>
            <a:solidFill>
              <a:srgbClr val="802017"/>
            </a:solidFill>
            <a:ln>
              <a:noFill/>
            </a:ln>
          </p:spPr>
        </p:sp>
        <p:sp>
          <p:nvSpPr>
            <p:cNvPr id="436" name="Google Shape;436;p50"/>
            <p:cNvSpPr/>
            <p:nvPr/>
          </p:nvSpPr>
          <p:spPr>
            <a:xfrm>
              <a:off x="3964720" y="2291507"/>
              <a:ext cx="555203" cy="453658"/>
            </a:xfrm>
            <a:custGeom>
              <a:rect b="b" l="l" r="r" t="t"/>
              <a:pathLst>
                <a:path extrusionOk="0" h="12771" w="23257">
                  <a:moveTo>
                    <a:pt x="3727" y="0"/>
                  </a:moveTo>
                  <a:lnTo>
                    <a:pt x="0" y="4522"/>
                  </a:lnTo>
                  <a:lnTo>
                    <a:pt x="23257" y="12771"/>
                  </a:lnTo>
                  <a:lnTo>
                    <a:pt x="23257" y="7056"/>
                  </a:lnTo>
                  <a:close/>
                </a:path>
              </a:pathLst>
            </a:custGeom>
            <a:gradFill>
              <a:gsLst>
                <a:gs pos="0">
                  <a:srgbClr val="FFCA37"/>
                </a:gs>
                <a:gs pos="100000">
                  <a:srgbClr val="AD8107"/>
                </a:gs>
              </a:gsLst>
              <a:lin ang="5400012" scaled="0"/>
            </a:gradFill>
            <a:ln>
              <a:noFill/>
            </a:ln>
          </p:spPr>
        </p:sp>
        <p:sp>
          <p:nvSpPr>
            <p:cNvPr id="437" name="Google Shape;437;p50"/>
            <p:cNvSpPr/>
            <p:nvPr/>
          </p:nvSpPr>
          <p:spPr>
            <a:xfrm flipH="1">
              <a:off x="4518736" y="2291507"/>
              <a:ext cx="555203" cy="453658"/>
            </a:xfrm>
            <a:custGeom>
              <a:rect b="b" l="l" r="r" t="t"/>
              <a:pathLst>
                <a:path extrusionOk="0" h="12771" w="23257">
                  <a:moveTo>
                    <a:pt x="3727" y="0"/>
                  </a:moveTo>
                  <a:lnTo>
                    <a:pt x="0" y="4522"/>
                  </a:lnTo>
                  <a:lnTo>
                    <a:pt x="23257" y="12771"/>
                  </a:lnTo>
                  <a:lnTo>
                    <a:pt x="23257" y="7056"/>
                  </a:lnTo>
                  <a:close/>
                </a:path>
              </a:pathLst>
            </a:custGeom>
            <a:solidFill>
              <a:srgbClr val="F4B400"/>
            </a:solidFill>
            <a:ln>
              <a:noFill/>
            </a:ln>
          </p:spPr>
        </p:sp>
        <p:sp>
          <p:nvSpPr>
            <p:cNvPr id="438" name="Google Shape;438;p50"/>
            <p:cNvSpPr/>
            <p:nvPr/>
          </p:nvSpPr>
          <p:spPr>
            <a:xfrm>
              <a:off x="4084537" y="1922553"/>
              <a:ext cx="435387" cy="501365"/>
            </a:xfrm>
            <a:custGeom>
              <a:rect b="b" l="l" r="r" t="t"/>
              <a:pathLst>
                <a:path extrusionOk="0" h="14114" w="18238">
                  <a:moveTo>
                    <a:pt x="6262" y="0"/>
                  </a:moveTo>
                  <a:lnTo>
                    <a:pt x="18238" y="4324"/>
                  </a:lnTo>
                  <a:lnTo>
                    <a:pt x="18238" y="14114"/>
                  </a:lnTo>
                  <a:lnTo>
                    <a:pt x="0" y="7554"/>
                  </a:lnTo>
                  <a:close/>
                </a:path>
              </a:pathLst>
            </a:custGeom>
            <a:solidFill>
              <a:srgbClr val="802017"/>
            </a:solidFill>
            <a:ln>
              <a:noFill/>
            </a:ln>
          </p:spPr>
        </p:sp>
        <p:sp>
          <p:nvSpPr>
            <p:cNvPr id="439" name="Google Shape;439;p50"/>
            <p:cNvSpPr/>
            <p:nvPr/>
          </p:nvSpPr>
          <p:spPr>
            <a:xfrm flipH="1">
              <a:off x="4518735" y="1922553"/>
              <a:ext cx="435387" cy="501365"/>
            </a:xfrm>
            <a:custGeom>
              <a:rect b="b" l="l" r="r" t="t"/>
              <a:pathLst>
                <a:path extrusionOk="0" h="14114" w="18238">
                  <a:moveTo>
                    <a:pt x="6262" y="0"/>
                  </a:moveTo>
                  <a:lnTo>
                    <a:pt x="18238" y="4324"/>
                  </a:lnTo>
                  <a:lnTo>
                    <a:pt x="18238" y="14114"/>
                  </a:lnTo>
                  <a:lnTo>
                    <a:pt x="0" y="7554"/>
                  </a:lnTo>
                  <a:close/>
                </a:path>
              </a:pathLst>
            </a:custGeom>
            <a:solidFill>
              <a:srgbClr val="A72A1E"/>
            </a:solidFill>
            <a:ln>
              <a:noFill/>
            </a:ln>
          </p:spPr>
        </p:sp>
        <p:sp>
          <p:nvSpPr>
            <p:cNvPr id="440" name="Google Shape;440;p50"/>
            <p:cNvSpPr/>
            <p:nvPr/>
          </p:nvSpPr>
          <p:spPr>
            <a:xfrm>
              <a:off x="4266040" y="1368287"/>
              <a:ext cx="253884" cy="593119"/>
            </a:xfrm>
            <a:custGeom>
              <a:rect b="b" l="l" r="r" t="t"/>
              <a:pathLst>
                <a:path extrusionOk="0" h="16697" w="10635">
                  <a:moveTo>
                    <a:pt x="10635" y="0"/>
                  </a:moveTo>
                  <a:lnTo>
                    <a:pt x="0" y="12722"/>
                  </a:lnTo>
                  <a:lnTo>
                    <a:pt x="10635" y="16697"/>
                  </a:lnTo>
                  <a:close/>
                </a:path>
              </a:pathLst>
            </a:custGeom>
            <a:solidFill>
              <a:srgbClr val="802017"/>
            </a:solidFill>
            <a:ln>
              <a:noFill/>
            </a:ln>
          </p:spPr>
        </p:sp>
        <p:sp>
          <p:nvSpPr>
            <p:cNvPr id="441" name="Google Shape;441;p50"/>
            <p:cNvSpPr/>
            <p:nvPr/>
          </p:nvSpPr>
          <p:spPr>
            <a:xfrm flipH="1">
              <a:off x="4518734" y="1368287"/>
              <a:ext cx="253884" cy="593119"/>
            </a:xfrm>
            <a:custGeom>
              <a:rect b="b" l="l" r="r" t="t"/>
              <a:pathLst>
                <a:path extrusionOk="0" h="16697" w="10635">
                  <a:moveTo>
                    <a:pt x="10635" y="0"/>
                  </a:moveTo>
                  <a:lnTo>
                    <a:pt x="0" y="12722"/>
                  </a:lnTo>
                  <a:lnTo>
                    <a:pt x="10635" y="16697"/>
                  </a:lnTo>
                  <a:close/>
                </a:path>
              </a:pathLst>
            </a:custGeom>
            <a:solidFill>
              <a:srgbClr val="A72A1E"/>
            </a:solidFill>
            <a:ln>
              <a:noFill/>
            </a:ln>
          </p:spPr>
        </p:sp>
        <p:sp>
          <p:nvSpPr>
            <p:cNvPr id="442" name="Google Shape;442;p50"/>
            <p:cNvSpPr/>
            <p:nvPr/>
          </p:nvSpPr>
          <p:spPr>
            <a:xfrm>
              <a:off x="3877348" y="2290728"/>
              <a:ext cx="642683" cy="657851"/>
            </a:xfrm>
            <a:custGeom>
              <a:rect b="b" l="l" r="r" t="t"/>
              <a:pathLst>
                <a:path extrusionOk="0" h="46623" w="65016">
                  <a:moveTo>
                    <a:pt x="17858" y="0"/>
                  </a:moveTo>
                  <a:lnTo>
                    <a:pt x="0" y="22135"/>
                  </a:lnTo>
                  <a:lnTo>
                    <a:pt x="65016" y="46623"/>
                  </a:lnTo>
                  <a:lnTo>
                    <a:pt x="65016" y="17537"/>
                  </a:lnTo>
                  <a:close/>
                </a:path>
              </a:pathLst>
            </a:custGeom>
            <a:solidFill>
              <a:srgbClr val="802017"/>
            </a:solidFill>
            <a:ln>
              <a:noFill/>
            </a:ln>
          </p:spPr>
        </p:sp>
        <p:sp>
          <p:nvSpPr>
            <p:cNvPr id="443" name="Google Shape;443;p50"/>
            <p:cNvSpPr/>
            <p:nvPr/>
          </p:nvSpPr>
          <p:spPr>
            <a:xfrm flipH="1">
              <a:off x="4518572" y="2291772"/>
              <a:ext cx="642683" cy="657851"/>
            </a:xfrm>
            <a:custGeom>
              <a:rect b="b" l="l" r="r" t="t"/>
              <a:pathLst>
                <a:path extrusionOk="0" h="46623" w="65016">
                  <a:moveTo>
                    <a:pt x="17858" y="0"/>
                  </a:moveTo>
                  <a:lnTo>
                    <a:pt x="0" y="22135"/>
                  </a:lnTo>
                  <a:lnTo>
                    <a:pt x="65016" y="46623"/>
                  </a:lnTo>
                  <a:lnTo>
                    <a:pt x="65016" y="17537"/>
                  </a:lnTo>
                  <a:close/>
                </a:path>
              </a:pathLst>
            </a:custGeom>
            <a:solidFill>
              <a:srgbClr val="B02C20"/>
            </a:solidFill>
            <a:ln>
              <a:noFill/>
            </a:ln>
          </p:spPr>
        </p:sp>
        <p:sp>
          <p:nvSpPr>
            <p:cNvPr id="444" name="Google Shape;444;p50"/>
            <p:cNvSpPr/>
            <p:nvPr/>
          </p:nvSpPr>
          <p:spPr>
            <a:xfrm flipH="1">
              <a:off x="4522009" y="2708179"/>
              <a:ext cx="881371" cy="854431"/>
            </a:xfrm>
            <a:custGeom>
              <a:rect b="b" l="l" r="r" t="t"/>
              <a:pathLst>
                <a:path extrusionOk="0" h="20822" w="31954">
                  <a:moveTo>
                    <a:pt x="7355" y="0"/>
                  </a:moveTo>
                  <a:lnTo>
                    <a:pt x="31954" y="8796"/>
                  </a:lnTo>
                  <a:lnTo>
                    <a:pt x="31954" y="20822"/>
                  </a:lnTo>
                  <a:lnTo>
                    <a:pt x="0" y="8895"/>
                  </a:lnTo>
                  <a:close/>
                </a:path>
              </a:pathLst>
            </a:custGeom>
            <a:solidFill>
              <a:srgbClr val="BE2F22"/>
            </a:solidFill>
            <a:ln>
              <a:noFill/>
            </a:ln>
          </p:spPr>
        </p:sp>
      </p:grpSp>
      <p:grpSp>
        <p:nvGrpSpPr>
          <p:cNvPr id="445" name="Google Shape;445;p50"/>
          <p:cNvGrpSpPr/>
          <p:nvPr/>
        </p:nvGrpSpPr>
        <p:grpSpPr>
          <a:xfrm>
            <a:off x="6188450" y="3496876"/>
            <a:ext cx="2766429" cy="747300"/>
            <a:chOff x="5574150" y="3074531"/>
            <a:chExt cx="2766429" cy="747300"/>
          </a:xfrm>
        </p:grpSpPr>
        <p:cxnSp>
          <p:nvCxnSpPr>
            <p:cNvPr id="446" name="Google Shape;446;p50"/>
            <p:cNvCxnSpPr/>
            <p:nvPr/>
          </p:nvCxnSpPr>
          <p:spPr>
            <a:xfrm>
              <a:off x="5574150" y="3449448"/>
              <a:ext cx="609300" cy="0"/>
            </a:xfrm>
            <a:prstGeom prst="straightConnector1">
              <a:avLst/>
            </a:prstGeom>
            <a:noFill/>
            <a:ln cap="flat" cmpd="sng" w="9525">
              <a:solidFill>
                <a:srgbClr val="BDBDBD"/>
              </a:solidFill>
              <a:prstDash val="solid"/>
              <a:round/>
              <a:headEnd len="sm" w="sm" type="none"/>
              <a:tailEnd len="sm" w="sm" type="none"/>
            </a:ln>
          </p:spPr>
        </p:cxnSp>
        <p:sp>
          <p:nvSpPr>
            <p:cNvPr id="447" name="Google Shape;447;p50"/>
            <p:cNvSpPr/>
            <p:nvPr/>
          </p:nvSpPr>
          <p:spPr>
            <a:xfrm>
              <a:off x="6014671" y="3349032"/>
              <a:ext cx="198600" cy="198300"/>
            </a:xfrm>
            <a:prstGeom prst="ellipse">
              <a:avLst/>
            </a:prstGeom>
            <a:solidFill>
              <a:srgbClr val="D838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50"/>
            <p:cNvSpPr txBox="1"/>
            <p:nvPr/>
          </p:nvSpPr>
          <p:spPr>
            <a:xfrm>
              <a:off x="5991690" y="3291115"/>
              <a:ext cx="247500" cy="31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 sz="800">
                  <a:solidFill>
                    <a:srgbClr val="FFFFFF"/>
                  </a:solidFill>
                  <a:latin typeface="Roboto"/>
                  <a:ea typeface="Roboto"/>
                  <a:cs typeface="Roboto"/>
                  <a:sym typeface="Roboto"/>
                </a:rPr>
                <a:t>5</a:t>
              </a:r>
              <a:endParaRPr>
                <a:solidFill>
                  <a:srgbClr val="FFFFFF"/>
                </a:solidFill>
              </a:endParaRPr>
            </a:p>
          </p:txBody>
        </p:sp>
        <p:sp>
          <p:nvSpPr>
            <p:cNvPr id="449" name="Google Shape;449;p50"/>
            <p:cNvSpPr txBox="1"/>
            <p:nvPr/>
          </p:nvSpPr>
          <p:spPr>
            <a:xfrm>
              <a:off x="6213279" y="3074531"/>
              <a:ext cx="2127300" cy="747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      </a:t>
              </a:r>
              <a:r>
                <a:rPr lang="en" sz="1200" u="sng">
                  <a:solidFill>
                    <a:schemeClr val="dk1"/>
                  </a:solidFill>
                </a:rPr>
                <a:t>Communicate</a:t>
              </a:r>
              <a:endParaRPr sz="1200" u="sng">
                <a:solidFill>
                  <a:schemeClr val="dk1"/>
                </a:solidFill>
              </a:endParaRPr>
            </a:p>
            <a:p>
              <a:pPr indent="0" lvl="0" marL="0" rtl="0" algn="l">
                <a:lnSpc>
                  <a:spcPct val="115000"/>
                </a:lnSpc>
                <a:spcBef>
                  <a:spcPts val="0"/>
                </a:spcBef>
                <a:spcAft>
                  <a:spcPts val="0"/>
                </a:spcAft>
                <a:buNone/>
              </a:pPr>
              <a:r>
                <a:rPr lang="en" sz="1200">
                  <a:solidFill>
                    <a:schemeClr val="dk1"/>
                  </a:solidFill>
                </a:rPr>
                <a:t>-Present our full idea </a:t>
              </a:r>
              <a:endParaRPr sz="1200">
                <a:solidFill>
                  <a:schemeClr val="dk1"/>
                </a:solidFill>
              </a:endParaRPr>
            </a:p>
          </p:txBody>
        </p:sp>
      </p:grpSp>
      <p:sp>
        <p:nvSpPr>
          <p:cNvPr id="450" name="Google Shape;450;p50"/>
          <p:cNvSpPr txBox="1"/>
          <p:nvPr/>
        </p:nvSpPr>
        <p:spPr>
          <a:xfrm>
            <a:off x="8667900" y="4743300"/>
            <a:ext cx="476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32</a:t>
            </a:r>
            <a:endParaRPr>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51"/>
          <p:cNvSpPr txBox="1"/>
          <p:nvPr>
            <p:ph type="title"/>
          </p:nvPr>
        </p:nvSpPr>
        <p:spPr>
          <a:xfrm>
            <a:off x="311688" y="-819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Project Comparison</a:t>
            </a:r>
            <a:endParaRPr/>
          </a:p>
        </p:txBody>
      </p:sp>
      <p:graphicFrame>
        <p:nvGraphicFramePr>
          <p:cNvPr id="456" name="Google Shape;456;p51"/>
          <p:cNvGraphicFramePr/>
          <p:nvPr/>
        </p:nvGraphicFramePr>
        <p:xfrm>
          <a:off x="443338" y="414405"/>
          <a:ext cx="3000000" cy="3000000"/>
        </p:xfrm>
        <a:graphic>
          <a:graphicData uri="http://schemas.openxmlformats.org/drawingml/2006/table">
            <a:tbl>
              <a:tblPr>
                <a:noFill/>
                <a:tableStyleId>{43B51682-786F-4AF9-A491-CC71A36DAD6D}</a:tableStyleId>
              </a:tblPr>
              <a:tblGrid>
                <a:gridCol w="1160825"/>
                <a:gridCol w="1160825"/>
                <a:gridCol w="1174525"/>
                <a:gridCol w="1147100"/>
                <a:gridCol w="1160825"/>
                <a:gridCol w="1160825"/>
                <a:gridCol w="1160825"/>
              </a:tblGrid>
              <a:tr h="342700">
                <a:tc>
                  <a:txBody>
                    <a:bodyPr/>
                    <a:lstStyle/>
                    <a:p>
                      <a:pPr indent="0" lvl="0" marL="0" rtl="0" algn="ctr">
                        <a:spcBef>
                          <a:spcPts val="0"/>
                        </a:spcBef>
                        <a:spcAft>
                          <a:spcPts val="0"/>
                        </a:spcAft>
                        <a:buNone/>
                      </a:pPr>
                      <a:r>
                        <a:rPr lang="en" sz="1200">
                          <a:solidFill>
                            <a:schemeClr val="dk1"/>
                          </a:solidFill>
                        </a:rPr>
                        <a:t>Product</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rPr>
                        <a:t>Design</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rPr>
                        <a:t>Pros</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rPr>
                        <a:t>Cons</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rPr>
                        <a:t>Cost</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rPr>
                        <a:t>Reference</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sz="1200">
                          <a:solidFill>
                            <a:schemeClr val="dk1"/>
                          </a:solidFill>
                        </a:rPr>
                        <a:t>Final Decision</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r>
              <a:tr h="956775">
                <a:tc>
                  <a:txBody>
                    <a:bodyPr/>
                    <a:lstStyle/>
                    <a:p>
                      <a:pPr indent="0" lvl="0" marL="0" rtl="0" algn="l">
                        <a:spcBef>
                          <a:spcPts val="0"/>
                        </a:spcBef>
                        <a:spcAft>
                          <a:spcPts val="0"/>
                        </a:spcAft>
                        <a:buNone/>
                      </a:pPr>
                      <a:r>
                        <a:rPr lang="en" sz="800">
                          <a:solidFill>
                            <a:schemeClr val="dk1"/>
                          </a:solidFill>
                        </a:rPr>
                        <a:t>Covid-19</a:t>
                      </a:r>
                      <a:endParaRPr sz="800">
                        <a:solidFill>
                          <a:schemeClr val="dk1"/>
                        </a:solidFill>
                      </a:endParaRPr>
                    </a:p>
                    <a:p>
                      <a:pPr indent="0" lvl="0" marL="0" rtl="0" algn="l">
                        <a:spcBef>
                          <a:spcPts val="0"/>
                        </a:spcBef>
                        <a:spcAft>
                          <a:spcPts val="0"/>
                        </a:spcAft>
                        <a:buNone/>
                      </a:pPr>
                      <a:r>
                        <a:rPr lang="en" sz="800">
                          <a:solidFill>
                            <a:schemeClr val="dk1"/>
                          </a:solidFill>
                        </a:rPr>
                        <a:t>Crowd Detector</a:t>
                      </a:r>
                      <a:endParaRPr sz="800">
                        <a:solidFill>
                          <a:schemeClr val="dk1"/>
                        </a:solidFill>
                      </a:endParaRPr>
                    </a:p>
                    <a:p>
                      <a:pPr indent="0" lvl="0" marL="0" rtl="0" algn="l">
                        <a:spcBef>
                          <a:spcPts val="0"/>
                        </a:spcBef>
                        <a:spcAft>
                          <a:spcPts val="0"/>
                        </a:spcAft>
                        <a:buNone/>
                      </a:pPr>
                      <a:r>
                        <a:t/>
                      </a:r>
                      <a:endParaRPr sz="8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Room camera for social distance </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-People Counter</a:t>
                      </a:r>
                      <a:endParaRPr sz="1100">
                        <a:solidFill>
                          <a:schemeClr val="dk1"/>
                        </a:solidFill>
                      </a:endParaRPr>
                    </a:p>
                    <a:p>
                      <a:pPr indent="0" lvl="0" marL="0" rtl="0" algn="l">
                        <a:spcBef>
                          <a:spcPts val="0"/>
                        </a:spcBef>
                        <a:spcAft>
                          <a:spcPts val="0"/>
                        </a:spcAft>
                        <a:buNone/>
                      </a:pPr>
                      <a:r>
                        <a:rPr lang="en" sz="1100">
                          <a:solidFill>
                            <a:schemeClr val="dk1"/>
                          </a:solidFill>
                        </a:rPr>
                        <a:t>-Alert System</a:t>
                      </a:r>
                      <a:endParaRPr sz="1100">
                        <a:solidFill>
                          <a:schemeClr val="dk1"/>
                        </a:solidFill>
                      </a:endParaRPr>
                    </a:p>
                    <a:p>
                      <a:pPr indent="0" lvl="0" marL="0" rtl="0" algn="l">
                        <a:spcBef>
                          <a:spcPts val="0"/>
                        </a:spcBef>
                        <a:spcAft>
                          <a:spcPts val="0"/>
                        </a:spcAft>
                        <a:buNone/>
                      </a:pPr>
                      <a:r>
                        <a:rPr lang="en" sz="1100">
                          <a:solidFill>
                            <a:schemeClr val="dk1"/>
                          </a:solidFill>
                        </a:rPr>
                        <a:t>- controlled social gathering</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rPr>
                        <a:t>- Requires wifi connection</a:t>
                      </a:r>
                      <a:endParaRPr sz="1000">
                        <a:solidFill>
                          <a:schemeClr val="dk1"/>
                        </a:solidFill>
                      </a:endParaRPr>
                    </a:p>
                    <a:p>
                      <a:pPr indent="0" lvl="0" marL="0" rtl="0" algn="l">
                        <a:spcBef>
                          <a:spcPts val="0"/>
                        </a:spcBef>
                        <a:spcAft>
                          <a:spcPts val="0"/>
                        </a:spcAft>
                        <a:buNone/>
                      </a:pPr>
                      <a:r>
                        <a:rPr lang="en" sz="1000">
                          <a:solidFill>
                            <a:schemeClr val="dk1"/>
                          </a:solidFill>
                        </a:rPr>
                        <a:t>-system provides slow frame rates</a:t>
                      </a:r>
                      <a:endParaRPr sz="10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$150</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800">
                          <a:solidFill>
                            <a:schemeClr val="dk1"/>
                          </a:solidFill>
                        </a:rPr>
                        <a:t>htthttps://uk.pi-supply.com/products/raspberry-pi-camera-board-v1-3-5mp-1080p</a:t>
                      </a:r>
                      <a:endParaRPr sz="8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3600">
                          <a:solidFill>
                            <a:schemeClr val="dk1"/>
                          </a:solidFill>
                        </a:rPr>
                        <a:t>✔</a:t>
                      </a:r>
                      <a:endParaRPr sz="36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113850">
                <a:tc>
                  <a:txBody>
                    <a:bodyPr/>
                    <a:lstStyle/>
                    <a:p>
                      <a:pPr indent="0" lvl="0" marL="0" rtl="0" algn="l">
                        <a:spcBef>
                          <a:spcPts val="0"/>
                        </a:spcBef>
                        <a:spcAft>
                          <a:spcPts val="0"/>
                        </a:spcAft>
                        <a:buNone/>
                      </a:pPr>
                      <a:r>
                        <a:rPr lang="en" sz="800">
                          <a:solidFill>
                            <a:schemeClr val="dk1"/>
                          </a:solidFill>
                        </a:rPr>
                        <a:t>Caregiver Touch Free Thermometer</a:t>
                      </a:r>
                      <a:endParaRPr sz="800">
                        <a:solidFill>
                          <a:schemeClr val="dk1"/>
                        </a:solidFill>
                      </a:endParaRPr>
                    </a:p>
                    <a:p>
                      <a:pPr indent="0" lvl="0" marL="0" rtl="0" algn="l">
                        <a:spcBef>
                          <a:spcPts val="0"/>
                        </a:spcBef>
                        <a:spcAft>
                          <a:spcPts val="0"/>
                        </a:spcAft>
                        <a:buNone/>
                      </a:pPr>
                      <a:r>
                        <a:t/>
                      </a:r>
                      <a:endParaRPr sz="8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Thermometer that measures temperature of person</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-no-contact</a:t>
                      </a:r>
                      <a:endParaRPr sz="1100">
                        <a:solidFill>
                          <a:schemeClr val="dk1"/>
                        </a:solidFill>
                      </a:endParaRPr>
                    </a:p>
                    <a:p>
                      <a:pPr indent="0" lvl="0" marL="0" rtl="0" algn="l">
                        <a:spcBef>
                          <a:spcPts val="0"/>
                        </a:spcBef>
                        <a:spcAft>
                          <a:spcPts val="0"/>
                        </a:spcAft>
                        <a:buNone/>
                      </a:pPr>
                      <a:r>
                        <a:rPr lang="en" sz="1100">
                          <a:solidFill>
                            <a:schemeClr val="dk1"/>
                          </a:solidFill>
                        </a:rPr>
                        <a:t>-instant results</a:t>
                      </a:r>
                      <a:endParaRPr sz="1100">
                        <a:solidFill>
                          <a:schemeClr val="dk1"/>
                        </a:solidFill>
                      </a:endParaRPr>
                    </a:p>
                    <a:p>
                      <a:pPr indent="0" lvl="0" marL="0" rtl="0" algn="l">
                        <a:spcBef>
                          <a:spcPts val="0"/>
                        </a:spcBef>
                        <a:spcAft>
                          <a:spcPts val="0"/>
                        </a:spcAft>
                        <a:buNone/>
                      </a:pPr>
                      <a:r>
                        <a:rPr lang="en" sz="1100">
                          <a:solidFill>
                            <a:schemeClr val="dk1"/>
                          </a:solidFill>
                        </a:rPr>
                        <a:t>-can also measure room and skin temp</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000">
                          <a:solidFill>
                            <a:schemeClr val="dk1"/>
                          </a:solidFill>
                        </a:rPr>
                        <a:t>-Minimal social distancing effort </a:t>
                      </a:r>
                      <a:endParaRPr sz="1000">
                        <a:solidFill>
                          <a:schemeClr val="dk1"/>
                        </a:solidFill>
                      </a:endParaRPr>
                    </a:p>
                    <a:p>
                      <a:pPr indent="0" lvl="0" marL="0" rtl="0" algn="l">
                        <a:spcBef>
                          <a:spcPts val="0"/>
                        </a:spcBef>
                        <a:spcAft>
                          <a:spcPts val="0"/>
                        </a:spcAft>
                        <a:buNone/>
                      </a:pPr>
                      <a:r>
                        <a:rPr lang="en" sz="1000">
                          <a:solidFill>
                            <a:schemeClr val="dk1"/>
                          </a:solidFill>
                        </a:rPr>
                        <a:t>-Not accurate detection of COVID</a:t>
                      </a:r>
                      <a:endParaRPr sz="1000">
                        <a:solidFill>
                          <a:schemeClr val="dk1"/>
                        </a:solidFill>
                      </a:endParaRPr>
                    </a:p>
                    <a:p>
                      <a:pPr indent="0" lvl="0" marL="0" rtl="0" algn="l">
                        <a:spcBef>
                          <a:spcPts val="0"/>
                        </a:spcBef>
                        <a:spcAft>
                          <a:spcPts val="0"/>
                        </a:spcAft>
                        <a:buNone/>
                      </a:pPr>
                      <a:r>
                        <a:t/>
                      </a:r>
                      <a:endParaRPr sz="10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Starts at $240</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500">
                          <a:solidFill>
                            <a:schemeClr val="dk1"/>
                          </a:solidFill>
                        </a:rPr>
                        <a:t>https://www.medicalequipmentresource.com/Caregiver-PRO-TF300-Non-Contact-Thermometer-p/pro-tf300.htm#:~:text=Our%20Price%3A%20%24240.00&amp;text=This%20may%20be%20the%20most%20accurate%20non%2Dcontact%20thermometer%20available%20now!!</a:t>
                      </a:r>
                      <a:endParaRPr sz="5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r>
              <a:tr h="813950">
                <a:tc>
                  <a:txBody>
                    <a:bodyPr/>
                    <a:lstStyle/>
                    <a:p>
                      <a:pPr indent="0" lvl="0" marL="0" rtl="0" algn="l">
                        <a:spcBef>
                          <a:spcPts val="0"/>
                        </a:spcBef>
                        <a:spcAft>
                          <a:spcPts val="0"/>
                        </a:spcAft>
                        <a:buNone/>
                      </a:pPr>
                      <a:r>
                        <a:rPr lang="en" sz="800">
                          <a:solidFill>
                            <a:schemeClr val="dk1"/>
                          </a:solidFill>
                        </a:rPr>
                        <a:t>Ultimaxx Wristband</a:t>
                      </a:r>
                      <a:endParaRPr sz="8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Wristband with 6ft detection</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-Size</a:t>
                      </a:r>
                      <a:endParaRPr sz="1100">
                        <a:solidFill>
                          <a:schemeClr val="dk1"/>
                        </a:solidFill>
                      </a:endParaRPr>
                    </a:p>
                    <a:p>
                      <a:pPr indent="0" lvl="0" marL="0" rtl="0" algn="l">
                        <a:spcBef>
                          <a:spcPts val="0"/>
                        </a:spcBef>
                        <a:spcAft>
                          <a:spcPts val="0"/>
                        </a:spcAft>
                        <a:buNone/>
                      </a:pPr>
                      <a:r>
                        <a:rPr lang="en" sz="1100">
                          <a:solidFill>
                            <a:schemeClr val="dk1"/>
                          </a:solidFill>
                        </a:rPr>
                        <a:t>-Portability</a:t>
                      </a:r>
                      <a:endParaRPr sz="1100">
                        <a:solidFill>
                          <a:schemeClr val="dk1"/>
                        </a:solidFill>
                      </a:endParaRPr>
                    </a:p>
                    <a:p>
                      <a:pPr indent="0" lvl="0" marL="0" rtl="0" algn="l">
                        <a:spcBef>
                          <a:spcPts val="0"/>
                        </a:spcBef>
                        <a:spcAft>
                          <a:spcPts val="0"/>
                        </a:spcAft>
                        <a:buNone/>
                      </a:pPr>
                      <a:r>
                        <a:rPr lang="en" sz="1100">
                          <a:solidFill>
                            <a:schemeClr val="dk1"/>
                          </a:solidFill>
                        </a:rPr>
                        <a:t>-App compatible</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-Relies on battery life</a:t>
                      </a:r>
                      <a:endParaRPr sz="1100">
                        <a:solidFill>
                          <a:schemeClr val="dk1"/>
                        </a:solidFill>
                      </a:endParaRPr>
                    </a:p>
                    <a:p>
                      <a:pPr indent="0" lvl="0" marL="0" rtl="0" algn="l">
                        <a:spcBef>
                          <a:spcPts val="0"/>
                        </a:spcBef>
                        <a:spcAft>
                          <a:spcPts val="0"/>
                        </a:spcAft>
                        <a:buNone/>
                      </a:pPr>
                      <a:r>
                        <a:rPr lang="en" sz="1100">
                          <a:solidFill>
                            <a:schemeClr val="dk1"/>
                          </a:solidFill>
                        </a:rPr>
                        <a:t>-Only works with 2</a:t>
                      </a:r>
                      <a:endParaRPr sz="1100">
                        <a:solidFill>
                          <a:schemeClr val="dk1"/>
                        </a:solidFill>
                      </a:endParaRPr>
                    </a:p>
                    <a:p>
                      <a:pPr indent="0" lvl="0" marL="0" rtl="0" algn="l">
                        <a:spcBef>
                          <a:spcPts val="0"/>
                        </a:spcBef>
                        <a:spcAft>
                          <a:spcPts val="0"/>
                        </a:spcAft>
                        <a:buNone/>
                      </a:pPr>
                      <a:r>
                        <a:rPr lang="en" sz="1100">
                          <a:solidFill>
                            <a:schemeClr val="dk1"/>
                          </a:solidFill>
                        </a:rPr>
                        <a:t>-Limited to participation</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$20-40 per unit</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800">
                          <a:solidFill>
                            <a:schemeClr val="dk1"/>
                          </a:solidFill>
                        </a:rPr>
                        <a:t>https://www.amazon.com/Electronic-Social-Distancing-Wristband-Proximity/dp/B08BKXBB7Y</a:t>
                      </a:r>
                      <a:endParaRPr sz="8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942475">
                <a:tc>
                  <a:txBody>
                    <a:bodyPr/>
                    <a:lstStyle/>
                    <a:p>
                      <a:pPr indent="0" lvl="0" marL="0" rtl="0" algn="l">
                        <a:spcBef>
                          <a:spcPts val="0"/>
                        </a:spcBef>
                        <a:spcAft>
                          <a:spcPts val="0"/>
                        </a:spcAft>
                        <a:buNone/>
                      </a:pPr>
                      <a:r>
                        <a:rPr lang="en" sz="900">
                          <a:solidFill>
                            <a:schemeClr val="dk1"/>
                          </a:solidFill>
                        </a:rPr>
                        <a:t>Magnifier Tool</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App used to identify objects and their distance</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-Price</a:t>
                      </a:r>
                      <a:endParaRPr sz="1100">
                        <a:solidFill>
                          <a:schemeClr val="dk1"/>
                        </a:solidFill>
                      </a:endParaRPr>
                    </a:p>
                    <a:p>
                      <a:pPr indent="0" lvl="0" marL="0" rtl="0" algn="l">
                        <a:spcBef>
                          <a:spcPts val="0"/>
                        </a:spcBef>
                        <a:spcAft>
                          <a:spcPts val="0"/>
                        </a:spcAft>
                        <a:buNone/>
                      </a:pPr>
                      <a:r>
                        <a:rPr lang="en" sz="1100">
                          <a:solidFill>
                            <a:schemeClr val="dk1"/>
                          </a:solidFill>
                        </a:rPr>
                        <a:t>-Audio and visual readou</a:t>
                      </a:r>
                      <a:r>
                        <a:rPr lang="en" sz="1200">
                          <a:solidFill>
                            <a:schemeClr val="dk1"/>
                          </a:solidFill>
                        </a:rPr>
                        <a:t>t</a:t>
                      </a:r>
                      <a:endParaRPr sz="1200">
                        <a:solidFill>
                          <a:schemeClr val="dk1"/>
                        </a:solidFill>
                      </a:endParaRPr>
                    </a:p>
                    <a:p>
                      <a:pPr indent="0" lvl="0" marL="0" rtl="0" algn="l">
                        <a:spcBef>
                          <a:spcPts val="0"/>
                        </a:spcBef>
                        <a:spcAft>
                          <a:spcPts val="0"/>
                        </a:spcAft>
                        <a:buNone/>
                      </a:pPr>
                      <a:r>
                        <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-No android users</a:t>
                      </a:r>
                      <a:endParaRPr sz="1100">
                        <a:solidFill>
                          <a:schemeClr val="dk1"/>
                        </a:solidFill>
                      </a:endParaRPr>
                    </a:p>
                    <a:p>
                      <a:pPr indent="0" lvl="0" marL="0" rtl="0" algn="l">
                        <a:spcBef>
                          <a:spcPts val="0"/>
                        </a:spcBef>
                        <a:spcAft>
                          <a:spcPts val="0"/>
                        </a:spcAft>
                        <a:buNone/>
                      </a:pPr>
                      <a:r>
                        <a:rPr lang="en" sz="1100">
                          <a:solidFill>
                            <a:schemeClr val="dk1"/>
                          </a:solidFill>
                        </a:rPr>
                        <a:t>-Limited to participation</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1100">
                          <a:solidFill>
                            <a:schemeClr val="dk1"/>
                          </a:solidFill>
                        </a:rPr>
                        <a:t>Free for iOS users</a:t>
                      </a:r>
                      <a:endParaRPr sz="11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sz="800">
                          <a:solidFill>
                            <a:schemeClr val="dk1"/>
                          </a:solidFill>
                        </a:rPr>
                        <a:t>https://www.imore.com/iphone-12-pros-people-detection-accessibility-feature-perfect-social-distancing</a:t>
                      </a:r>
                      <a:endParaRPr sz="8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t/>
                      </a:r>
                      <a:endParaRPr sz="1200">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dk2"/>
                    </a:solidFill>
                  </a:tcPr>
                </a:tc>
              </a:tr>
            </a:tbl>
          </a:graphicData>
        </a:graphic>
      </p:graphicFrame>
      <p:sp>
        <p:nvSpPr>
          <p:cNvPr id="457" name="Google Shape;457;p51"/>
          <p:cNvSpPr/>
          <p:nvPr/>
        </p:nvSpPr>
        <p:spPr>
          <a:xfrm>
            <a:off x="7672150" y="4170600"/>
            <a:ext cx="660900" cy="572700"/>
          </a:xfrm>
          <a:prstGeom prst="mathMultiply">
            <a:avLst>
              <a:gd fmla="val 23520" name="adj1"/>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51"/>
          <p:cNvSpPr/>
          <p:nvPr/>
        </p:nvSpPr>
        <p:spPr>
          <a:xfrm>
            <a:off x="7672150" y="3280613"/>
            <a:ext cx="660900" cy="572700"/>
          </a:xfrm>
          <a:prstGeom prst="mathMultiply">
            <a:avLst>
              <a:gd fmla="val 23520" name="adj1"/>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51"/>
          <p:cNvSpPr/>
          <p:nvPr/>
        </p:nvSpPr>
        <p:spPr>
          <a:xfrm>
            <a:off x="7672150" y="2126875"/>
            <a:ext cx="660900" cy="572700"/>
          </a:xfrm>
          <a:prstGeom prst="mathMultiply">
            <a:avLst>
              <a:gd fmla="val 23520" name="adj1"/>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51"/>
          <p:cNvSpPr txBox="1"/>
          <p:nvPr/>
        </p:nvSpPr>
        <p:spPr>
          <a:xfrm>
            <a:off x="8787775" y="4743300"/>
            <a:ext cx="454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33</a:t>
            </a:r>
            <a:endParaRPr>
              <a:solidFill>
                <a:schemeClr val="dk1"/>
              </a:solidFill>
            </a:endParaRPr>
          </a:p>
        </p:txBody>
      </p:sp>
      <p:pic>
        <p:nvPicPr>
          <p:cNvPr id="461" name="Google Shape;461;p51"/>
          <p:cNvPicPr preferRelativeResize="0"/>
          <p:nvPr/>
        </p:nvPicPr>
        <p:blipFill>
          <a:blip r:embed="rId3">
            <a:alphaModFix/>
          </a:blip>
          <a:stretch>
            <a:fillRect/>
          </a:stretch>
        </p:blipFill>
        <p:spPr>
          <a:xfrm>
            <a:off x="706568" y="4448319"/>
            <a:ext cx="499126" cy="400200"/>
          </a:xfrm>
          <a:prstGeom prst="rect">
            <a:avLst/>
          </a:prstGeom>
          <a:noFill/>
          <a:ln>
            <a:noFill/>
          </a:ln>
        </p:spPr>
      </p:pic>
      <p:pic>
        <p:nvPicPr>
          <p:cNvPr id="462" name="Google Shape;462;p51"/>
          <p:cNvPicPr preferRelativeResize="0"/>
          <p:nvPr/>
        </p:nvPicPr>
        <p:blipFill>
          <a:blip r:embed="rId4">
            <a:alphaModFix/>
          </a:blip>
          <a:stretch>
            <a:fillRect/>
          </a:stretch>
        </p:blipFill>
        <p:spPr>
          <a:xfrm>
            <a:off x="773225" y="3393225"/>
            <a:ext cx="365825" cy="460100"/>
          </a:xfrm>
          <a:prstGeom prst="rect">
            <a:avLst/>
          </a:prstGeom>
          <a:noFill/>
          <a:ln>
            <a:noFill/>
          </a:ln>
        </p:spPr>
      </p:pic>
      <p:pic>
        <p:nvPicPr>
          <p:cNvPr id="463" name="Google Shape;463;p51"/>
          <p:cNvPicPr preferRelativeResize="0"/>
          <p:nvPr/>
        </p:nvPicPr>
        <p:blipFill>
          <a:blip r:embed="rId5">
            <a:alphaModFix/>
          </a:blip>
          <a:stretch>
            <a:fillRect/>
          </a:stretch>
        </p:blipFill>
        <p:spPr>
          <a:xfrm>
            <a:off x="639926" y="1200474"/>
            <a:ext cx="499125" cy="458528"/>
          </a:xfrm>
          <a:prstGeom prst="rect">
            <a:avLst/>
          </a:prstGeom>
          <a:noFill/>
          <a:ln>
            <a:noFill/>
          </a:ln>
        </p:spPr>
      </p:pic>
      <p:pic>
        <p:nvPicPr>
          <p:cNvPr id="464" name="Google Shape;464;p51"/>
          <p:cNvPicPr preferRelativeResize="0"/>
          <p:nvPr/>
        </p:nvPicPr>
        <p:blipFill>
          <a:blip r:embed="rId6">
            <a:alphaModFix/>
          </a:blip>
          <a:stretch>
            <a:fillRect/>
          </a:stretch>
        </p:blipFill>
        <p:spPr>
          <a:xfrm>
            <a:off x="674325" y="2239482"/>
            <a:ext cx="563624" cy="4601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52"/>
          <p:cNvSpPr txBox="1"/>
          <p:nvPr>
            <p:ph type="title"/>
          </p:nvPr>
        </p:nvSpPr>
        <p:spPr>
          <a:xfrm>
            <a:off x="311700" y="2759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Resources</a:t>
            </a:r>
            <a:endParaRPr/>
          </a:p>
        </p:txBody>
      </p:sp>
      <p:sp>
        <p:nvSpPr>
          <p:cNvPr id="470" name="Google Shape;470;p52"/>
          <p:cNvSpPr txBox="1"/>
          <p:nvPr>
            <p:ph idx="1" type="body"/>
          </p:nvPr>
        </p:nvSpPr>
        <p:spPr>
          <a:xfrm>
            <a:off x="228150" y="863550"/>
            <a:ext cx="8520600" cy="3899400"/>
          </a:xfrm>
          <a:prstGeom prst="rect">
            <a:avLst/>
          </a:prstGeom>
        </p:spPr>
        <p:txBody>
          <a:bodyPr anchorCtr="0" anchor="t" bIns="91425" lIns="91425" spcFirstLastPara="1" rIns="91425" wrap="square" tIns="91425">
            <a:noAutofit/>
          </a:bodyPr>
          <a:lstStyle/>
          <a:p>
            <a:pPr indent="-292100" lvl="0" marL="457200" rtl="0" algn="l">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“Coronavirus Cases.” </a:t>
            </a:r>
            <a:r>
              <a:rPr i="1" lang="en" sz="1000">
                <a:solidFill>
                  <a:schemeClr val="dk1"/>
                </a:solidFill>
                <a:latin typeface="Times New Roman"/>
                <a:ea typeface="Times New Roman"/>
                <a:cs typeface="Times New Roman"/>
                <a:sym typeface="Times New Roman"/>
              </a:rPr>
              <a:t>Worldometer</a:t>
            </a:r>
            <a:r>
              <a:rPr lang="en" sz="1000">
                <a:solidFill>
                  <a:schemeClr val="dk1"/>
                </a:solidFill>
                <a:latin typeface="Times New Roman"/>
                <a:ea typeface="Times New Roman"/>
                <a:cs typeface="Times New Roman"/>
                <a:sym typeface="Times New Roman"/>
              </a:rPr>
              <a:t>, https://www.worldometers.info/coronavirus/?utm_campaign=homeAdUOA%3FSi. </a:t>
            </a:r>
            <a:endParaRPr sz="1000">
              <a:solidFill>
                <a:schemeClr val="dk1"/>
              </a:solidFill>
              <a:latin typeface="Times New Roman"/>
              <a:ea typeface="Times New Roman"/>
              <a:cs typeface="Times New Roman"/>
              <a:sym typeface="Times New Roman"/>
            </a:endParaRPr>
          </a:p>
          <a:p>
            <a:pPr indent="-292100" lvl="0" marL="457200" rtl="0" algn="l">
              <a:spcBef>
                <a:spcPts val="100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Covid-19 parental resources kit – adolescence. (2021, July 27). Retrieved October 04, 2021, from https://www.cdc.gov/mentalhealth/stress-coping/parental-resources/adolescence/index.html</a:t>
            </a:r>
            <a:endParaRPr sz="1000">
              <a:solidFill>
                <a:schemeClr val="dk1"/>
              </a:solidFill>
              <a:latin typeface="Times New Roman"/>
              <a:ea typeface="Times New Roman"/>
              <a:cs typeface="Times New Roman"/>
              <a:sym typeface="Times New Roman"/>
            </a:endParaRPr>
          </a:p>
          <a:p>
            <a:pPr indent="-292100" lvl="0" marL="457200" rtl="0" algn="l">
              <a:spcBef>
                <a:spcPts val="100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Culture in the COVID-19 recovery: Good for your wallet, good for resilience, and good for you. (n.d.). Retrieved October 04, 2021, from https://blogs.worldbank.org/sustainablecities/culture-covid-19-recovery-good-your-wallet-good-resilience-and-good-you</a:t>
            </a:r>
            <a:endParaRPr sz="1000">
              <a:solidFill>
                <a:schemeClr val="dk1"/>
              </a:solidFill>
              <a:latin typeface="Times New Roman"/>
              <a:ea typeface="Times New Roman"/>
              <a:cs typeface="Times New Roman"/>
              <a:sym typeface="Times New Roman"/>
            </a:endParaRPr>
          </a:p>
          <a:p>
            <a:pPr indent="-292100" lvl="0" marL="457200" rtl="0" algn="l">
              <a:lnSpc>
                <a:spcPct val="115000"/>
              </a:lnSpc>
              <a:spcBef>
                <a:spcPts val="120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“Harris County / City of Houston Covid-19 Data Hub.” </a:t>
            </a:r>
            <a:r>
              <a:rPr i="1" lang="en" sz="1000">
                <a:solidFill>
                  <a:schemeClr val="dk1"/>
                </a:solidFill>
                <a:latin typeface="Times New Roman"/>
                <a:ea typeface="Times New Roman"/>
                <a:cs typeface="Times New Roman"/>
                <a:sym typeface="Times New Roman"/>
              </a:rPr>
              <a:t>Harris County / City of Houston COVID-19 Data Hub</a:t>
            </a:r>
            <a:r>
              <a:rPr lang="en" sz="1000">
                <a:solidFill>
                  <a:schemeClr val="dk1"/>
                </a:solidFill>
                <a:latin typeface="Times New Roman"/>
                <a:ea typeface="Times New Roman"/>
                <a:cs typeface="Times New Roman"/>
                <a:sym typeface="Times New Roman"/>
              </a:rPr>
              <a:t>, https://covid-harriscounty.hub.arcgis.com/. </a:t>
            </a:r>
            <a:endParaRPr sz="1000">
              <a:solidFill>
                <a:schemeClr val="dk1"/>
              </a:solidFill>
              <a:latin typeface="Times New Roman"/>
              <a:ea typeface="Times New Roman"/>
              <a:cs typeface="Times New Roman"/>
              <a:sym typeface="Times New Roman"/>
            </a:endParaRPr>
          </a:p>
          <a:p>
            <a:pPr indent="-292100" lvl="0" marL="457200" rtl="0" algn="l">
              <a:lnSpc>
                <a:spcPct val="115000"/>
              </a:lnSpc>
              <a:spcBef>
                <a:spcPts val="100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NBC Chicago. (2020, June 23). What are the odds someone at a gathering has covid-19? Chicago health officials break down the math. Retrieved October 04, 2021, from https://www.nbcchicago.com/news/local/what-are-the-odds-someone-at-a-gathering-has-covid-19-chicago-health-officials-break-down-the-math/2294188/</a:t>
            </a:r>
            <a:endParaRPr sz="1000">
              <a:solidFill>
                <a:schemeClr val="dk1"/>
              </a:solidFill>
              <a:latin typeface="Times New Roman"/>
              <a:ea typeface="Times New Roman"/>
              <a:cs typeface="Times New Roman"/>
              <a:sym typeface="Times New Roman"/>
            </a:endParaRPr>
          </a:p>
          <a:p>
            <a:pPr indent="-292100" lvl="0" marL="457200" rtl="0" algn="l">
              <a:spcBef>
                <a:spcPts val="100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Olson, P. (2020, May 15). Don't stand so close to me: Ai cameras police social distancing at work. Retrieved October 04, 2021, from https://www.wsj.com/articles/dont-stand-so-close-to-me-ai-cameras-police-social-distancing-at-work-11589452202</a:t>
            </a:r>
            <a:endParaRPr sz="1000">
              <a:solidFill>
                <a:schemeClr val="dk1"/>
              </a:solidFill>
              <a:latin typeface="Times New Roman"/>
              <a:ea typeface="Times New Roman"/>
              <a:cs typeface="Times New Roman"/>
              <a:sym typeface="Times New Roman"/>
            </a:endParaRPr>
          </a:p>
          <a:p>
            <a:pPr indent="-292100" lvl="0" marL="457200" rtl="0" algn="l">
              <a:spcBef>
                <a:spcPts val="100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Rosner, E. (2020, September 02). US divorce rates skyrocket amid covid-19 pandemic. Retrieved October 04, 2021, from https://nypost.com/2020/09/01/divorce-rates-skyrocket-in-u-s-amid-covid-19/</a:t>
            </a:r>
            <a:endParaRPr sz="1000">
              <a:solidFill>
                <a:schemeClr val="dk1"/>
              </a:solidFill>
              <a:latin typeface="Times New Roman"/>
              <a:ea typeface="Times New Roman"/>
              <a:cs typeface="Times New Roman"/>
              <a:sym typeface="Times New Roman"/>
            </a:endParaRPr>
          </a:p>
          <a:p>
            <a:pPr indent="-292100" lvl="0" marL="457200" rtl="0" algn="l">
              <a:lnSpc>
                <a:spcPct val="115000"/>
              </a:lnSpc>
              <a:spcBef>
                <a:spcPts val="1000"/>
              </a:spcBef>
              <a:spcAft>
                <a:spcPts val="100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Saladino, V., Algeri, D., &amp; Auriemma, V. (2020, October 2). The psychological and social impact of covid-19: New perspectives of well-being. Retrieved October 04, 2021, from https://www.ncbi.nlm.nih.gov/pmc/articles/PMC7561673/#!po=12.2642</a:t>
            </a:r>
            <a:endParaRPr sz="1000">
              <a:solidFill>
                <a:schemeClr val="dk1"/>
              </a:solidFill>
              <a:latin typeface="Times New Roman"/>
              <a:ea typeface="Times New Roman"/>
              <a:cs typeface="Times New Roman"/>
              <a:sym typeface="Times New Roman"/>
            </a:endParaRPr>
          </a:p>
        </p:txBody>
      </p:sp>
      <p:sp>
        <p:nvSpPr>
          <p:cNvPr id="471" name="Google Shape;471;p52"/>
          <p:cNvSpPr txBox="1"/>
          <p:nvPr/>
        </p:nvSpPr>
        <p:spPr>
          <a:xfrm>
            <a:off x="8748750" y="4686750"/>
            <a:ext cx="454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34</a:t>
            </a:r>
            <a:endParaRPr>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53"/>
          <p:cNvSpPr txBox="1"/>
          <p:nvPr>
            <p:ph type="title"/>
          </p:nvPr>
        </p:nvSpPr>
        <p:spPr>
          <a:xfrm>
            <a:off x="311700" y="2759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Resources</a:t>
            </a:r>
            <a:endParaRPr/>
          </a:p>
        </p:txBody>
      </p:sp>
      <p:sp>
        <p:nvSpPr>
          <p:cNvPr id="477" name="Google Shape;477;p53"/>
          <p:cNvSpPr txBox="1"/>
          <p:nvPr>
            <p:ph idx="1" type="body"/>
          </p:nvPr>
        </p:nvSpPr>
        <p:spPr>
          <a:xfrm>
            <a:off x="311700" y="965600"/>
            <a:ext cx="8520600" cy="3416400"/>
          </a:xfrm>
          <a:prstGeom prst="rect">
            <a:avLst/>
          </a:prstGeom>
        </p:spPr>
        <p:txBody>
          <a:bodyPr anchorCtr="0" anchor="t" bIns="91425" lIns="91425" spcFirstLastPara="1" rIns="91425" wrap="square" tIns="91425">
            <a:noAutofit/>
          </a:bodyPr>
          <a:lstStyle/>
          <a:p>
            <a:pPr indent="-292100" lvl="0" marL="457200" rtl="0" algn="l">
              <a:spcBef>
                <a:spcPts val="120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State of the US economy: GDP, unemployment, Jobs &amp; More: 2021 State of the union facts. (2021, April 22). Retrieved October 04, 2021, from </a:t>
            </a:r>
            <a:r>
              <a:rPr lang="en" sz="1000">
                <a:solidFill>
                  <a:schemeClr val="dk1"/>
                </a:solidFill>
                <a:uFill>
                  <a:noFill/>
                </a:uFill>
                <a:latin typeface="Times New Roman"/>
                <a:ea typeface="Times New Roman"/>
                <a:cs typeface="Times New Roman"/>
                <a:sym typeface="Times New Roman"/>
                <a:hlinkClick r:id="rId3">
                  <a:extLst>
                    <a:ext uri="{A12FA001-AC4F-418D-AE19-62706E023703}">
                      <ahyp:hlinkClr val="tx"/>
                    </a:ext>
                  </a:extLst>
                </a:hlinkClick>
              </a:rPr>
              <a:t>https://usafacts.org/state-of-the-union/economy/?gclid=CjwKCAjw4qCKBhAVEiwAkTYsPFMgXd_vhIkd1arBJjHS5kjdLP5wQZxKfkG5hl4GkeeHabrl9KFGfxoC16cQAvD_BwE</a:t>
            </a:r>
            <a:endParaRPr sz="1000">
              <a:solidFill>
                <a:schemeClr val="dk1"/>
              </a:solidFill>
              <a:latin typeface="Times New Roman"/>
              <a:ea typeface="Times New Roman"/>
              <a:cs typeface="Times New Roman"/>
              <a:sym typeface="Times New Roman"/>
            </a:endParaRPr>
          </a:p>
          <a:p>
            <a:pPr indent="-292100" lvl="0" marL="457200" rtl="0" algn="l">
              <a:spcBef>
                <a:spcPts val="1000"/>
              </a:spcBef>
              <a:spcAft>
                <a:spcPts val="0"/>
              </a:spcAft>
              <a:buClr>
                <a:schemeClr val="dk1"/>
              </a:buClr>
              <a:buSzPts val="1000"/>
              <a:buFont typeface="Times New Roman"/>
              <a:buChar char="-"/>
            </a:pPr>
            <a:r>
              <a:rPr lang="en" sz="1100">
                <a:solidFill>
                  <a:schemeClr val="dk1"/>
                </a:solidFill>
              </a:rPr>
              <a:t>Scott, Katy. “Smart Sensors Could Track Social Distancing in the Office.” </a:t>
            </a:r>
            <a:r>
              <a:rPr i="1" lang="en" sz="1100">
                <a:solidFill>
                  <a:schemeClr val="dk1"/>
                </a:solidFill>
              </a:rPr>
              <a:t>CNN</a:t>
            </a:r>
            <a:r>
              <a:rPr lang="en" sz="1100">
                <a:solidFill>
                  <a:schemeClr val="dk1"/>
                </a:solidFill>
              </a:rPr>
              <a:t>, Cable News Network, 23 Oct. 2020, https://www.cnn.com/2020/10/23/tech/pointgrab-sensors-social-distancing-office-spc-intl/index.html. </a:t>
            </a:r>
            <a:endParaRPr sz="1100">
              <a:solidFill>
                <a:schemeClr val="dk1"/>
              </a:solidFill>
            </a:endParaRPr>
          </a:p>
          <a:p>
            <a:pPr indent="0" lvl="0" marL="0" rtl="0" algn="l">
              <a:spcBef>
                <a:spcPts val="1200"/>
              </a:spcBef>
              <a:spcAft>
                <a:spcPts val="0"/>
              </a:spcAft>
              <a:buNone/>
            </a:pPr>
            <a:r>
              <a:t/>
            </a:r>
            <a:endParaRPr sz="1000">
              <a:solidFill>
                <a:schemeClr val="dk1"/>
              </a:solidFill>
              <a:latin typeface="Times New Roman"/>
              <a:ea typeface="Times New Roman"/>
              <a:cs typeface="Times New Roman"/>
              <a:sym typeface="Times New Roman"/>
            </a:endParaRPr>
          </a:p>
          <a:p>
            <a:pPr indent="0" lvl="0" marL="457200" rtl="0" algn="l">
              <a:spcBef>
                <a:spcPts val="1200"/>
              </a:spcBef>
              <a:spcAft>
                <a:spcPts val="0"/>
              </a:spcAft>
              <a:buNone/>
            </a:pPr>
            <a:r>
              <a:t/>
            </a:r>
            <a:endParaRPr sz="10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1000"/>
              </a:spcAft>
              <a:buNone/>
            </a:pPr>
            <a:r>
              <a:t/>
            </a:r>
            <a:endParaRPr sz="1000">
              <a:solidFill>
                <a:schemeClr val="dk1"/>
              </a:solidFill>
              <a:latin typeface="Times New Roman"/>
              <a:ea typeface="Times New Roman"/>
              <a:cs typeface="Times New Roman"/>
              <a:sym typeface="Times New Roman"/>
            </a:endParaRPr>
          </a:p>
        </p:txBody>
      </p:sp>
      <p:sp>
        <p:nvSpPr>
          <p:cNvPr id="478" name="Google Shape;478;p53"/>
          <p:cNvSpPr txBox="1"/>
          <p:nvPr/>
        </p:nvSpPr>
        <p:spPr>
          <a:xfrm>
            <a:off x="8689500" y="4737825"/>
            <a:ext cx="454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35</a:t>
            </a:r>
            <a:endParaRPr>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