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57" r:id="rId6"/>
    <p:sldId id="258" r:id="rId7"/>
    <p:sldId id="273" r:id="rId8"/>
    <p:sldId id="259" r:id="rId9"/>
    <p:sldId id="260" r:id="rId10"/>
    <p:sldId id="261" r:id="rId11"/>
    <p:sldId id="263" r:id="rId12"/>
    <p:sldId id="262" r:id="rId13"/>
    <p:sldId id="264" r:id="rId14"/>
    <p:sldId id="266" r:id="rId15"/>
    <p:sldId id="267" r:id="rId16"/>
    <p:sldId id="268" r:id="rId17"/>
    <p:sldId id="265" r:id="rId18"/>
    <p:sldId id="269" r:id="rId19"/>
    <p:sldId id="270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81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biomon, Pamela" userId="4a97c2ab-55bc-443e-a655-e0f7a929716c" providerId="ADAL" clId="{95D1DB72-1367-4A97-B4F3-247AAD985D18}"/>
    <pc:docChg chg="modSld">
      <pc:chgData name="Obiomon, Pamela" userId="4a97c2ab-55bc-443e-a655-e0f7a929716c" providerId="ADAL" clId="{95D1DB72-1367-4A97-B4F3-247AAD985D18}" dt="2022-08-18T02:03:03.776" v="1" actId="20577"/>
      <pc:docMkLst>
        <pc:docMk/>
      </pc:docMkLst>
      <pc:sldChg chg="modSp">
        <pc:chgData name="Obiomon, Pamela" userId="4a97c2ab-55bc-443e-a655-e0f7a929716c" providerId="ADAL" clId="{95D1DB72-1367-4A97-B4F3-247AAD985D18}" dt="2022-08-18T02:03:03.776" v="1" actId="20577"/>
        <pc:sldMkLst>
          <pc:docMk/>
          <pc:sldMk cId="472570185" sldId="256"/>
        </pc:sldMkLst>
        <pc:spChg chg="mod">
          <ac:chgData name="Obiomon, Pamela" userId="4a97c2ab-55bc-443e-a655-e0f7a929716c" providerId="ADAL" clId="{95D1DB72-1367-4A97-B4F3-247AAD985D18}" dt="2022-08-18T02:03:03.776" v="1" actId="20577"/>
          <ac:spMkLst>
            <pc:docMk/>
            <pc:sldMk cId="472570185" sldId="256"/>
            <ac:spMk id="3" creationId="{524F9457-8E9B-4011-9669-02901023C2C7}"/>
          </ac:spMkLst>
        </pc:spChg>
      </pc:sldChg>
    </pc:docChg>
  </pc:docChgLst>
  <pc:docChgLst>
    <pc:chgData name="Obiomon, Pamela" userId="4a97c2ab-55bc-443e-a655-e0f7a929716c" providerId="ADAL" clId="{27BBE181-3272-4ED7-9AED-CBF25117BA2B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63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7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37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9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8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63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1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2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51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6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9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vamu.edu/engineering/2022-asee-gsw-conference/" TargetMode="External"/><Relationship Id="rId2" Type="http://schemas.openxmlformats.org/officeDocument/2006/relationships/hyperlink" Target="https://pvamu.co1.qualtrics.com/jfe/form/SV_78o7S6LGFUWaCc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securecenter.pvamu.edu/wp-content/uploads/sites/160/2019/05/Annamalai200x200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vamu.co1.qualtrics.com/jfe/form/SV_78o7S6LGFUWaCc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pvamu.edu/engineering/2022-asee-gsw-conference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08A99-0395-4D23-AB29-6D3E30E58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US" sz="4800" dirty="0"/>
              <a:t>ECE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F9457-8E9B-4011-9669-02901023C2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en-US" sz="2000" dirty="0"/>
              <a:t>Feb 18, 2022</a:t>
            </a:r>
          </a:p>
        </p:txBody>
      </p:sp>
      <p:sp>
        <p:nvSpPr>
          <p:cNvPr id="15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3" descr="Conference room table">
            <a:extLst>
              <a:ext uri="{FF2B5EF4-FFF2-40B4-BE49-F238E27FC236}">
                <a16:creationId xmlns:a16="http://schemas.microsoft.com/office/drawing/2014/main" id="{8EA38189-D603-40D6-9C3C-AD457EECB0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2"/>
          <a:stretch/>
        </p:blipFill>
        <p:spPr>
          <a:xfrm>
            <a:off x="4868487" y="10"/>
            <a:ext cx="732351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7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FFEADC-AEFB-4549-B5CF-FDCEB37B2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CD1B4-EF08-4027-93DC-F3395A500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4641" y="111760"/>
            <a:ext cx="7246112" cy="6167120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OSP role and overview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Spring enrollment updates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ABET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Advising  -CPOS, substitutions, </a:t>
            </a:r>
            <a:r>
              <a:rPr lang="en-US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etc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Preliminary Exam update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Summer budget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Summer/Fall course assignments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ASEE GSW Conference registration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Open Forum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795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0D437-D2C5-4FEC-99FD-5C805E427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OSP - Group</a:t>
            </a:r>
          </a:p>
        </p:txBody>
      </p:sp>
    </p:spTree>
    <p:extLst>
      <p:ext uri="{BB962C8B-B14F-4D97-AF65-F5344CB8AC3E}">
        <p14:creationId xmlns:p14="http://schemas.microsoft.com/office/powerpoint/2010/main" val="81964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7F72BCA-EE24-40BE-9ECA-E10C9BA55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B7F62B-ED60-4BD3-806F-8FB006D2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703" y="566928"/>
            <a:ext cx="4578337" cy="11612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Position updates</a:t>
            </a:r>
          </a:p>
        </p:txBody>
      </p:sp>
      <p:pic>
        <p:nvPicPr>
          <p:cNvPr id="1026" name="Picture 2" descr="Dr. Annamalai">
            <a:hlinkClick r:id="rId2"/>
            <a:extLst>
              <a:ext uri="{FF2B5EF4-FFF2-40B4-BE49-F238E27FC236}">
                <a16:creationId xmlns:a16="http://schemas.microsoft.com/office/drawing/2014/main" id="{C3AAA005-55C3-4E13-BD39-518F881F87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2" b="-1"/>
          <a:stretch/>
        </p:blipFill>
        <p:spPr bwMode="auto">
          <a:xfrm>
            <a:off x="838199" y="566928"/>
            <a:ext cx="5157216" cy="528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B1693587-C12B-470D-BB7A-28A295362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704" y="2057400"/>
            <a:ext cx="4572000" cy="377647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Admin III re-posted</a:t>
            </a:r>
          </a:p>
          <a:p>
            <a:pPr marL="285750" marR="0" lvl="0" indent="-28575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latin typeface="+mn-lt"/>
              </a:rPr>
              <a:t>Department Head – re-posted filled by end of summer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 </a:t>
            </a:r>
          </a:p>
          <a:p>
            <a:pPr marL="285750" marR="0" lvl="0" indent="-28575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latin typeface="+mn-lt"/>
              </a:rPr>
              <a:t>If you are retiring, please provide letter now so that we can post the position.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     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B3C4597-DD46-4BFC-B999-C52879B95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32B59AC-0160-4F1D-934F-B7D8B6AE4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034272" y="3817404"/>
            <a:ext cx="54864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F53FE4-0339-49A4-9BAD-E19166C58896}"/>
              </a:ext>
            </a:extLst>
          </p:cNvPr>
          <p:cNvSpPr txBox="1"/>
          <p:nvPr/>
        </p:nvSpPr>
        <p:spPr>
          <a:xfrm>
            <a:off x="1543050" y="6047577"/>
            <a:ext cx="6096000" cy="1139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Dr. Annamalai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Interim Head of ECE</a:t>
            </a:r>
          </a:p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2435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66712-755B-43CB-AA16-31724121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ECE Enrollment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4738F-7373-4B10-9502-A68897235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8216"/>
            <a:ext cx="12192000" cy="39718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4E5EF8-A2E0-45E5-8D5C-7D702F99B7DF}"/>
              </a:ext>
            </a:extLst>
          </p:cNvPr>
          <p:cNvSpPr txBox="1"/>
          <p:nvPr/>
        </p:nvSpPr>
        <p:spPr>
          <a:xfrm>
            <a:off x="10521696" y="3105195"/>
            <a:ext cx="1524000" cy="224676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272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-43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-13.7%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213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36985-CFBF-4615-BD3A-C60B1857C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Engineering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97D128-DB91-423A-AE32-D91A0EA58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5396"/>
            <a:ext cx="12192000" cy="36167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BEFC2A-547E-47E1-B4DE-1D03612EB799}"/>
              </a:ext>
            </a:extLst>
          </p:cNvPr>
          <p:cNvSpPr txBox="1"/>
          <p:nvPr/>
        </p:nvSpPr>
        <p:spPr>
          <a:xfrm>
            <a:off x="10521696" y="3872091"/>
            <a:ext cx="1524000" cy="241604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81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endParaRPr lang="en-US" sz="1100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-15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-15.6%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45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68F3-809F-4C4D-A1CC-B768A86F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Engineering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F42B51-4E36-419A-8B87-9D9F421E3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280" y="2058131"/>
            <a:ext cx="12192000" cy="39609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DAE87A-8AEE-4258-A797-30EE7F26D4BC}"/>
              </a:ext>
            </a:extLst>
          </p:cNvPr>
          <p:cNvSpPr txBox="1"/>
          <p:nvPr/>
        </p:nvSpPr>
        <p:spPr>
          <a:xfrm>
            <a:off x="10521696" y="3924345"/>
            <a:ext cx="1524000" cy="169277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124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-23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-15.6%</a:t>
            </a:r>
          </a:p>
        </p:txBody>
      </p:sp>
    </p:spTree>
    <p:extLst>
      <p:ext uri="{BB962C8B-B14F-4D97-AF65-F5344CB8AC3E}">
        <p14:creationId xmlns:p14="http://schemas.microsoft.com/office/powerpoint/2010/main" val="102873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0B720-CAF8-4B37-9D56-27040039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 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5A979-CA16-429E-93DD-D5B0CFAF1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8216"/>
            <a:ext cx="12192000" cy="37888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B6944D-87A7-438E-9838-8FDA253AC8A2}"/>
              </a:ext>
            </a:extLst>
          </p:cNvPr>
          <p:cNvSpPr txBox="1"/>
          <p:nvPr/>
        </p:nvSpPr>
        <p:spPr>
          <a:xfrm>
            <a:off x="10416921" y="3295695"/>
            <a:ext cx="1524000" cy="196977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31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-3.3%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2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04968-8DAF-4064-8DB7-A9FBFC5E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PhD 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619AD7-DADB-42B6-BA7A-DF3B4C290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3590"/>
            <a:ext cx="12192000" cy="37687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97290F-105C-4966-92E9-9B59F086D011}"/>
              </a:ext>
            </a:extLst>
          </p:cNvPr>
          <p:cNvSpPr txBox="1"/>
          <p:nvPr/>
        </p:nvSpPr>
        <p:spPr>
          <a:xfrm>
            <a:off x="10591800" y="3181395"/>
            <a:ext cx="1524000" cy="269304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37</a:t>
            </a:r>
          </a:p>
          <a:p>
            <a:pPr algn="ctr"/>
            <a:endParaRPr lang="en-US" sz="1100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-5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-11.9%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73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A6F04-AD88-4FC2-A5DC-6EA65453F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76507-44C1-4B17-9308-4A0585303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Dr. Attia</a:t>
            </a:r>
          </a:p>
        </p:txBody>
      </p:sp>
    </p:spTree>
    <p:extLst>
      <p:ext uri="{BB962C8B-B14F-4D97-AF65-F5344CB8AC3E}">
        <p14:creationId xmlns:p14="http://schemas.microsoft.com/office/powerpoint/2010/main" val="3689094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EC3CE-9146-4AD8-A10E-B7AB6D2B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7C166-AF99-43A3-811E-FEF2EEA06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CPOS</a:t>
            </a:r>
          </a:p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ubstitutions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/>
              <a:t>GNEG 1112 and GNEG 2021 8 week</a:t>
            </a:r>
          </a:p>
          <a:p>
            <a:r>
              <a:rPr lang="en-US" dirty="0"/>
              <a:t>GNEG 1010 new catalog – 8 week</a:t>
            </a:r>
          </a:p>
          <a:p>
            <a:r>
              <a:rPr lang="en-US" dirty="0"/>
              <a:t>GNEG 3061 –offered currently</a:t>
            </a:r>
          </a:p>
        </p:txBody>
      </p:sp>
    </p:spTree>
    <p:extLst>
      <p:ext uri="{BB962C8B-B14F-4D97-AF65-F5344CB8AC3E}">
        <p14:creationId xmlns:p14="http://schemas.microsoft.com/office/powerpoint/2010/main" val="2177132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9FDA8B-335E-4E17-B594-CCA8F3609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" y="1346861"/>
            <a:ext cx="12192000" cy="430651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9B99604-B98F-495C-A13E-8DA6CCA2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768" y="278891"/>
            <a:ext cx="10168128" cy="1179576"/>
          </a:xfrm>
        </p:spPr>
        <p:txBody>
          <a:bodyPr/>
          <a:lstStyle/>
          <a:p>
            <a:r>
              <a:rPr lang="en-US" dirty="0"/>
              <a:t>Advising</a:t>
            </a:r>
          </a:p>
        </p:txBody>
      </p:sp>
    </p:spTree>
    <p:extLst>
      <p:ext uri="{BB962C8B-B14F-4D97-AF65-F5344CB8AC3E}">
        <p14:creationId xmlns:p14="http://schemas.microsoft.com/office/powerpoint/2010/main" val="9401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D463AB-323D-4657-BACD-6CDE6C517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480"/>
            <a:ext cx="12192000" cy="525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10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531D7-9085-4590-A33A-245D62DA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Preliminary Exam update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527C9-7D85-4CA6-BF05-981150288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Previous Pass/Fail – update</a:t>
            </a:r>
          </a:p>
          <a:p>
            <a:r>
              <a:rPr lang="en-US" dirty="0"/>
              <a:t>Proposal: to take prelims once a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24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21B0-2617-4459-A99A-93A297FF3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Summer budget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C2E57-2EFC-4AF4-9263-835BB55E8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to Francine</a:t>
            </a:r>
          </a:p>
          <a:p>
            <a:r>
              <a:rPr lang="en-US" dirty="0"/>
              <a:t>Submit research (even if don’t have an account yet)</a:t>
            </a:r>
          </a:p>
          <a:p>
            <a:r>
              <a:rPr lang="en-US" dirty="0"/>
              <a:t>Curriculum development – work on new courses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15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8BFF-E131-4636-9AD2-9CFC5192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Summer/Fall course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3049B-5767-49A8-9FB9-137642CE3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Submit all summer course requests</a:t>
            </a:r>
          </a:p>
          <a:p>
            <a:r>
              <a:rPr lang="en-US" dirty="0"/>
              <a:t>Need Thesis/Dissertation/Research Courses before March 1</a:t>
            </a:r>
          </a:p>
          <a:p>
            <a:r>
              <a:rPr lang="en-US" dirty="0"/>
              <a:t>Fall assignment – available March 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617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895504-D0B4-48E1-BC0F-56AE0B4E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690" y="405575"/>
            <a:ext cx="643041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u="sng">
                <a:effectLst/>
                <a:hlinkClick r:id="rId2"/>
              </a:rPr>
              <a:t>ASEE GSW Conference registration 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30604" y="1071836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1D0FBC-5AAC-4B2F-A137-0F963FE4B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58" y="2182820"/>
            <a:ext cx="11097349" cy="402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02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D898-869A-4E3B-B7B1-15696DA2B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Open Forum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25CD-B7DE-4A92-BE23-912B11706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402454402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D73017D1E5F748B301771BAC4FA6BC" ma:contentTypeVersion="14" ma:contentTypeDescription="Create a new document." ma:contentTypeScope="" ma:versionID="9a1ef07ad34d562cc870e8fa860f1f5b">
  <xsd:schema xmlns:xsd="http://www.w3.org/2001/XMLSchema" xmlns:xs="http://www.w3.org/2001/XMLSchema" xmlns:p="http://schemas.microsoft.com/office/2006/metadata/properties" xmlns:ns3="855bd781-a419-48dc-9496-0ffa3005f459" xmlns:ns4="c1acc396-37c4-4d90-8fdb-5a63e21eb0a6" targetNamespace="http://schemas.microsoft.com/office/2006/metadata/properties" ma:root="true" ma:fieldsID="26f6165970490172d31bb1bf528ea816" ns3:_="" ns4:_="">
    <xsd:import namespace="855bd781-a419-48dc-9496-0ffa3005f459"/>
    <xsd:import namespace="c1acc396-37c4-4d90-8fdb-5a63e21eb0a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bd781-a419-48dc-9496-0ffa3005f4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cc396-37c4-4d90-8fdb-5a63e21eb0a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5E1C57-FDD0-45D3-9C92-B8737DE94B12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c1acc396-37c4-4d90-8fdb-5a63e21eb0a6"/>
    <ds:schemaRef ds:uri="http://purl.org/dc/elements/1.1/"/>
    <ds:schemaRef ds:uri="http://schemas.microsoft.com/office/2006/metadata/properties"/>
    <ds:schemaRef ds:uri="http://schemas.microsoft.com/office/2006/documentManagement/types"/>
    <ds:schemaRef ds:uri="855bd781-a419-48dc-9496-0ffa3005f459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9F4BB14-6717-4295-9A39-731253DF12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462BFC-C432-4EA0-90C9-A197403757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5bd781-a419-48dc-9496-0ffa3005f459"/>
    <ds:schemaRef ds:uri="c1acc396-37c4-4d90-8fdb-5a63e21eb0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245</Words>
  <Application>Microsoft Office PowerPoint</Application>
  <PresentationFormat>Widescreen</PresentationFormat>
  <Paragraphs>82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Neue Haas Grotesk Text Pro</vt:lpstr>
      <vt:lpstr>Symbol</vt:lpstr>
      <vt:lpstr>Times New Roman</vt:lpstr>
      <vt:lpstr>AccentBoxVTI</vt:lpstr>
      <vt:lpstr>ECE Meeting</vt:lpstr>
      <vt:lpstr>Agenda</vt:lpstr>
      <vt:lpstr>OSP - Group</vt:lpstr>
      <vt:lpstr>Position updates</vt:lpstr>
      <vt:lpstr>ECE Enrollment</vt:lpstr>
      <vt:lpstr>Computer Engineering</vt:lpstr>
      <vt:lpstr>Electrical Engineering </vt:lpstr>
      <vt:lpstr>MS EE</vt:lpstr>
      <vt:lpstr>PhD EE</vt:lpstr>
      <vt:lpstr>ABET</vt:lpstr>
      <vt:lpstr>Advising</vt:lpstr>
      <vt:lpstr>Advising</vt:lpstr>
      <vt:lpstr>PowerPoint Presentation</vt:lpstr>
      <vt:lpstr>Preliminary Exam update </vt:lpstr>
      <vt:lpstr>Summer budget</vt:lpstr>
      <vt:lpstr>Summer/Fall course assignments</vt:lpstr>
      <vt:lpstr>ASEE GSW Conference registration </vt:lpstr>
      <vt:lpstr>Open Forum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Meeting</dc:title>
  <dc:creator>Obiomon, Pamela</dc:creator>
  <cp:lastModifiedBy>Obiomon, Pamela</cp:lastModifiedBy>
  <cp:revision>1</cp:revision>
  <dcterms:created xsi:type="dcterms:W3CDTF">2022-02-18T19:05:14Z</dcterms:created>
  <dcterms:modified xsi:type="dcterms:W3CDTF">2022-08-18T02:03:13Z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0x0101007FD73017D1E5F748B301771BAC4FA6BC</vt:lpwstr>
  </property>
</Properties>
</file>