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6" r:id="rId3"/>
    <p:sldId id="272" r:id="rId4"/>
    <p:sldId id="271" r:id="rId5"/>
    <p:sldId id="277" r:id="rId6"/>
    <p:sldId id="274" r:id="rId7"/>
    <p:sldId id="278" r:id="rId8"/>
    <p:sldId id="259" r:id="rId9"/>
    <p:sldId id="257" r:id="rId10"/>
    <p:sldId id="260" r:id="rId11"/>
    <p:sldId id="261" r:id="rId12"/>
    <p:sldId id="258" r:id="rId13"/>
    <p:sldId id="266" r:id="rId14"/>
    <p:sldId id="264" r:id="rId15"/>
    <p:sldId id="265" r:id="rId16"/>
    <p:sldId id="267" r:id="rId17"/>
    <p:sldId id="268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9ACF4-5AA8-4955-AB74-2C5666D951D3}" v="263" dt="2022-01-10T04:51:07.507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D0278C-2D3F-4FBE-9FCD-5A6BECE8445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97856757-4663-41A2-ADCE-AFD501D2A6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Update on Vacant Positions</a:t>
          </a:r>
        </a:p>
      </dgm:t>
    </dgm:pt>
    <dgm:pt modelId="{979F280E-98FC-4E22-A969-CB2E3193E044}" type="parTrans" cxnId="{A9667BF1-8BFE-48F4-ABED-35B147F91F83}">
      <dgm:prSet/>
      <dgm:spPr/>
      <dgm:t>
        <a:bodyPr/>
        <a:lstStyle/>
        <a:p>
          <a:endParaRPr lang="en-US"/>
        </a:p>
      </dgm:t>
    </dgm:pt>
    <dgm:pt modelId="{C908AAA9-1EA4-46B7-8575-37937F502913}" type="sibTrans" cxnId="{A9667BF1-8BFE-48F4-ABED-35B147F91F83}">
      <dgm:prSet/>
      <dgm:spPr/>
      <dgm:t>
        <a:bodyPr/>
        <a:lstStyle/>
        <a:p>
          <a:endParaRPr lang="en-US"/>
        </a:p>
      </dgm:t>
    </dgm:pt>
    <dgm:pt modelId="{82AE4C84-743C-4DE6-B7A3-2018B4CCD2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Enrollment Data</a:t>
          </a:r>
        </a:p>
      </dgm:t>
    </dgm:pt>
    <dgm:pt modelId="{5A02591F-AE43-4763-89BF-A5552D8EF5C6}" type="parTrans" cxnId="{1E926D13-4CAC-455B-A239-9816396B5336}">
      <dgm:prSet/>
      <dgm:spPr/>
      <dgm:t>
        <a:bodyPr/>
        <a:lstStyle/>
        <a:p>
          <a:endParaRPr lang="en-US"/>
        </a:p>
      </dgm:t>
    </dgm:pt>
    <dgm:pt modelId="{1A0E9C18-ECFB-43DA-B022-880764BD2ECC}" type="sibTrans" cxnId="{1E926D13-4CAC-455B-A239-9816396B5336}">
      <dgm:prSet/>
      <dgm:spPr/>
      <dgm:t>
        <a:bodyPr/>
        <a:lstStyle/>
        <a:p>
          <a:endParaRPr lang="en-US"/>
        </a:p>
      </dgm:t>
    </dgm:pt>
    <dgm:pt modelId="{8ED6A609-D1E0-4743-A455-337A43C79F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Plans  for Semester </a:t>
          </a:r>
        </a:p>
      </dgm:t>
    </dgm:pt>
    <dgm:pt modelId="{FEC3CC15-1D84-41CF-9F95-50343630E048}" type="parTrans" cxnId="{D0384930-443B-4347-9BAE-B87A88DC09E4}">
      <dgm:prSet/>
      <dgm:spPr/>
      <dgm:t>
        <a:bodyPr/>
        <a:lstStyle/>
        <a:p>
          <a:endParaRPr lang="en-US"/>
        </a:p>
      </dgm:t>
    </dgm:pt>
    <dgm:pt modelId="{0EA85169-EF25-4E1E-8E39-02576995D412}" type="sibTrans" cxnId="{D0384930-443B-4347-9BAE-B87A88DC09E4}">
      <dgm:prSet/>
      <dgm:spPr/>
      <dgm:t>
        <a:bodyPr/>
        <a:lstStyle/>
        <a:p>
          <a:endParaRPr lang="en-US"/>
        </a:p>
      </dgm:t>
    </dgm:pt>
    <dgm:pt modelId="{C9A372F1-66AF-48B5-9BCA-04F078CD15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cap="none" baseline="0">
              <a:effectLst/>
              <a:latin typeface="Hind" panose="020B0502040204020203" pitchFamily="2" charset="0"/>
            </a:rPr>
            <a:t>Achievements</a:t>
          </a:r>
          <a:endParaRPr lang="en-US" cap="none" baseline="0"/>
        </a:p>
      </dgm:t>
    </dgm:pt>
    <dgm:pt modelId="{948C07B6-DACD-4C51-98E2-02730770A01C}" type="parTrans" cxnId="{0A5252EA-F390-491D-8D6C-AB89ADBC321F}">
      <dgm:prSet/>
      <dgm:spPr/>
      <dgm:t>
        <a:bodyPr/>
        <a:lstStyle/>
        <a:p>
          <a:endParaRPr lang="en-US"/>
        </a:p>
      </dgm:t>
    </dgm:pt>
    <dgm:pt modelId="{A8C348DA-36C7-4DC1-9131-2AA4BD8293DA}" type="sibTrans" cxnId="{0A5252EA-F390-491D-8D6C-AB89ADBC321F}">
      <dgm:prSet/>
      <dgm:spPr/>
      <dgm:t>
        <a:bodyPr/>
        <a:lstStyle/>
        <a:p>
          <a:endParaRPr lang="en-US"/>
        </a:p>
      </dgm:t>
    </dgm:pt>
    <dgm:pt modelId="{13EDEF81-4210-47B3-9EA5-5E714149BC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Open Discussion</a:t>
          </a:r>
        </a:p>
      </dgm:t>
    </dgm:pt>
    <dgm:pt modelId="{DA83B334-104F-4468-BBBC-ACC48CDD4EE3}" type="parTrans" cxnId="{8428F407-FDA1-4DC0-8C40-DF083BCD7CD9}">
      <dgm:prSet/>
      <dgm:spPr/>
      <dgm:t>
        <a:bodyPr/>
        <a:lstStyle/>
        <a:p>
          <a:endParaRPr lang="en-US"/>
        </a:p>
      </dgm:t>
    </dgm:pt>
    <dgm:pt modelId="{9D1CF0DE-6407-4F52-A2CD-E3653A5A9A9A}" type="sibTrans" cxnId="{8428F407-FDA1-4DC0-8C40-DF083BCD7CD9}">
      <dgm:prSet/>
      <dgm:spPr/>
      <dgm:t>
        <a:bodyPr/>
        <a:lstStyle/>
        <a:p>
          <a:endParaRPr lang="en-US"/>
        </a:p>
      </dgm:t>
    </dgm:pt>
    <dgm:pt modelId="{F4BF51E1-9DF8-4825-9712-513A1DA429C8}" type="pres">
      <dgm:prSet presAssocID="{44D0278C-2D3F-4FBE-9FCD-5A6BECE8445D}" presName="root" presStyleCnt="0">
        <dgm:presLayoutVars>
          <dgm:dir/>
          <dgm:resizeHandles val="exact"/>
        </dgm:presLayoutVars>
      </dgm:prSet>
      <dgm:spPr/>
    </dgm:pt>
    <dgm:pt modelId="{DBF8B119-0B78-4492-B636-51B190FD1454}" type="pres">
      <dgm:prSet presAssocID="{C9A372F1-66AF-48B5-9BCA-04F078CD159C}" presName="compNode" presStyleCnt="0"/>
      <dgm:spPr/>
    </dgm:pt>
    <dgm:pt modelId="{D9D91371-ECB6-4434-8CDE-FF6718D6E792}" type="pres">
      <dgm:prSet presAssocID="{C9A372F1-66AF-48B5-9BCA-04F078CD159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E36D629-ABB4-4356-8E02-C19156F3C337}" type="pres">
      <dgm:prSet presAssocID="{C9A372F1-66AF-48B5-9BCA-04F078CD159C}" presName="spaceRect" presStyleCnt="0"/>
      <dgm:spPr/>
    </dgm:pt>
    <dgm:pt modelId="{BE3AA345-BC10-4905-B74C-3387F325EF88}" type="pres">
      <dgm:prSet presAssocID="{C9A372F1-66AF-48B5-9BCA-04F078CD159C}" presName="textRect" presStyleLbl="revTx" presStyleIdx="0" presStyleCnt="5">
        <dgm:presLayoutVars>
          <dgm:chMax val="1"/>
          <dgm:chPref val="1"/>
        </dgm:presLayoutVars>
      </dgm:prSet>
      <dgm:spPr/>
    </dgm:pt>
    <dgm:pt modelId="{6C071DBD-C6B6-48AE-A112-73BF0DE5E118}" type="pres">
      <dgm:prSet presAssocID="{A8C348DA-36C7-4DC1-9131-2AA4BD8293DA}" presName="sibTrans" presStyleCnt="0"/>
      <dgm:spPr/>
    </dgm:pt>
    <dgm:pt modelId="{58DC65B4-8B5E-4EB7-9632-D5A66158D229}" type="pres">
      <dgm:prSet presAssocID="{97856757-4663-41A2-ADCE-AFD501D2A69C}" presName="compNode" presStyleCnt="0"/>
      <dgm:spPr/>
    </dgm:pt>
    <dgm:pt modelId="{3A2E96B4-8089-4324-BF28-1CCCD0486210}" type="pres">
      <dgm:prSet presAssocID="{97856757-4663-41A2-ADCE-AFD501D2A69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50566904-759B-4BB2-B3E4-5BBE3078436D}" type="pres">
      <dgm:prSet presAssocID="{97856757-4663-41A2-ADCE-AFD501D2A69C}" presName="spaceRect" presStyleCnt="0"/>
      <dgm:spPr/>
    </dgm:pt>
    <dgm:pt modelId="{F4F53C6F-172F-4339-BB0F-238BE68D6958}" type="pres">
      <dgm:prSet presAssocID="{97856757-4663-41A2-ADCE-AFD501D2A69C}" presName="textRect" presStyleLbl="revTx" presStyleIdx="1" presStyleCnt="5">
        <dgm:presLayoutVars>
          <dgm:chMax val="1"/>
          <dgm:chPref val="1"/>
        </dgm:presLayoutVars>
      </dgm:prSet>
      <dgm:spPr/>
    </dgm:pt>
    <dgm:pt modelId="{2BBC08A2-9A12-4F7A-8FAB-688C13880196}" type="pres">
      <dgm:prSet presAssocID="{C908AAA9-1EA4-46B7-8575-37937F502913}" presName="sibTrans" presStyleCnt="0"/>
      <dgm:spPr/>
    </dgm:pt>
    <dgm:pt modelId="{691D7D5D-464B-4E6E-A517-141D5001FD0C}" type="pres">
      <dgm:prSet presAssocID="{82AE4C84-743C-4DE6-B7A3-2018B4CCD285}" presName="compNode" presStyleCnt="0"/>
      <dgm:spPr/>
    </dgm:pt>
    <dgm:pt modelId="{8B65FCCD-6DC9-4530-8717-511DBE39A967}" type="pres">
      <dgm:prSet presAssocID="{82AE4C84-743C-4DE6-B7A3-2018B4CCD28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898107C3-D1EB-468B-A40E-7F6BDD214780}" type="pres">
      <dgm:prSet presAssocID="{82AE4C84-743C-4DE6-B7A3-2018B4CCD285}" presName="spaceRect" presStyleCnt="0"/>
      <dgm:spPr/>
    </dgm:pt>
    <dgm:pt modelId="{3E0BF1A4-4F6C-4F20-8B86-F3EC50524085}" type="pres">
      <dgm:prSet presAssocID="{82AE4C84-743C-4DE6-B7A3-2018B4CCD285}" presName="textRect" presStyleLbl="revTx" presStyleIdx="2" presStyleCnt="5">
        <dgm:presLayoutVars>
          <dgm:chMax val="1"/>
          <dgm:chPref val="1"/>
        </dgm:presLayoutVars>
      </dgm:prSet>
      <dgm:spPr/>
    </dgm:pt>
    <dgm:pt modelId="{CFD58799-3E82-493E-8201-AF9B5159D7EA}" type="pres">
      <dgm:prSet presAssocID="{1A0E9C18-ECFB-43DA-B022-880764BD2ECC}" presName="sibTrans" presStyleCnt="0"/>
      <dgm:spPr/>
    </dgm:pt>
    <dgm:pt modelId="{05B4A322-940D-48EE-9453-6C8A273CF277}" type="pres">
      <dgm:prSet presAssocID="{8ED6A609-D1E0-4743-A455-337A43C79F0F}" presName="compNode" presStyleCnt="0"/>
      <dgm:spPr/>
    </dgm:pt>
    <dgm:pt modelId="{3E8B245F-B2E3-4753-A3F1-3965950E1EE2}" type="pres">
      <dgm:prSet presAssocID="{8ED6A609-D1E0-4743-A455-337A43C79F0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685E2937-AAD2-40A7-B6A1-93D7DD41A539}" type="pres">
      <dgm:prSet presAssocID="{8ED6A609-D1E0-4743-A455-337A43C79F0F}" presName="spaceRect" presStyleCnt="0"/>
      <dgm:spPr/>
    </dgm:pt>
    <dgm:pt modelId="{E2EE859C-B1E7-4512-BD9F-C7BD0DF3CD20}" type="pres">
      <dgm:prSet presAssocID="{8ED6A609-D1E0-4743-A455-337A43C79F0F}" presName="textRect" presStyleLbl="revTx" presStyleIdx="3" presStyleCnt="5">
        <dgm:presLayoutVars>
          <dgm:chMax val="1"/>
          <dgm:chPref val="1"/>
        </dgm:presLayoutVars>
      </dgm:prSet>
      <dgm:spPr/>
    </dgm:pt>
    <dgm:pt modelId="{25E265C5-3123-48A4-8923-EF2491D6B8F9}" type="pres">
      <dgm:prSet presAssocID="{0EA85169-EF25-4E1E-8E39-02576995D412}" presName="sibTrans" presStyleCnt="0"/>
      <dgm:spPr/>
    </dgm:pt>
    <dgm:pt modelId="{B4BE0E89-482E-4312-8B83-6D29C054F8CA}" type="pres">
      <dgm:prSet presAssocID="{13EDEF81-4210-47B3-9EA5-5E714149BC78}" presName="compNode" presStyleCnt="0"/>
      <dgm:spPr/>
    </dgm:pt>
    <dgm:pt modelId="{DD7C158A-B4C0-4738-810D-EB3F4537A96B}" type="pres">
      <dgm:prSet presAssocID="{13EDEF81-4210-47B3-9EA5-5E714149BC7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DBBDC76D-C9C7-4B03-9719-EFB557081C60}" type="pres">
      <dgm:prSet presAssocID="{13EDEF81-4210-47B3-9EA5-5E714149BC78}" presName="spaceRect" presStyleCnt="0"/>
      <dgm:spPr/>
    </dgm:pt>
    <dgm:pt modelId="{3A01D2DD-6F42-4F0E-9529-E0CB4AAB4396}" type="pres">
      <dgm:prSet presAssocID="{13EDEF81-4210-47B3-9EA5-5E714149BC7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73A1C00-3B60-4861-9733-75B51F1155CC}" type="presOf" srcId="{8ED6A609-D1E0-4743-A455-337A43C79F0F}" destId="{E2EE859C-B1E7-4512-BD9F-C7BD0DF3CD20}" srcOrd="0" destOrd="0" presId="urn:microsoft.com/office/officeart/2018/2/layout/IconLabelList"/>
    <dgm:cxn modelId="{1F25BD00-98F6-42A2-A6A6-FD184DEED45E}" type="presOf" srcId="{82AE4C84-743C-4DE6-B7A3-2018B4CCD285}" destId="{3E0BF1A4-4F6C-4F20-8B86-F3EC50524085}" srcOrd="0" destOrd="0" presId="urn:microsoft.com/office/officeart/2018/2/layout/IconLabelList"/>
    <dgm:cxn modelId="{8428F407-FDA1-4DC0-8C40-DF083BCD7CD9}" srcId="{44D0278C-2D3F-4FBE-9FCD-5A6BECE8445D}" destId="{13EDEF81-4210-47B3-9EA5-5E714149BC78}" srcOrd="4" destOrd="0" parTransId="{DA83B334-104F-4468-BBBC-ACC48CDD4EE3}" sibTransId="{9D1CF0DE-6407-4F52-A2CD-E3653A5A9A9A}"/>
    <dgm:cxn modelId="{1E926D13-4CAC-455B-A239-9816396B5336}" srcId="{44D0278C-2D3F-4FBE-9FCD-5A6BECE8445D}" destId="{82AE4C84-743C-4DE6-B7A3-2018B4CCD285}" srcOrd="2" destOrd="0" parTransId="{5A02591F-AE43-4763-89BF-A5552D8EF5C6}" sibTransId="{1A0E9C18-ECFB-43DA-B022-880764BD2ECC}"/>
    <dgm:cxn modelId="{AE1F3A1E-73CA-4DB3-922C-F9910149799E}" type="presOf" srcId="{97856757-4663-41A2-ADCE-AFD501D2A69C}" destId="{F4F53C6F-172F-4339-BB0F-238BE68D6958}" srcOrd="0" destOrd="0" presId="urn:microsoft.com/office/officeart/2018/2/layout/IconLabelList"/>
    <dgm:cxn modelId="{D0384930-443B-4347-9BAE-B87A88DC09E4}" srcId="{44D0278C-2D3F-4FBE-9FCD-5A6BECE8445D}" destId="{8ED6A609-D1E0-4743-A455-337A43C79F0F}" srcOrd="3" destOrd="0" parTransId="{FEC3CC15-1D84-41CF-9F95-50343630E048}" sibTransId="{0EA85169-EF25-4E1E-8E39-02576995D412}"/>
    <dgm:cxn modelId="{8DA12B38-8336-4461-96A5-1F32D7CAD4DC}" type="presOf" srcId="{C9A372F1-66AF-48B5-9BCA-04F078CD159C}" destId="{BE3AA345-BC10-4905-B74C-3387F325EF88}" srcOrd="0" destOrd="0" presId="urn:microsoft.com/office/officeart/2018/2/layout/IconLabelList"/>
    <dgm:cxn modelId="{6D4B183D-FEED-4DF9-BC0F-959103FF77E0}" type="presOf" srcId="{13EDEF81-4210-47B3-9EA5-5E714149BC78}" destId="{3A01D2DD-6F42-4F0E-9529-E0CB4AAB4396}" srcOrd="0" destOrd="0" presId="urn:microsoft.com/office/officeart/2018/2/layout/IconLabelList"/>
    <dgm:cxn modelId="{AAD5B37D-99C8-4CD3-87DC-A394F324E7BD}" type="presOf" srcId="{44D0278C-2D3F-4FBE-9FCD-5A6BECE8445D}" destId="{F4BF51E1-9DF8-4825-9712-513A1DA429C8}" srcOrd="0" destOrd="0" presId="urn:microsoft.com/office/officeart/2018/2/layout/IconLabelList"/>
    <dgm:cxn modelId="{0A5252EA-F390-491D-8D6C-AB89ADBC321F}" srcId="{44D0278C-2D3F-4FBE-9FCD-5A6BECE8445D}" destId="{C9A372F1-66AF-48B5-9BCA-04F078CD159C}" srcOrd="0" destOrd="0" parTransId="{948C07B6-DACD-4C51-98E2-02730770A01C}" sibTransId="{A8C348DA-36C7-4DC1-9131-2AA4BD8293DA}"/>
    <dgm:cxn modelId="{A9667BF1-8BFE-48F4-ABED-35B147F91F83}" srcId="{44D0278C-2D3F-4FBE-9FCD-5A6BECE8445D}" destId="{97856757-4663-41A2-ADCE-AFD501D2A69C}" srcOrd="1" destOrd="0" parTransId="{979F280E-98FC-4E22-A969-CB2E3193E044}" sibTransId="{C908AAA9-1EA4-46B7-8575-37937F502913}"/>
    <dgm:cxn modelId="{3FECC1D7-9E0B-4EB1-BBEE-6343DF2E93AA}" type="presParOf" srcId="{F4BF51E1-9DF8-4825-9712-513A1DA429C8}" destId="{DBF8B119-0B78-4492-B636-51B190FD1454}" srcOrd="0" destOrd="0" presId="urn:microsoft.com/office/officeart/2018/2/layout/IconLabelList"/>
    <dgm:cxn modelId="{0420D950-0AB8-4A07-8CF3-1F1FB0B49BEA}" type="presParOf" srcId="{DBF8B119-0B78-4492-B636-51B190FD1454}" destId="{D9D91371-ECB6-4434-8CDE-FF6718D6E792}" srcOrd="0" destOrd="0" presId="urn:microsoft.com/office/officeart/2018/2/layout/IconLabelList"/>
    <dgm:cxn modelId="{29D1F709-5411-4362-A451-C666131DC7B4}" type="presParOf" srcId="{DBF8B119-0B78-4492-B636-51B190FD1454}" destId="{5E36D629-ABB4-4356-8E02-C19156F3C337}" srcOrd="1" destOrd="0" presId="urn:microsoft.com/office/officeart/2018/2/layout/IconLabelList"/>
    <dgm:cxn modelId="{61AB6BF5-74A9-428F-A123-9626A8EE46C7}" type="presParOf" srcId="{DBF8B119-0B78-4492-B636-51B190FD1454}" destId="{BE3AA345-BC10-4905-B74C-3387F325EF88}" srcOrd="2" destOrd="0" presId="urn:microsoft.com/office/officeart/2018/2/layout/IconLabelList"/>
    <dgm:cxn modelId="{EE33B925-BA69-4CFE-A4D5-015660B38426}" type="presParOf" srcId="{F4BF51E1-9DF8-4825-9712-513A1DA429C8}" destId="{6C071DBD-C6B6-48AE-A112-73BF0DE5E118}" srcOrd="1" destOrd="0" presId="urn:microsoft.com/office/officeart/2018/2/layout/IconLabelList"/>
    <dgm:cxn modelId="{FEF37BEE-F4EE-4D42-9D32-8CB7CBFF96F3}" type="presParOf" srcId="{F4BF51E1-9DF8-4825-9712-513A1DA429C8}" destId="{58DC65B4-8B5E-4EB7-9632-D5A66158D229}" srcOrd="2" destOrd="0" presId="urn:microsoft.com/office/officeart/2018/2/layout/IconLabelList"/>
    <dgm:cxn modelId="{5E5B6C66-1141-4952-A99D-E5B96AE85216}" type="presParOf" srcId="{58DC65B4-8B5E-4EB7-9632-D5A66158D229}" destId="{3A2E96B4-8089-4324-BF28-1CCCD0486210}" srcOrd="0" destOrd="0" presId="urn:microsoft.com/office/officeart/2018/2/layout/IconLabelList"/>
    <dgm:cxn modelId="{CECD89EA-365F-4E52-98E3-F68A104B47C8}" type="presParOf" srcId="{58DC65B4-8B5E-4EB7-9632-D5A66158D229}" destId="{50566904-759B-4BB2-B3E4-5BBE3078436D}" srcOrd="1" destOrd="0" presId="urn:microsoft.com/office/officeart/2018/2/layout/IconLabelList"/>
    <dgm:cxn modelId="{BC4D2C18-0D19-4FF2-B134-65D196621103}" type="presParOf" srcId="{58DC65B4-8B5E-4EB7-9632-D5A66158D229}" destId="{F4F53C6F-172F-4339-BB0F-238BE68D6958}" srcOrd="2" destOrd="0" presId="urn:microsoft.com/office/officeart/2018/2/layout/IconLabelList"/>
    <dgm:cxn modelId="{F51BB86A-A0FD-4927-A639-B4CB5A7F9B24}" type="presParOf" srcId="{F4BF51E1-9DF8-4825-9712-513A1DA429C8}" destId="{2BBC08A2-9A12-4F7A-8FAB-688C13880196}" srcOrd="3" destOrd="0" presId="urn:microsoft.com/office/officeart/2018/2/layout/IconLabelList"/>
    <dgm:cxn modelId="{E49E53E6-0F81-4A45-94C3-9A98E6C96B58}" type="presParOf" srcId="{F4BF51E1-9DF8-4825-9712-513A1DA429C8}" destId="{691D7D5D-464B-4E6E-A517-141D5001FD0C}" srcOrd="4" destOrd="0" presId="urn:microsoft.com/office/officeart/2018/2/layout/IconLabelList"/>
    <dgm:cxn modelId="{6BE3301E-F9A8-41D4-AEA7-DB1304D25402}" type="presParOf" srcId="{691D7D5D-464B-4E6E-A517-141D5001FD0C}" destId="{8B65FCCD-6DC9-4530-8717-511DBE39A967}" srcOrd="0" destOrd="0" presId="urn:microsoft.com/office/officeart/2018/2/layout/IconLabelList"/>
    <dgm:cxn modelId="{26F12ACF-F4F2-40E4-B3BD-BD03AFB6E3C2}" type="presParOf" srcId="{691D7D5D-464B-4E6E-A517-141D5001FD0C}" destId="{898107C3-D1EB-468B-A40E-7F6BDD214780}" srcOrd="1" destOrd="0" presId="urn:microsoft.com/office/officeart/2018/2/layout/IconLabelList"/>
    <dgm:cxn modelId="{17DDA876-5954-4E6F-A83E-69C02D5AAEE2}" type="presParOf" srcId="{691D7D5D-464B-4E6E-A517-141D5001FD0C}" destId="{3E0BF1A4-4F6C-4F20-8B86-F3EC50524085}" srcOrd="2" destOrd="0" presId="urn:microsoft.com/office/officeart/2018/2/layout/IconLabelList"/>
    <dgm:cxn modelId="{0CDE38AC-B23B-457F-97E7-ACF12F8CFF96}" type="presParOf" srcId="{F4BF51E1-9DF8-4825-9712-513A1DA429C8}" destId="{CFD58799-3E82-493E-8201-AF9B5159D7EA}" srcOrd="5" destOrd="0" presId="urn:microsoft.com/office/officeart/2018/2/layout/IconLabelList"/>
    <dgm:cxn modelId="{753873A6-C6A7-4DDB-883D-F797BB1CC1D9}" type="presParOf" srcId="{F4BF51E1-9DF8-4825-9712-513A1DA429C8}" destId="{05B4A322-940D-48EE-9453-6C8A273CF277}" srcOrd="6" destOrd="0" presId="urn:microsoft.com/office/officeart/2018/2/layout/IconLabelList"/>
    <dgm:cxn modelId="{F0F31465-4C65-4D9F-9738-F3D28607F176}" type="presParOf" srcId="{05B4A322-940D-48EE-9453-6C8A273CF277}" destId="{3E8B245F-B2E3-4753-A3F1-3965950E1EE2}" srcOrd="0" destOrd="0" presId="urn:microsoft.com/office/officeart/2018/2/layout/IconLabelList"/>
    <dgm:cxn modelId="{E3713FB2-596A-4D4F-BD51-27C9FB413A9A}" type="presParOf" srcId="{05B4A322-940D-48EE-9453-6C8A273CF277}" destId="{685E2937-AAD2-40A7-B6A1-93D7DD41A539}" srcOrd="1" destOrd="0" presId="urn:microsoft.com/office/officeart/2018/2/layout/IconLabelList"/>
    <dgm:cxn modelId="{0A02C7A8-5029-40D8-94BE-ACD1FBD111B8}" type="presParOf" srcId="{05B4A322-940D-48EE-9453-6C8A273CF277}" destId="{E2EE859C-B1E7-4512-BD9F-C7BD0DF3CD20}" srcOrd="2" destOrd="0" presId="urn:microsoft.com/office/officeart/2018/2/layout/IconLabelList"/>
    <dgm:cxn modelId="{329BFE51-DA53-44E0-BE83-29940E9DE697}" type="presParOf" srcId="{F4BF51E1-9DF8-4825-9712-513A1DA429C8}" destId="{25E265C5-3123-48A4-8923-EF2491D6B8F9}" srcOrd="7" destOrd="0" presId="urn:microsoft.com/office/officeart/2018/2/layout/IconLabelList"/>
    <dgm:cxn modelId="{E57C175E-9E1E-48E7-8F76-FD283F456AAF}" type="presParOf" srcId="{F4BF51E1-9DF8-4825-9712-513A1DA429C8}" destId="{B4BE0E89-482E-4312-8B83-6D29C054F8CA}" srcOrd="8" destOrd="0" presId="urn:microsoft.com/office/officeart/2018/2/layout/IconLabelList"/>
    <dgm:cxn modelId="{9D53A3C8-4801-45B5-9F60-C58AC0C598AB}" type="presParOf" srcId="{B4BE0E89-482E-4312-8B83-6D29C054F8CA}" destId="{DD7C158A-B4C0-4738-810D-EB3F4537A96B}" srcOrd="0" destOrd="0" presId="urn:microsoft.com/office/officeart/2018/2/layout/IconLabelList"/>
    <dgm:cxn modelId="{56D0145A-76E9-4772-A080-BA55EAEB68FC}" type="presParOf" srcId="{B4BE0E89-482E-4312-8B83-6D29C054F8CA}" destId="{DBBDC76D-C9C7-4B03-9719-EFB557081C60}" srcOrd="1" destOrd="0" presId="urn:microsoft.com/office/officeart/2018/2/layout/IconLabelList"/>
    <dgm:cxn modelId="{64C131E6-BDBA-4F75-AFD2-C31BA50E1942}" type="presParOf" srcId="{B4BE0E89-482E-4312-8B83-6D29C054F8CA}" destId="{3A01D2DD-6F42-4F0E-9529-E0CB4AAB439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97FDD3-A7FA-42AD-B827-BC463552237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ABC2E6-E1CA-4FFB-AEF3-F9D3A69D65F6}">
      <dgm:prSet/>
      <dgm:spPr/>
      <dgm:t>
        <a:bodyPr/>
        <a:lstStyle/>
        <a:p>
          <a:r>
            <a:rPr lang="en-US" dirty="0"/>
            <a:t>Transforming the classroom into an active learning environment to improve comprehension, retention and graduation rates</a:t>
          </a:r>
        </a:p>
      </dgm:t>
    </dgm:pt>
    <dgm:pt modelId="{7FA17FDF-8EA8-4DDD-8172-EA9D3E0AE4D6}" type="parTrans" cxnId="{5C86FFAB-C114-4690-84CA-361584EF7187}">
      <dgm:prSet/>
      <dgm:spPr/>
      <dgm:t>
        <a:bodyPr/>
        <a:lstStyle/>
        <a:p>
          <a:endParaRPr lang="en-US"/>
        </a:p>
      </dgm:t>
    </dgm:pt>
    <dgm:pt modelId="{6F470CDA-BDAB-425A-B538-BFE1F7409CF4}" type="sibTrans" cxnId="{5C86FFAB-C114-4690-84CA-361584EF7187}">
      <dgm:prSet/>
      <dgm:spPr/>
      <dgm:t>
        <a:bodyPr/>
        <a:lstStyle/>
        <a:p>
          <a:endParaRPr lang="en-US"/>
        </a:p>
      </dgm:t>
    </dgm:pt>
    <dgm:pt modelId="{1DC80A0E-CFB4-4525-BF02-6FD93ADA035A}">
      <dgm:prSet/>
      <dgm:spPr/>
      <dgm:t>
        <a:bodyPr/>
        <a:lstStyle/>
        <a:p>
          <a:r>
            <a:rPr lang="en-US" dirty="0"/>
            <a:t>National Science Foundation</a:t>
          </a:r>
        </a:p>
      </dgm:t>
    </dgm:pt>
    <dgm:pt modelId="{020BD8E5-916F-4273-80C6-D8FE55004017}" type="parTrans" cxnId="{5FEAF56F-DD79-490A-B464-C926CC52C415}">
      <dgm:prSet/>
      <dgm:spPr/>
      <dgm:t>
        <a:bodyPr/>
        <a:lstStyle/>
        <a:p>
          <a:endParaRPr lang="en-US"/>
        </a:p>
      </dgm:t>
    </dgm:pt>
    <dgm:pt modelId="{B873E353-11D5-43FE-8276-3D2C9E851FDA}" type="sibTrans" cxnId="{5FEAF56F-DD79-490A-B464-C926CC52C415}">
      <dgm:prSet/>
      <dgm:spPr/>
      <dgm:t>
        <a:bodyPr/>
        <a:lstStyle/>
        <a:p>
          <a:endParaRPr lang="en-US"/>
        </a:p>
      </dgm:t>
    </dgm:pt>
    <dgm:pt modelId="{0016017B-D74F-4B9D-BEB1-85E42B9D31DA}">
      <dgm:prSet/>
      <dgm:spPr/>
      <dgm:t>
        <a:bodyPr/>
        <a:lstStyle/>
        <a:p>
          <a:r>
            <a:rPr lang="en-US" b="0" i="0"/>
            <a:t>$1.7 million</a:t>
          </a:r>
          <a:endParaRPr lang="en-US" dirty="0"/>
        </a:p>
      </dgm:t>
    </dgm:pt>
    <dgm:pt modelId="{CBD81006-92F6-4070-B626-6F0B949DC8D9}" type="parTrans" cxnId="{EC416E03-D451-48E7-A175-BE04D83616E7}">
      <dgm:prSet/>
      <dgm:spPr/>
      <dgm:t>
        <a:bodyPr/>
        <a:lstStyle/>
        <a:p>
          <a:endParaRPr lang="en-US"/>
        </a:p>
      </dgm:t>
    </dgm:pt>
    <dgm:pt modelId="{AEE97F46-9441-4FB8-B7A1-A748F4E62D6C}" type="sibTrans" cxnId="{EC416E03-D451-48E7-A175-BE04D83616E7}">
      <dgm:prSet/>
      <dgm:spPr/>
      <dgm:t>
        <a:bodyPr/>
        <a:lstStyle/>
        <a:p>
          <a:endParaRPr lang="en-US"/>
        </a:p>
      </dgm:t>
    </dgm:pt>
    <dgm:pt modelId="{96FBA77A-0110-459C-B47E-5A47AB7342E6}" type="pres">
      <dgm:prSet presAssocID="{C697FDD3-A7FA-42AD-B827-BC4635522372}" presName="vert0" presStyleCnt="0">
        <dgm:presLayoutVars>
          <dgm:dir/>
          <dgm:animOne val="branch"/>
          <dgm:animLvl val="lvl"/>
        </dgm:presLayoutVars>
      </dgm:prSet>
      <dgm:spPr/>
    </dgm:pt>
    <dgm:pt modelId="{ACADBB49-0D9E-4961-90FC-AE115A28D845}" type="pres">
      <dgm:prSet presAssocID="{1CABC2E6-E1CA-4FFB-AEF3-F9D3A69D65F6}" presName="thickLine" presStyleLbl="alignNode1" presStyleIdx="0" presStyleCnt="3"/>
      <dgm:spPr/>
    </dgm:pt>
    <dgm:pt modelId="{7F1620E3-A578-4F0A-B4F3-47EE1F2AD110}" type="pres">
      <dgm:prSet presAssocID="{1CABC2E6-E1CA-4FFB-AEF3-F9D3A69D65F6}" presName="horz1" presStyleCnt="0"/>
      <dgm:spPr/>
    </dgm:pt>
    <dgm:pt modelId="{61F48536-1700-44FB-A314-A6AE812538E6}" type="pres">
      <dgm:prSet presAssocID="{1CABC2E6-E1CA-4FFB-AEF3-F9D3A69D65F6}" presName="tx1" presStyleLbl="revTx" presStyleIdx="0" presStyleCnt="3"/>
      <dgm:spPr/>
    </dgm:pt>
    <dgm:pt modelId="{1AD3DD21-0C01-4BEF-8727-0E11E595248E}" type="pres">
      <dgm:prSet presAssocID="{1CABC2E6-E1CA-4FFB-AEF3-F9D3A69D65F6}" presName="vert1" presStyleCnt="0"/>
      <dgm:spPr/>
    </dgm:pt>
    <dgm:pt modelId="{049D0879-F32B-45CE-A703-046D9D4AC8A4}" type="pres">
      <dgm:prSet presAssocID="{1DC80A0E-CFB4-4525-BF02-6FD93ADA035A}" presName="thickLine" presStyleLbl="alignNode1" presStyleIdx="1" presStyleCnt="3"/>
      <dgm:spPr/>
    </dgm:pt>
    <dgm:pt modelId="{02BA77E9-57CC-4255-9291-2E207CE7FD52}" type="pres">
      <dgm:prSet presAssocID="{1DC80A0E-CFB4-4525-BF02-6FD93ADA035A}" presName="horz1" presStyleCnt="0"/>
      <dgm:spPr/>
    </dgm:pt>
    <dgm:pt modelId="{BEFCB3BC-40D0-4C48-9F19-623CC1B0FCC2}" type="pres">
      <dgm:prSet presAssocID="{1DC80A0E-CFB4-4525-BF02-6FD93ADA035A}" presName="tx1" presStyleLbl="revTx" presStyleIdx="1" presStyleCnt="3"/>
      <dgm:spPr/>
    </dgm:pt>
    <dgm:pt modelId="{01ADF6CA-FB2A-4585-AA0B-8A121089D29D}" type="pres">
      <dgm:prSet presAssocID="{1DC80A0E-CFB4-4525-BF02-6FD93ADA035A}" presName="vert1" presStyleCnt="0"/>
      <dgm:spPr/>
    </dgm:pt>
    <dgm:pt modelId="{725B8E6D-C078-44C8-9D69-42FE26BACFCA}" type="pres">
      <dgm:prSet presAssocID="{0016017B-D74F-4B9D-BEB1-85E42B9D31DA}" presName="thickLine" presStyleLbl="alignNode1" presStyleIdx="2" presStyleCnt="3"/>
      <dgm:spPr/>
    </dgm:pt>
    <dgm:pt modelId="{3E164DF8-BA32-45DA-862A-ACF188219980}" type="pres">
      <dgm:prSet presAssocID="{0016017B-D74F-4B9D-BEB1-85E42B9D31DA}" presName="horz1" presStyleCnt="0"/>
      <dgm:spPr/>
    </dgm:pt>
    <dgm:pt modelId="{912E1457-C450-49A7-9E08-2EE02D926EC0}" type="pres">
      <dgm:prSet presAssocID="{0016017B-D74F-4B9D-BEB1-85E42B9D31DA}" presName="tx1" presStyleLbl="revTx" presStyleIdx="2" presStyleCnt="3"/>
      <dgm:spPr/>
    </dgm:pt>
    <dgm:pt modelId="{FB015CA5-8AB1-43DE-87D0-AB358F8A0B25}" type="pres">
      <dgm:prSet presAssocID="{0016017B-D74F-4B9D-BEB1-85E42B9D31DA}" presName="vert1" presStyleCnt="0"/>
      <dgm:spPr/>
    </dgm:pt>
  </dgm:ptLst>
  <dgm:cxnLst>
    <dgm:cxn modelId="{EC416E03-D451-48E7-A175-BE04D83616E7}" srcId="{C697FDD3-A7FA-42AD-B827-BC4635522372}" destId="{0016017B-D74F-4B9D-BEB1-85E42B9D31DA}" srcOrd="2" destOrd="0" parTransId="{CBD81006-92F6-4070-B626-6F0B949DC8D9}" sibTransId="{AEE97F46-9441-4FB8-B7A1-A748F4E62D6C}"/>
    <dgm:cxn modelId="{1A277F10-271A-41EE-96EB-9FF27B3F2825}" type="presOf" srcId="{0016017B-D74F-4B9D-BEB1-85E42B9D31DA}" destId="{912E1457-C450-49A7-9E08-2EE02D926EC0}" srcOrd="0" destOrd="0" presId="urn:microsoft.com/office/officeart/2008/layout/LinedList"/>
    <dgm:cxn modelId="{5FEAF56F-DD79-490A-B464-C926CC52C415}" srcId="{C697FDD3-A7FA-42AD-B827-BC4635522372}" destId="{1DC80A0E-CFB4-4525-BF02-6FD93ADA035A}" srcOrd="1" destOrd="0" parTransId="{020BD8E5-916F-4273-80C6-D8FE55004017}" sibTransId="{B873E353-11D5-43FE-8276-3D2C9E851FDA}"/>
    <dgm:cxn modelId="{D2F7A19D-4E8D-4E6F-9686-C0AD5B2A96DA}" type="presOf" srcId="{1CABC2E6-E1CA-4FFB-AEF3-F9D3A69D65F6}" destId="{61F48536-1700-44FB-A314-A6AE812538E6}" srcOrd="0" destOrd="0" presId="urn:microsoft.com/office/officeart/2008/layout/LinedList"/>
    <dgm:cxn modelId="{948A98A8-7FE6-45DB-B412-FBA65646E794}" type="presOf" srcId="{C697FDD3-A7FA-42AD-B827-BC4635522372}" destId="{96FBA77A-0110-459C-B47E-5A47AB7342E6}" srcOrd="0" destOrd="0" presId="urn:microsoft.com/office/officeart/2008/layout/LinedList"/>
    <dgm:cxn modelId="{5C86FFAB-C114-4690-84CA-361584EF7187}" srcId="{C697FDD3-A7FA-42AD-B827-BC4635522372}" destId="{1CABC2E6-E1CA-4FFB-AEF3-F9D3A69D65F6}" srcOrd="0" destOrd="0" parTransId="{7FA17FDF-8EA8-4DDD-8172-EA9D3E0AE4D6}" sibTransId="{6F470CDA-BDAB-425A-B538-BFE1F7409CF4}"/>
    <dgm:cxn modelId="{437A33E4-6107-4EF5-9260-A9F843580262}" type="presOf" srcId="{1DC80A0E-CFB4-4525-BF02-6FD93ADA035A}" destId="{BEFCB3BC-40D0-4C48-9F19-623CC1B0FCC2}" srcOrd="0" destOrd="0" presId="urn:microsoft.com/office/officeart/2008/layout/LinedList"/>
    <dgm:cxn modelId="{31ED7D5F-4E05-44F5-8DE2-2846886790A5}" type="presParOf" srcId="{96FBA77A-0110-459C-B47E-5A47AB7342E6}" destId="{ACADBB49-0D9E-4961-90FC-AE115A28D845}" srcOrd="0" destOrd="0" presId="urn:microsoft.com/office/officeart/2008/layout/LinedList"/>
    <dgm:cxn modelId="{F600077A-DFF8-4A28-8CA5-E4A92754AE40}" type="presParOf" srcId="{96FBA77A-0110-459C-B47E-5A47AB7342E6}" destId="{7F1620E3-A578-4F0A-B4F3-47EE1F2AD110}" srcOrd="1" destOrd="0" presId="urn:microsoft.com/office/officeart/2008/layout/LinedList"/>
    <dgm:cxn modelId="{17D2F058-51FD-4E91-85F9-91745C199592}" type="presParOf" srcId="{7F1620E3-A578-4F0A-B4F3-47EE1F2AD110}" destId="{61F48536-1700-44FB-A314-A6AE812538E6}" srcOrd="0" destOrd="0" presId="urn:microsoft.com/office/officeart/2008/layout/LinedList"/>
    <dgm:cxn modelId="{1B25E56A-7632-48B7-A55C-605137697F12}" type="presParOf" srcId="{7F1620E3-A578-4F0A-B4F3-47EE1F2AD110}" destId="{1AD3DD21-0C01-4BEF-8727-0E11E595248E}" srcOrd="1" destOrd="0" presId="urn:microsoft.com/office/officeart/2008/layout/LinedList"/>
    <dgm:cxn modelId="{A2C4A04B-D7C9-4A88-8782-5F300BBF6909}" type="presParOf" srcId="{96FBA77A-0110-459C-B47E-5A47AB7342E6}" destId="{049D0879-F32B-45CE-A703-046D9D4AC8A4}" srcOrd="2" destOrd="0" presId="urn:microsoft.com/office/officeart/2008/layout/LinedList"/>
    <dgm:cxn modelId="{1A8D8E72-151F-4E9A-967B-D0EC9AB6A20B}" type="presParOf" srcId="{96FBA77A-0110-459C-B47E-5A47AB7342E6}" destId="{02BA77E9-57CC-4255-9291-2E207CE7FD52}" srcOrd="3" destOrd="0" presId="urn:microsoft.com/office/officeart/2008/layout/LinedList"/>
    <dgm:cxn modelId="{D83CF353-3996-48B4-A755-DB764553E4BB}" type="presParOf" srcId="{02BA77E9-57CC-4255-9291-2E207CE7FD52}" destId="{BEFCB3BC-40D0-4C48-9F19-623CC1B0FCC2}" srcOrd="0" destOrd="0" presId="urn:microsoft.com/office/officeart/2008/layout/LinedList"/>
    <dgm:cxn modelId="{67AEDC60-54A7-482B-8B19-3185F29CAC9D}" type="presParOf" srcId="{02BA77E9-57CC-4255-9291-2E207CE7FD52}" destId="{01ADF6CA-FB2A-4585-AA0B-8A121089D29D}" srcOrd="1" destOrd="0" presId="urn:microsoft.com/office/officeart/2008/layout/LinedList"/>
    <dgm:cxn modelId="{7DE4B439-A136-41E5-9280-976206B5EA3E}" type="presParOf" srcId="{96FBA77A-0110-459C-B47E-5A47AB7342E6}" destId="{725B8E6D-C078-44C8-9D69-42FE26BACFCA}" srcOrd="4" destOrd="0" presId="urn:microsoft.com/office/officeart/2008/layout/LinedList"/>
    <dgm:cxn modelId="{88EA256D-4226-4976-9609-E7CBE5F5FDA9}" type="presParOf" srcId="{96FBA77A-0110-459C-B47E-5A47AB7342E6}" destId="{3E164DF8-BA32-45DA-862A-ACF188219980}" srcOrd="5" destOrd="0" presId="urn:microsoft.com/office/officeart/2008/layout/LinedList"/>
    <dgm:cxn modelId="{2FF16AF8-C34A-49CE-8292-EA6F6B9182EB}" type="presParOf" srcId="{3E164DF8-BA32-45DA-862A-ACF188219980}" destId="{912E1457-C450-49A7-9E08-2EE02D926EC0}" srcOrd="0" destOrd="0" presId="urn:microsoft.com/office/officeart/2008/layout/LinedList"/>
    <dgm:cxn modelId="{EDFACB00-BEAB-458C-81D0-9F6A1CC44E11}" type="presParOf" srcId="{3E164DF8-BA32-45DA-862A-ACF188219980}" destId="{FB015CA5-8AB1-43DE-87D0-AB358F8A0B2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0B41FA-5192-4CA6-8F17-26B1E74B614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DC7C7D0-6B50-49A9-A15A-FA6E42C06B24}">
      <dgm:prSet/>
      <dgm:spPr/>
      <dgm:t>
        <a:bodyPr/>
        <a:lstStyle/>
        <a:p>
          <a:r>
            <a:rPr lang="en-US" dirty="0"/>
            <a:t>APPLE HBCU INNOVATION GRANT</a:t>
          </a:r>
        </a:p>
      </dgm:t>
    </dgm:pt>
    <dgm:pt modelId="{B1865C33-CF9A-4C11-938A-2F95D213192D}" type="parTrans" cxnId="{00B99A12-E311-425A-8905-C2497338CD1D}">
      <dgm:prSet/>
      <dgm:spPr/>
      <dgm:t>
        <a:bodyPr/>
        <a:lstStyle/>
        <a:p>
          <a:endParaRPr lang="en-US"/>
        </a:p>
      </dgm:t>
    </dgm:pt>
    <dgm:pt modelId="{F18EEFF7-DBEE-4457-B9B1-F3070A5042E9}" type="sibTrans" cxnId="{00B99A12-E311-425A-8905-C2497338CD1D}">
      <dgm:prSet/>
      <dgm:spPr/>
      <dgm:t>
        <a:bodyPr/>
        <a:lstStyle/>
        <a:p>
          <a:endParaRPr lang="en-US"/>
        </a:p>
      </dgm:t>
    </dgm:pt>
    <dgm:pt modelId="{AF0174A5-E03C-4BCB-8421-3FE83BB3F572}">
      <dgm:prSet/>
      <dgm:spPr/>
      <dgm:t>
        <a:bodyPr/>
        <a:lstStyle/>
        <a:p>
          <a:r>
            <a:rPr lang="en-US" b="0" i="0"/>
            <a:t>$1,528,382</a:t>
          </a:r>
          <a:endParaRPr lang="en-US"/>
        </a:p>
      </dgm:t>
    </dgm:pt>
    <dgm:pt modelId="{0E18978A-90C2-4BF5-BF11-4C0807DFA9E9}" type="parTrans" cxnId="{B32622F2-140F-43F4-B133-9CF455C7381A}">
      <dgm:prSet/>
      <dgm:spPr/>
      <dgm:t>
        <a:bodyPr/>
        <a:lstStyle/>
        <a:p>
          <a:endParaRPr lang="en-US"/>
        </a:p>
      </dgm:t>
    </dgm:pt>
    <dgm:pt modelId="{1EDDC422-FE0C-4BCF-A5CA-BBB5086B7D3C}" type="sibTrans" cxnId="{B32622F2-140F-43F4-B133-9CF455C7381A}">
      <dgm:prSet/>
      <dgm:spPr/>
      <dgm:t>
        <a:bodyPr/>
        <a:lstStyle/>
        <a:p>
          <a:endParaRPr lang="en-US"/>
        </a:p>
      </dgm:t>
    </dgm:pt>
    <dgm:pt modelId="{7299517C-DA70-4395-87C0-BA5C02B8E2E1}" type="pres">
      <dgm:prSet presAssocID="{330B41FA-5192-4CA6-8F17-26B1E74B614D}" presName="vert0" presStyleCnt="0">
        <dgm:presLayoutVars>
          <dgm:dir/>
          <dgm:animOne val="branch"/>
          <dgm:animLvl val="lvl"/>
        </dgm:presLayoutVars>
      </dgm:prSet>
      <dgm:spPr/>
    </dgm:pt>
    <dgm:pt modelId="{EDB6AD8D-2C6B-47B2-88F2-4287F7228FB0}" type="pres">
      <dgm:prSet presAssocID="{2DC7C7D0-6B50-49A9-A15A-FA6E42C06B24}" presName="thickLine" presStyleLbl="alignNode1" presStyleIdx="0" presStyleCnt="2"/>
      <dgm:spPr/>
    </dgm:pt>
    <dgm:pt modelId="{9CF96DFA-3F4C-48A8-9937-4E41998C31D2}" type="pres">
      <dgm:prSet presAssocID="{2DC7C7D0-6B50-49A9-A15A-FA6E42C06B24}" presName="horz1" presStyleCnt="0"/>
      <dgm:spPr/>
    </dgm:pt>
    <dgm:pt modelId="{F6048818-8156-466B-9A3B-81CF96F41A3C}" type="pres">
      <dgm:prSet presAssocID="{2DC7C7D0-6B50-49A9-A15A-FA6E42C06B24}" presName="tx1" presStyleLbl="revTx" presStyleIdx="0" presStyleCnt="2"/>
      <dgm:spPr/>
    </dgm:pt>
    <dgm:pt modelId="{862B2AC5-EDAE-40AE-98D3-409D92BC61C8}" type="pres">
      <dgm:prSet presAssocID="{2DC7C7D0-6B50-49A9-A15A-FA6E42C06B24}" presName="vert1" presStyleCnt="0"/>
      <dgm:spPr/>
    </dgm:pt>
    <dgm:pt modelId="{601C26F9-5ED3-4379-B942-3860DE19E23E}" type="pres">
      <dgm:prSet presAssocID="{AF0174A5-E03C-4BCB-8421-3FE83BB3F572}" presName="thickLine" presStyleLbl="alignNode1" presStyleIdx="1" presStyleCnt="2"/>
      <dgm:spPr/>
    </dgm:pt>
    <dgm:pt modelId="{C1AB5C3A-D007-4962-AEBA-424D81C6DC4F}" type="pres">
      <dgm:prSet presAssocID="{AF0174A5-E03C-4BCB-8421-3FE83BB3F572}" presName="horz1" presStyleCnt="0"/>
      <dgm:spPr/>
    </dgm:pt>
    <dgm:pt modelId="{9F10824D-9C6D-4A4F-9F6E-9DB9AD4C3A4E}" type="pres">
      <dgm:prSet presAssocID="{AF0174A5-E03C-4BCB-8421-3FE83BB3F572}" presName="tx1" presStyleLbl="revTx" presStyleIdx="1" presStyleCnt="2"/>
      <dgm:spPr/>
    </dgm:pt>
    <dgm:pt modelId="{64BA6ED8-C0FF-4F4C-8121-F38BCF3AE358}" type="pres">
      <dgm:prSet presAssocID="{AF0174A5-E03C-4BCB-8421-3FE83BB3F572}" presName="vert1" presStyleCnt="0"/>
      <dgm:spPr/>
    </dgm:pt>
  </dgm:ptLst>
  <dgm:cxnLst>
    <dgm:cxn modelId="{00B99A12-E311-425A-8905-C2497338CD1D}" srcId="{330B41FA-5192-4CA6-8F17-26B1E74B614D}" destId="{2DC7C7D0-6B50-49A9-A15A-FA6E42C06B24}" srcOrd="0" destOrd="0" parTransId="{B1865C33-CF9A-4C11-938A-2F95D213192D}" sibTransId="{F18EEFF7-DBEE-4457-B9B1-F3070A5042E9}"/>
    <dgm:cxn modelId="{217B3B13-BD7E-42FE-9653-B03A28E411ED}" type="presOf" srcId="{2DC7C7D0-6B50-49A9-A15A-FA6E42C06B24}" destId="{F6048818-8156-466B-9A3B-81CF96F41A3C}" srcOrd="0" destOrd="0" presId="urn:microsoft.com/office/officeart/2008/layout/LinedList"/>
    <dgm:cxn modelId="{EEF73CBA-CAC8-4A30-84AA-2309EEE67858}" type="presOf" srcId="{330B41FA-5192-4CA6-8F17-26B1E74B614D}" destId="{7299517C-DA70-4395-87C0-BA5C02B8E2E1}" srcOrd="0" destOrd="0" presId="urn:microsoft.com/office/officeart/2008/layout/LinedList"/>
    <dgm:cxn modelId="{2F9B66D2-3165-40DD-9E3A-6947E9AA5C23}" type="presOf" srcId="{AF0174A5-E03C-4BCB-8421-3FE83BB3F572}" destId="{9F10824D-9C6D-4A4F-9F6E-9DB9AD4C3A4E}" srcOrd="0" destOrd="0" presId="urn:microsoft.com/office/officeart/2008/layout/LinedList"/>
    <dgm:cxn modelId="{B32622F2-140F-43F4-B133-9CF455C7381A}" srcId="{330B41FA-5192-4CA6-8F17-26B1E74B614D}" destId="{AF0174A5-E03C-4BCB-8421-3FE83BB3F572}" srcOrd="1" destOrd="0" parTransId="{0E18978A-90C2-4BF5-BF11-4C0807DFA9E9}" sibTransId="{1EDDC422-FE0C-4BCF-A5CA-BBB5086B7D3C}"/>
    <dgm:cxn modelId="{B448848F-9039-457B-A685-869D4CA98F94}" type="presParOf" srcId="{7299517C-DA70-4395-87C0-BA5C02B8E2E1}" destId="{EDB6AD8D-2C6B-47B2-88F2-4287F7228FB0}" srcOrd="0" destOrd="0" presId="urn:microsoft.com/office/officeart/2008/layout/LinedList"/>
    <dgm:cxn modelId="{154B20CC-69FA-4841-8DEC-7FC36A6596F8}" type="presParOf" srcId="{7299517C-DA70-4395-87C0-BA5C02B8E2E1}" destId="{9CF96DFA-3F4C-48A8-9937-4E41998C31D2}" srcOrd="1" destOrd="0" presId="urn:microsoft.com/office/officeart/2008/layout/LinedList"/>
    <dgm:cxn modelId="{5F103D22-BFD3-4C56-A337-16B1962F76A0}" type="presParOf" srcId="{9CF96DFA-3F4C-48A8-9937-4E41998C31D2}" destId="{F6048818-8156-466B-9A3B-81CF96F41A3C}" srcOrd="0" destOrd="0" presId="urn:microsoft.com/office/officeart/2008/layout/LinedList"/>
    <dgm:cxn modelId="{C132F378-5167-467F-BD4D-F5CEBB929F5E}" type="presParOf" srcId="{9CF96DFA-3F4C-48A8-9937-4E41998C31D2}" destId="{862B2AC5-EDAE-40AE-98D3-409D92BC61C8}" srcOrd="1" destOrd="0" presId="urn:microsoft.com/office/officeart/2008/layout/LinedList"/>
    <dgm:cxn modelId="{055C6C58-2865-4DD8-A970-2EB83EF176CF}" type="presParOf" srcId="{7299517C-DA70-4395-87C0-BA5C02B8E2E1}" destId="{601C26F9-5ED3-4379-B942-3860DE19E23E}" srcOrd="2" destOrd="0" presId="urn:microsoft.com/office/officeart/2008/layout/LinedList"/>
    <dgm:cxn modelId="{292E91E9-62BA-462F-8FE3-A760B347B347}" type="presParOf" srcId="{7299517C-DA70-4395-87C0-BA5C02B8E2E1}" destId="{C1AB5C3A-D007-4962-AEBA-424D81C6DC4F}" srcOrd="3" destOrd="0" presId="urn:microsoft.com/office/officeart/2008/layout/LinedList"/>
    <dgm:cxn modelId="{39859780-53F3-48D0-B1FA-F3FEE122021E}" type="presParOf" srcId="{C1AB5C3A-D007-4962-AEBA-424D81C6DC4F}" destId="{9F10824D-9C6D-4A4F-9F6E-9DB9AD4C3A4E}" srcOrd="0" destOrd="0" presId="urn:microsoft.com/office/officeart/2008/layout/LinedList"/>
    <dgm:cxn modelId="{589BE8EF-C15B-4F3B-B155-002454767453}" type="presParOf" srcId="{C1AB5C3A-D007-4962-AEBA-424D81C6DC4F}" destId="{64BA6ED8-C0FF-4F4C-8121-F38BCF3AE35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0BF17E-185A-4C9D-924B-7CA67AD3BB1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58CDBDD-972E-4A8C-B4B2-BEA3D651FC45}">
      <dgm:prSet/>
      <dgm:spPr/>
      <dgm:t>
        <a:bodyPr/>
        <a:lstStyle/>
        <a:p>
          <a:r>
            <a:rPr lang="en-US"/>
            <a:t>Acquisition of High-Performance Computing and Large Storage Instruments to Enhance Research and Education in Big Data Science and Artificial Intelligence at PVAMU</a:t>
          </a:r>
        </a:p>
      </dgm:t>
    </dgm:pt>
    <dgm:pt modelId="{AFD2679D-751F-4316-8B6C-647327512299}" type="parTrans" cxnId="{6F951FD1-A5D7-4712-9CC0-545DB8166118}">
      <dgm:prSet/>
      <dgm:spPr/>
      <dgm:t>
        <a:bodyPr/>
        <a:lstStyle/>
        <a:p>
          <a:endParaRPr lang="en-US"/>
        </a:p>
      </dgm:t>
    </dgm:pt>
    <dgm:pt modelId="{40AC8563-BAFD-48DD-8F7A-CDD9E87D7D93}" type="sibTrans" cxnId="{6F951FD1-A5D7-4712-9CC0-545DB8166118}">
      <dgm:prSet/>
      <dgm:spPr/>
      <dgm:t>
        <a:bodyPr/>
        <a:lstStyle/>
        <a:p>
          <a:endParaRPr lang="en-US"/>
        </a:p>
      </dgm:t>
    </dgm:pt>
    <dgm:pt modelId="{237103CE-DAE8-4AD3-A76E-C4D8E9BCE660}">
      <dgm:prSet/>
      <dgm:spPr/>
      <dgm:t>
        <a:bodyPr/>
        <a:lstStyle/>
        <a:p>
          <a:r>
            <a:rPr lang="en-US"/>
            <a:t>DOD Award</a:t>
          </a:r>
        </a:p>
      </dgm:t>
    </dgm:pt>
    <dgm:pt modelId="{D58D4852-6701-4511-9E90-83139B188E1D}" type="parTrans" cxnId="{0A42D81A-65D7-483A-AE33-0F901C1EDE9B}">
      <dgm:prSet/>
      <dgm:spPr/>
      <dgm:t>
        <a:bodyPr/>
        <a:lstStyle/>
        <a:p>
          <a:endParaRPr lang="en-US"/>
        </a:p>
      </dgm:t>
    </dgm:pt>
    <dgm:pt modelId="{BD0B0F9E-C766-4A0C-B489-FA2441D441CD}" type="sibTrans" cxnId="{0A42D81A-65D7-483A-AE33-0F901C1EDE9B}">
      <dgm:prSet/>
      <dgm:spPr/>
      <dgm:t>
        <a:bodyPr/>
        <a:lstStyle/>
        <a:p>
          <a:endParaRPr lang="en-US"/>
        </a:p>
      </dgm:t>
    </dgm:pt>
    <dgm:pt modelId="{C22706A3-08A6-446B-A8A1-3495B5A8C6F4}">
      <dgm:prSet/>
      <dgm:spPr/>
      <dgm:t>
        <a:bodyPr/>
        <a:lstStyle/>
        <a:p>
          <a:r>
            <a:rPr lang="en-US" b="0" i="0"/>
            <a:t>$487,587</a:t>
          </a:r>
          <a:endParaRPr lang="en-US"/>
        </a:p>
      </dgm:t>
    </dgm:pt>
    <dgm:pt modelId="{6953EB7C-4F22-4993-ADE1-DA917F7C703D}" type="parTrans" cxnId="{CF1975FB-ECAD-4B4A-93D3-6EF1BD093F2C}">
      <dgm:prSet/>
      <dgm:spPr/>
      <dgm:t>
        <a:bodyPr/>
        <a:lstStyle/>
        <a:p>
          <a:endParaRPr lang="en-US"/>
        </a:p>
      </dgm:t>
    </dgm:pt>
    <dgm:pt modelId="{F7B575A4-4C6D-431D-8D0B-2812387E0668}" type="sibTrans" cxnId="{CF1975FB-ECAD-4B4A-93D3-6EF1BD093F2C}">
      <dgm:prSet/>
      <dgm:spPr/>
      <dgm:t>
        <a:bodyPr/>
        <a:lstStyle/>
        <a:p>
          <a:endParaRPr lang="en-US"/>
        </a:p>
      </dgm:t>
    </dgm:pt>
    <dgm:pt modelId="{9D651097-A81A-4E5C-B063-79FAF4BF714A}" type="pres">
      <dgm:prSet presAssocID="{D00BF17E-185A-4C9D-924B-7CA67AD3BB12}" presName="vert0" presStyleCnt="0">
        <dgm:presLayoutVars>
          <dgm:dir/>
          <dgm:animOne val="branch"/>
          <dgm:animLvl val="lvl"/>
        </dgm:presLayoutVars>
      </dgm:prSet>
      <dgm:spPr/>
    </dgm:pt>
    <dgm:pt modelId="{E54EBF56-3756-4FF7-89BB-BB5419819FB3}" type="pres">
      <dgm:prSet presAssocID="{058CDBDD-972E-4A8C-B4B2-BEA3D651FC45}" presName="thickLine" presStyleLbl="alignNode1" presStyleIdx="0" presStyleCnt="3"/>
      <dgm:spPr/>
    </dgm:pt>
    <dgm:pt modelId="{51AF64F2-1D3A-4C2D-8C8C-E12E697F4D84}" type="pres">
      <dgm:prSet presAssocID="{058CDBDD-972E-4A8C-B4B2-BEA3D651FC45}" presName="horz1" presStyleCnt="0"/>
      <dgm:spPr/>
    </dgm:pt>
    <dgm:pt modelId="{5B3DB0A9-3A98-4300-88F3-D64F2815DF9F}" type="pres">
      <dgm:prSet presAssocID="{058CDBDD-972E-4A8C-B4B2-BEA3D651FC45}" presName="tx1" presStyleLbl="revTx" presStyleIdx="0" presStyleCnt="3"/>
      <dgm:spPr/>
    </dgm:pt>
    <dgm:pt modelId="{FFB0949D-F6F1-4904-916B-32E90EDEB4E8}" type="pres">
      <dgm:prSet presAssocID="{058CDBDD-972E-4A8C-B4B2-BEA3D651FC45}" presName="vert1" presStyleCnt="0"/>
      <dgm:spPr/>
    </dgm:pt>
    <dgm:pt modelId="{C4381344-9FC9-4F4E-B843-0FC4C91B3327}" type="pres">
      <dgm:prSet presAssocID="{237103CE-DAE8-4AD3-A76E-C4D8E9BCE660}" presName="thickLine" presStyleLbl="alignNode1" presStyleIdx="1" presStyleCnt="3"/>
      <dgm:spPr/>
    </dgm:pt>
    <dgm:pt modelId="{23DF4B8C-332E-437B-B0B1-5F74D51209B7}" type="pres">
      <dgm:prSet presAssocID="{237103CE-DAE8-4AD3-A76E-C4D8E9BCE660}" presName="horz1" presStyleCnt="0"/>
      <dgm:spPr/>
    </dgm:pt>
    <dgm:pt modelId="{3FB30300-8891-470E-ADC1-82CE5426484B}" type="pres">
      <dgm:prSet presAssocID="{237103CE-DAE8-4AD3-A76E-C4D8E9BCE660}" presName="tx1" presStyleLbl="revTx" presStyleIdx="1" presStyleCnt="3"/>
      <dgm:spPr/>
    </dgm:pt>
    <dgm:pt modelId="{2C2E07AD-001D-4843-A60A-D70C012ABC4A}" type="pres">
      <dgm:prSet presAssocID="{237103CE-DAE8-4AD3-A76E-C4D8E9BCE660}" presName="vert1" presStyleCnt="0"/>
      <dgm:spPr/>
    </dgm:pt>
    <dgm:pt modelId="{1A11DA4F-FFE6-4584-909B-219EF93E0D7A}" type="pres">
      <dgm:prSet presAssocID="{C22706A3-08A6-446B-A8A1-3495B5A8C6F4}" presName="thickLine" presStyleLbl="alignNode1" presStyleIdx="2" presStyleCnt="3"/>
      <dgm:spPr/>
    </dgm:pt>
    <dgm:pt modelId="{A7804409-3DB6-43CC-A207-6F47A28779D9}" type="pres">
      <dgm:prSet presAssocID="{C22706A3-08A6-446B-A8A1-3495B5A8C6F4}" presName="horz1" presStyleCnt="0"/>
      <dgm:spPr/>
    </dgm:pt>
    <dgm:pt modelId="{D71F7A74-361D-4B52-80BC-274686944862}" type="pres">
      <dgm:prSet presAssocID="{C22706A3-08A6-446B-A8A1-3495B5A8C6F4}" presName="tx1" presStyleLbl="revTx" presStyleIdx="2" presStyleCnt="3"/>
      <dgm:spPr/>
    </dgm:pt>
    <dgm:pt modelId="{E8493291-ACD5-4708-95E0-C523C37D1769}" type="pres">
      <dgm:prSet presAssocID="{C22706A3-08A6-446B-A8A1-3495B5A8C6F4}" presName="vert1" presStyleCnt="0"/>
      <dgm:spPr/>
    </dgm:pt>
  </dgm:ptLst>
  <dgm:cxnLst>
    <dgm:cxn modelId="{C838690F-FB96-43BE-A7A8-19F2C1543ABF}" type="presOf" srcId="{D00BF17E-185A-4C9D-924B-7CA67AD3BB12}" destId="{9D651097-A81A-4E5C-B063-79FAF4BF714A}" srcOrd="0" destOrd="0" presId="urn:microsoft.com/office/officeart/2008/layout/LinedList"/>
    <dgm:cxn modelId="{0A42D81A-65D7-483A-AE33-0F901C1EDE9B}" srcId="{D00BF17E-185A-4C9D-924B-7CA67AD3BB12}" destId="{237103CE-DAE8-4AD3-A76E-C4D8E9BCE660}" srcOrd="1" destOrd="0" parTransId="{D58D4852-6701-4511-9E90-83139B188E1D}" sibTransId="{BD0B0F9E-C766-4A0C-B489-FA2441D441CD}"/>
    <dgm:cxn modelId="{B50A5E36-74D3-4FC4-A9D5-8D9BC12DC9FC}" type="presOf" srcId="{C22706A3-08A6-446B-A8A1-3495B5A8C6F4}" destId="{D71F7A74-361D-4B52-80BC-274686944862}" srcOrd="0" destOrd="0" presId="urn:microsoft.com/office/officeart/2008/layout/LinedList"/>
    <dgm:cxn modelId="{8106633A-8587-4B92-933D-85F396BFDB37}" type="presOf" srcId="{237103CE-DAE8-4AD3-A76E-C4D8E9BCE660}" destId="{3FB30300-8891-470E-ADC1-82CE5426484B}" srcOrd="0" destOrd="0" presId="urn:microsoft.com/office/officeart/2008/layout/LinedList"/>
    <dgm:cxn modelId="{C8F9C741-98CA-40BB-828A-2C5F4C3CFFBD}" type="presOf" srcId="{058CDBDD-972E-4A8C-B4B2-BEA3D651FC45}" destId="{5B3DB0A9-3A98-4300-88F3-D64F2815DF9F}" srcOrd="0" destOrd="0" presId="urn:microsoft.com/office/officeart/2008/layout/LinedList"/>
    <dgm:cxn modelId="{6F951FD1-A5D7-4712-9CC0-545DB8166118}" srcId="{D00BF17E-185A-4C9D-924B-7CA67AD3BB12}" destId="{058CDBDD-972E-4A8C-B4B2-BEA3D651FC45}" srcOrd="0" destOrd="0" parTransId="{AFD2679D-751F-4316-8B6C-647327512299}" sibTransId="{40AC8563-BAFD-48DD-8F7A-CDD9E87D7D93}"/>
    <dgm:cxn modelId="{CF1975FB-ECAD-4B4A-93D3-6EF1BD093F2C}" srcId="{D00BF17E-185A-4C9D-924B-7CA67AD3BB12}" destId="{C22706A3-08A6-446B-A8A1-3495B5A8C6F4}" srcOrd="2" destOrd="0" parTransId="{6953EB7C-4F22-4993-ADE1-DA917F7C703D}" sibTransId="{F7B575A4-4C6D-431D-8D0B-2812387E0668}"/>
    <dgm:cxn modelId="{AA278C62-E09C-49D9-828E-D2AC7389FD09}" type="presParOf" srcId="{9D651097-A81A-4E5C-B063-79FAF4BF714A}" destId="{E54EBF56-3756-4FF7-89BB-BB5419819FB3}" srcOrd="0" destOrd="0" presId="urn:microsoft.com/office/officeart/2008/layout/LinedList"/>
    <dgm:cxn modelId="{E8BD4A00-B4A4-4300-A7B7-908D894540EB}" type="presParOf" srcId="{9D651097-A81A-4E5C-B063-79FAF4BF714A}" destId="{51AF64F2-1D3A-4C2D-8C8C-E12E697F4D84}" srcOrd="1" destOrd="0" presId="urn:microsoft.com/office/officeart/2008/layout/LinedList"/>
    <dgm:cxn modelId="{7BAB9903-D1F4-496D-8531-470B1541202E}" type="presParOf" srcId="{51AF64F2-1D3A-4C2D-8C8C-E12E697F4D84}" destId="{5B3DB0A9-3A98-4300-88F3-D64F2815DF9F}" srcOrd="0" destOrd="0" presId="urn:microsoft.com/office/officeart/2008/layout/LinedList"/>
    <dgm:cxn modelId="{0E4B626A-331B-4F10-BA77-035B176574B8}" type="presParOf" srcId="{51AF64F2-1D3A-4C2D-8C8C-E12E697F4D84}" destId="{FFB0949D-F6F1-4904-916B-32E90EDEB4E8}" srcOrd="1" destOrd="0" presId="urn:microsoft.com/office/officeart/2008/layout/LinedList"/>
    <dgm:cxn modelId="{A8E29F1C-4FA2-47DD-9579-5BE5930219A2}" type="presParOf" srcId="{9D651097-A81A-4E5C-B063-79FAF4BF714A}" destId="{C4381344-9FC9-4F4E-B843-0FC4C91B3327}" srcOrd="2" destOrd="0" presId="urn:microsoft.com/office/officeart/2008/layout/LinedList"/>
    <dgm:cxn modelId="{B4D79D2C-4DF5-4FDE-8377-E7EB21988C6C}" type="presParOf" srcId="{9D651097-A81A-4E5C-B063-79FAF4BF714A}" destId="{23DF4B8C-332E-437B-B0B1-5F74D51209B7}" srcOrd="3" destOrd="0" presId="urn:microsoft.com/office/officeart/2008/layout/LinedList"/>
    <dgm:cxn modelId="{9F87D1E1-FD7C-4E65-A196-4DD767A968EB}" type="presParOf" srcId="{23DF4B8C-332E-437B-B0B1-5F74D51209B7}" destId="{3FB30300-8891-470E-ADC1-82CE5426484B}" srcOrd="0" destOrd="0" presId="urn:microsoft.com/office/officeart/2008/layout/LinedList"/>
    <dgm:cxn modelId="{67629C19-127B-4ACD-9B55-697EA9949434}" type="presParOf" srcId="{23DF4B8C-332E-437B-B0B1-5F74D51209B7}" destId="{2C2E07AD-001D-4843-A60A-D70C012ABC4A}" srcOrd="1" destOrd="0" presId="urn:microsoft.com/office/officeart/2008/layout/LinedList"/>
    <dgm:cxn modelId="{47A4A25A-9344-48A4-B311-86F3DC734A51}" type="presParOf" srcId="{9D651097-A81A-4E5C-B063-79FAF4BF714A}" destId="{1A11DA4F-FFE6-4584-909B-219EF93E0D7A}" srcOrd="4" destOrd="0" presId="urn:microsoft.com/office/officeart/2008/layout/LinedList"/>
    <dgm:cxn modelId="{70E18F61-7F2A-49E4-B551-6FCC56CC39BE}" type="presParOf" srcId="{9D651097-A81A-4E5C-B063-79FAF4BF714A}" destId="{A7804409-3DB6-43CC-A207-6F47A28779D9}" srcOrd="5" destOrd="0" presId="urn:microsoft.com/office/officeart/2008/layout/LinedList"/>
    <dgm:cxn modelId="{3E2714A6-6AC3-4083-8A84-BA054F2730AB}" type="presParOf" srcId="{A7804409-3DB6-43CC-A207-6F47A28779D9}" destId="{D71F7A74-361D-4B52-80BC-274686944862}" srcOrd="0" destOrd="0" presId="urn:microsoft.com/office/officeart/2008/layout/LinedList"/>
    <dgm:cxn modelId="{D16C9C9C-7D9F-4F45-B474-04BBFD822E60}" type="presParOf" srcId="{A7804409-3DB6-43CC-A207-6F47A28779D9}" destId="{E8493291-ACD5-4708-95E0-C523C37D176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0B41FA-5192-4CA6-8F17-26B1E74B614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DC7C7D0-6B50-49A9-A15A-FA6E42C06B24}">
      <dgm:prSet/>
      <dgm:spPr/>
      <dgm:t>
        <a:bodyPr/>
        <a:lstStyle/>
        <a:p>
          <a:r>
            <a:rPr lang="en-US" b="0" i="0" u="none" strike="noStrike" cap="none" spc="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Object Detection in Satellite Images using Deep Learning </a:t>
          </a:r>
        </a:p>
        <a:p>
          <a:r>
            <a:rPr lang="en-US" b="0" i="0" u="none" strike="noStrike" cap="none" spc="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NTESS, LLC - National Technology &amp; Engineering Solutions of Sandia</a:t>
          </a:r>
          <a:endParaRPr lang="en-US" b="0" i="0" dirty="0">
            <a:solidFill>
              <a:srgbClr val="333333"/>
            </a:solidFill>
            <a:effectLst/>
            <a:latin typeface="Roboto" panose="02000000000000000000" pitchFamily="2" charset="0"/>
          </a:endParaRPr>
        </a:p>
        <a:p>
          <a:r>
            <a:rPr lang="en-US" b="0" i="0" dirty="0">
              <a:solidFill>
                <a:srgbClr val="333333"/>
              </a:solidFill>
              <a:effectLst/>
              <a:latin typeface="Roboto" panose="02000000000000000000" pitchFamily="2" charset="0"/>
            </a:rPr>
            <a:t>$23,645.00</a:t>
          </a:r>
          <a:endParaRPr lang="en-US" dirty="0"/>
        </a:p>
      </dgm:t>
    </dgm:pt>
    <dgm:pt modelId="{B1865C33-CF9A-4C11-938A-2F95D213192D}" type="parTrans" cxnId="{00B99A12-E311-425A-8905-C2497338CD1D}">
      <dgm:prSet/>
      <dgm:spPr/>
      <dgm:t>
        <a:bodyPr/>
        <a:lstStyle/>
        <a:p>
          <a:endParaRPr lang="en-US"/>
        </a:p>
      </dgm:t>
    </dgm:pt>
    <dgm:pt modelId="{F18EEFF7-DBEE-4457-B9B1-F3070A5042E9}" type="sibTrans" cxnId="{00B99A12-E311-425A-8905-C2497338CD1D}">
      <dgm:prSet/>
      <dgm:spPr/>
      <dgm:t>
        <a:bodyPr/>
        <a:lstStyle/>
        <a:p>
          <a:endParaRPr lang="en-US"/>
        </a:p>
      </dgm:t>
    </dgm:pt>
    <dgm:pt modelId="{AF0174A5-E03C-4BCB-8421-3FE83BB3F572}">
      <dgm:prSet/>
      <dgm:spPr/>
      <dgm:t>
        <a:bodyPr/>
        <a:lstStyle/>
        <a:p>
          <a:r>
            <a:rPr lang="en-US" dirty="0"/>
            <a:t>SWIFT: Collaborative Research: Data Driven Learning and Optimization in Reconfigurable Intelligent Surface Enabled Industrial Wireless Network for Advanced Manufacturing </a:t>
          </a:r>
        </a:p>
        <a:p>
          <a:r>
            <a:rPr lang="en-US" dirty="0"/>
            <a:t>National Science Foundation</a:t>
          </a:r>
          <a:endParaRPr lang="en-US" b="0" i="0" dirty="0">
            <a:effectLst/>
            <a:latin typeface="Roboto" panose="02000000000000000000" pitchFamily="2" charset="0"/>
          </a:endParaRPr>
        </a:p>
        <a:p>
          <a:pPr>
            <a:buNone/>
          </a:pPr>
          <a:r>
            <a:rPr lang="en-US" b="0" i="0" dirty="0">
              <a:effectLst/>
              <a:latin typeface="Roboto" panose="02000000000000000000" pitchFamily="2" charset="0"/>
            </a:rPr>
            <a:t>$200,000.00</a:t>
          </a:r>
        </a:p>
        <a:p>
          <a:endParaRPr lang="en-US" dirty="0"/>
        </a:p>
      </dgm:t>
    </dgm:pt>
    <dgm:pt modelId="{0E18978A-90C2-4BF5-BF11-4C0807DFA9E9}" type="parTrans" cxnId="{B32622F2-140F-43F4-B133-9CF455C7381A}">
      <dgm:prSet/>
      <dgm:spPr/>
      <dgm:t>
        <a:bodyPr/>
        <a:lstStyle/>
        <a:p>
          <a:endParaRPr lang="en-US"/>
        </a:p>
      </dgm:t>
    </dgm:pt>
    <dgm:pt modelId="{1EDDC422-FE0C-4BCF-A5CA-BBB5086B7D3C}" type="sibTrans" cxnId="{B32622F2-140F-43F4-B133-9CF455C7381A}">
      <dgm:prSet/>
      <dgm:spPr/>
      <dgm:t>
        <a:bodyPr/>
        <a:lstStyle/>
        <a:p>
          <a:endParaRPr lang="en-US"/>
        </a:p>
      </dgm:t>
    </dgm:pt>
    <dgm:pt modelId="{7299517C-DA70-4395-87C0-BA5C02B8E2E1}" type="pres">
      <dgm:prSet presAssocID="{330B41FA-5192-4CA6-8F17-26B1E74B614D}" presName="vert0" presStyleCnt="0">
        <dgm:presLayoutVars>
          <dgm:dir/>
          <dgm:animOne val="branch"/>
          <dgm:animLvl val="lvl"/>
        </dgm:presLayoutVars>
      </dgm:prSet>
      <dgm:spPr/>
    </dgm:pt>
    <dgm:pt modelId="{EDB6AD8D-2C6B-47B2-88F2-4287F7228FB0}" type="pres">
      <dgm:prSet presAssocID="{2DC7C7D0-6B50-49A9-A15A-FA6E42C06B24}" presName="thickLine" presStyleLbl="alignNode1" presStyleIdx="0" presStyleCnt="2"/>
      <dgm:spPr/>
    </dgm:pt>
    <dgm:pt modelId="{9CF96DFA-3F4C-48A8-9937-4E41998C31D2}" type="pres">
      <dgm:prSet presAssocID="{2DC7C7D0-6B50-49A9-A15A-FA6E42C06B24}" presName="horz1" presStyleCnt="0"/>
      <dgm:spPr/>
    </dgm:pt>
    <dgm:pt modelId="{F6048818-8156-466B-9A3B-81CF96F41A3C}" type="pres">
      <dgm:prSet presAssocID="{2DC7C7D0-6B50-49A9-A15A-FA6E42C06B24}" presName="tx1" presStyleLbl="revTx" presStyleIdx="0" presStyleCnt="2"/>
      <dgm:spPr/>
    </dgm:pt>
    <dgm:pt modelId="{862B2AC5-EDAE-40AE-98D3-409D92BC61C8}" type="pres">
      <dgm:prSet presAssocID="{2DC7C7D0-6B50-49A9-A15A-FA6E42C06B24}" presName="vert1" presStyleCnt="0"/>
      <dgm:spPr/>
    </dgm:pt>
    <dgm:pt modelId="{601C26F9-5ED3-4379-B942-3860DE19E23E}" type="pres">
      <dgm:prSet presAssocID="{AF0174A5-E03C-4BCB-8421-3FE83BB3F572}" presName="thickLine" presStyleLbl="alignNode1" presStyleIdx="1" presStyleCnt="2"/>
      <dgm:spPr/>
    </dgm:pt>
    <dgm:pt modelId="{C1AB5C3A-D007-4962-AEBA-424D81C6DC4F}" type="pres">
      <dgm:prSet presAssocID="{AF0174A5-E03C-4BCB-8421-3FE83BB3F572}" presName="horz1" presStyleCnt="0"/>
      <dgm:spPr/>
    </dgm:pt>
    <dgm:pt modelId="{9F10824D-9C6D-4A4F-9F6E-9DB9AD4C3A4E}" type="pres">
      <dgm:prSet presAssocID="{AF0174A5-E03C-4BCB-8421-3FE83BB3F572}" presName="tx1" presStyleLbl="revTx" presStyleIdx="1" presStyleCnt="2"/>
      <dgm:spPr/>
    </dgm:pt>
    <dgm:pt modelId="{64BA6ED8-C0FF-4F4C-8121-F38BCF3AE358}" type="pres">
      <dgm:prSet presAssocID="{AF0174A5-E03C-4BCB-8421-3FE83BB3F572}" presName="vert1" presStyleCnt="0"/>
      <dgm:spPr/>
    </dgm:pt>
  </dgm:ptLst>
  <dgm:cxnLst>
    <dgm:cxn modelId="{00B99A12-E311-425A-8905-C2497338CD1D}" srcId="{330B41FA-5192-4CA6-8F17-26B1E74B614D}" destId="{2DC7C7D0-6B50-49A9-A15A-FA6E42C06B24}" srcOrd="0" destOrd="0" parTransId="{B1865C33-CF9A-4C11-938A-2F95D213192D}" sibTransId="{F18EEFF7-DBEE-4457-B9B1-F3070A5042E9}"/>
    <dgm:cxn modelId="{A4FDAC15-50C9-4315-A529-B0DD68F5FEAF}" type="presOf" srcId="{330B41FA-5192-4CA6-8F17-26B1E74B614D}" destId="{7299517C-DA70-4395-87C0-BA5C02B8E2E1}" srcOrd="0" destOrd="0" presId="urn:microsoft.com/office/officeart/2008/layout/LinedList"/>
    <dgm:cxn modelId="{BBF733D7-4EC2-44BE-8B27-44827B615A4E}" type="presOf" srcId="{2DC7C7D0-6B50-49A9-A15A-FA6E42C06B24}" destId="{F6048818-8156-466B-9A3B-81CF96F41A3C}" srcOrd="0" destOrd="0" presId="urn:microsoft.com/office/officeart/2008/layout/LinedList"/>
    <dgm:cxn modelId="{CBAEEDE7-A5F3-4259-AC16-A7C62F662888}" type="presOf" srcId="{AF0174A5-E03C-4BCB-8421-3FE83BB3F572}" destId="{9F10824D-9C6D-4A4F-9F6E-9DB9AD4C3A4E}" srcOrd="0" destOrd="0" presId="urn:microsoft.com/office/officeart/2008/layout/LinedList"/>
    <dgm:cxn modelId="{B32622F2-140F-43F4-B133-9CF455C7381A}" srcId="{330B41FA-5192-4CA6-8F17-26B1E74B614D}" destId="{AF0174A5-E03C-4BCB-8421-3FE83BB3F572}" srcOrd="1" destOrd="0" parTransId="{0E18978A-90C2-4BF5-BF11-4C0807DFA9E9}" sibTransId="{1EDDC422-FE0C-4BCF-A5CA-BBB5086B7D3C}"/>
    <dgm:cxn modelId="{EC924421-F337-4406-B103-6421532C4CBF}" type="presParOf" srcId="{7299517C-DA70-4395-87C0-BA5C02B8E2E1}" destId="{EDB6AD8D-2C6B-47B2-88F2-4287F7228FB0}" srcOrd="0" destOrd="0" presId="urn:microsoft.com/office/officeart/2008/layout/LinedList"/>
    <dgm:cxn modelId="{2CE9CE34-C407-439A-9AEC-E56A4A085468}" type="presParOf" srcId="{7299517C-DA70-4395-87C0-BA5C02B8E2E1}" destId="{9CF96DFA-3F4C-48A8-9937-4E41998C31D2}" srcOrd="1" destOrd="0" presId="urn:microsoft.com/office/officeart/2008/layout/LinedList"/>
    <dgm:cxn modelId="{1A1DF636-E9A1-4177-AD35-5FBBA0E9E623}" type="presParOf" srcId="{9CF96DFA-3F4C-48A8-9937-4E41998C31D2}" destId="{F6048818-8156-466B-9A3B-81CF96F41A3C}" srcOrd="0" destOrd="0" presId="urn:microsoft.com/office/officeart/2008/layout/LinedList"/>
    <dgm:cxn modelId="{B36B1408-A4C9-4729-94CE-80D2DED035A6}" type="presParOf" srcId="{9CF96DFA-3F4C-48A8-9937-4E41998C31D2}" destId="{862B2AC5-EDAE-40AE-98D3-409D92BC61C8}" srcOrd="1" destOrd="0" presId="urn:microsoft.com/office/officeart/2008/layout/LinedList"/>
    <dgm:cxn modelId="{27C84CAD-F267-454E-B52A-6DE2ACF7B1AF}" type="presParOf" srcId="{7299517C-DA70-4395-87C0-BA5C02B8E2E1}" destId="{601C26F9-5ED3-4379-B942-3860DE19E23E}" srcOrd="2" destOrd="0" presId="urn:microsoft.com/office/officeart/2008/layout/LinedList"/>
    <dgm:cxn modelId="{220587C1-1C07-4013-BF66-FA87B51D37F0}" type="presParOf" srcId="{7299517C-DA70-4395-87C0-BA5C02B8E2E1}" destId="{C1AB5C3A-D007-4962-AEBA-424D81C6DC4F}" srcOrd="3" destOrd="0" presId="urn:microsoft.com/office/officeart/2008/layout/LinedList"/>
    <dgm:cxn modelId="{33B521CF-7C81-456B-B17E-8ED1E224332E}" type="presParOf" srcId="{C1AB5C3A-D007-4962-AEBA-424D81C6DC4F}" destId="{9F10824D-9C6D-4A4F-9F6E-9DB9AD4C3A4E}" srcOrd="0" destOrd="0" presId="urn:microsoft.com/office/officeart/2008/layout/LinedList"/>
    <dgm:cxn modelId="{FBF5D175-9CB7-4913-893B-BB9341E76771}" type="presParOf" srcId="{C1AB5C3A-D007-4962-AEBA-424D81C6DC4F}" destId="{64BA6ED8-C0FF-4F4C-8121-F38BCF3AE35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526440-EABB-456B-A42B-CB9FC4A53C55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8A4D83A0-3DB6-4E84-BA7E-5D7F27355CBD}">
      <dgm:prSet/>
      <dgm:spPr/>
      <dgm:t>
        <a:bodyPr/>
        <a:lstStyle/>
        <a:p>
          <a:r>
            <a:rPr lang="en-US"/>
            <a:t>Radiation Effects Studies on Thermal Composites</a:t>
          </a:r>
        </a:p>
      </dgm:t>
    </dgm:pt>
    <dgm:pt modelId="{7030A4E2-4842-4457-85F8-E7AB85A9031B}" type="parTrans" cxnId="{A051BB5B-6074-4FF5-A529-5BF642FC7844}">
      <dgm:prSet/>
      <dgm:spPr/>
      <dgm:t>
        <a:bodyPr/>
        <a:lstStyle/>
        <a:p>
          <a:endParaRPr lang="en-US"/>
        </a:p>
      </dgm:t>
    </dgm:pt>
    <dgm:pt modelId="{700A8F79-A5F8-447B-80C3-FE816FE33BB2}" type="sibTrans" cxnId="{A051BB5B-6074-4FF5-A529-5BF642FC7844}">
      <dgm:prSet/>
      <dgm:spPr/>
      <dgm:t>
        <a:bodyPr/>
        <a:lstStyle/>
        <a:p>
          <a:endParaRPr lang="en-US"/>
        </a:p>
      </dgm:t>
    </dgm:pt>
    <dgm:pt modelId="{E5383A45-EEF9-42B6-81B3-5102C83FB27D}">
      <dgm:prSet/>
      <dgm:spPr/>
      <dgm:t>
        <a:bodyPr/>
        <a:lstStyle/>
        <a:p>
          <a:r>
            <a:rPr lang="en-US" dirty="0"/>
            <a:t>NTESS, LLC - National Technology &amp; Engineering Solutions of Sandia</a:t>
          </a:r>
        </a:p>
      </dgm:t>
    </dgm:pt>
    <dgm:pt modelId="{F966D86D-62F1-4AE0-82F2-7C9654AD58D3}" type="parTrans" cxnId="{5B4AB1A3-F656-4443-8B6A-201DEB1736A1}">
      <dgm:prSet/>
      <dgm:spPr/>
      <dgm:t>
        <a:bodyPr/>
        <a:lstStyle/>
        <a:p>
          <a:endParaRPr lang="en-US"/>
        </a:p>
      </dgm:t>
    </dgm:pt>
    <dgm:pt modelId="{83A29C9B-40DE-449F-BD93-B0CBF359F5E6}" type="sibTrans" cxnId="{5B4AB1A3-F656-4443-8B6A-201DEB1736A1}">
      <dgm:prSet/>
      <dgm:spPr/>
      <dgm:t>
        <a:bodyPr/>
        <a:lstStyle/>
        <a:p>
          <a:endParaRPr lang="en-US"/>
        </a:p>
      </dgm:t>
    </dgm:pt>
    <dgm:pt modelId="{D2EAC2AE-FA53-4803-BC8C-8A83594FA41C}">
      <dgm:prSet/>
      <dgm:spPr/>
      <dgm:t>
        <a:bodyPr/>
        <a:lstStyle/>
        <a:p>
          <a:r>
            <a:rPr lang="en-US" dirty="0"/>
            <a:t>$</a:t>
          </a:r>
          <a:r>
            <a:rPr lang="en-US" b="0" i="0" dirty="0"/>
            <a:t> 70,000</a:t>
          </a:r>
          <a:endParaRPr lang="en-US" dirty="0"/>
        </a:p>
      </dgm:t>
    </dgm:pt>
    <dgm:pt modelId="{B99B5CAF-425E-4BD3-853E-C8140A4F13E1}" type="parTrans" cxnId="{92647949-4B42-4C53-B52A-7141F193D3D8}">
      <dgm:prSet/>
      <dgm:spPr/>
      <dgm:t>
        <a:bodyPr/>
        <a:lstStyle/>
        <a:p>
          <a:endParaRPr lang="en-US"/>
        </a:p>
      </dgm:t>
    </dgm:pt>
    <dgm:pt modelId="{D89596DF-5D2C-49D7-8D78-2E3EAE4C81B6}" type="sibTrans" cxnId="{92647949-4B42-4C53-B52A-7141F193D3D8}">
      <dgm:prSet/>
      <dgm:spPr/>
      <dgm:t>
        <a:bodyPr/>
        <a:lstStyle/>
        <a:p>
          <a:endParaRPr lang="en-US"/>
        </a:p>
      </dgm:t>
    </dgm:pt>
    <dgm:pt modelId="{4CE28DFF-4DF3-421C-880D-414D233D4CE0}" type="pres">
      <dgm:prSet presAssocID="{77526440-EABB-456B-A42B-CB9FC4A53C55}" presName="vert0" presStyleCnt="0">
        <dgm:presLayoutVars>
          <dgm:dir/>
          <dgm:animOne val="branch"/>
          <dgm:animLvl val="lvl"/>
        </dgm:presLayoutVars>
      </dgm:prSet>
      <dgm:spPr/>
    </dgm:pt>
    <dgm:pt modelId="{933F4AD5-5A4C-475B-9E32-46484739E90E}" type="pres">
      <dgm:prSet presAssocID="{8A4D83A0-3DB6-4E84-BA7E-5D7F27355CBD}" presName="thickLine" presStyleLbl="alignNode1" presStyleIdx="0" presStyleCnt="3"/>
      <dgm:spPr/>
    </dgm:pt>
    <dgm:pt modelId="{8E4F7138-3510-421B-A473-4986A2E2B229}" type="pres">
      <dgm:prSet presAssocID="{8A4D83A0-3DB6-4E84-BA7E-5D7F27355CBD}" presName="horz1" presStyleCnt="0"/>
      <dgm:spPr/>
    </dgm:pt>
    <dgm:pt modelId="{94FD9302-9014-4D35-87AA-404632AFCCBD}" type="pres">
      <dgm:prSet presAssocID="{8A4D83A0-3DB6-4E84-BA7E-5D7F27355CBD}" presName="tx1" presStyleLbl="revTx" presStyleIdx="0" presStyleCnt="3"/>
      <dgm:spPr/>
    </dgm:pt>
    <dgm:pt modelId="{C1EBE0FB-8B9F-415E-B844-2597D07DB199}" type="pres">
      <dgm:prSet presAssocID="{8A4D83A0-3DB6-4E84-BA7E-5D7F27355CBD}" presName="vert1" presStyleCnt="0"/>
      <dgm:spPr/>
    </dgm:pt>
    <dgm:pt modelId="{73C94333-90F9-417A-816A-E46A53791CE2}" type="pres">
      <dgm:prSet presAssocID="{E5383A45-EEF9-42B6-81B3-5102C83FB27D}" presName="thickLine" presStyleLbl="alignNode1" presStyleIdx="1" presStyleCnt="3"/>
      <dgm:spPr/>
    </dgm:pt>
    <dgm:pt modelId="{066E80EA-FC37-4ED5-A603-75FAF8F271E5}" type="pres">
      <dgm:prSet presAssocID="{E5383A45-EEF9-42B6-81B3-5102C83FB27D}" presName="horz1" presStyleCnt="0"/>
      <dgm:spPr/>
    </dgm:pt>
    <dgm:pt modelId="{9C0C615E-FA11-4A72-BB25-6FF8848CA4A4}" type="pres">
      <dgm:prSet presAssocID="{E5383A45-EEF9-42B6-81B3-5102C83FB27D}" presName="tx1" presStyleLbl="revTx" presStyleIdx="1" presStyleCnt="3"/>
      <dgm:spPr/>
    </dgm:pt>
    <dgm:pt modelId="{C89CD122-3054-45CA-A9A9-7FBB5497291E}" type="pres">
      <dgm:prSet presAssocID="{E5383A45-EEF9-42B6-81B3-5102C83FB27D}" presName="vert1" presStyleCnt="0"/>
      <dgm:spPr/>
    </dgm:pt>
    <dgm:pt modelId="{B1A96DB6-2B6A-4E9B-B418-E63D313FAA85}" type="pres">
      <dgm:prSet presAssocID="{D2EAC2AE-FA53-4803-BC8C-8A83594FA41C}" presName="thickLine" presStyleLbl="alignNode1" presStyleIdx="2" presStyleCnt="3"/>
      <dgm:spPr/>
    </dgm:pt>
    <dgm:pt modelId="{05AD4064-2D7B-47AA-BDED-4BF970E5A8F0}" type="pres">
      <dgm:prSet presAssocID="{D2EAC2AE-FA53-4803-BC8C-8A83594FA41C}" presName="horz1" presStyleCnt="0"/>
      <dgm:spPr/>
    </dgm:pt>
    <dgm:pt modelId="{6CB61F36-767B-490C-87C7-203531299724}" type="pres">
      <dgm:prSet presAssocID="{D2EAC2AE-FA53-4803-BC8C-8A83594FA41C}" presName="tx1" presStyleLbl="revTx" presStyleIdx="2" presStyleCnt="3"/>
      <dgm:spPr/>
    </dgm:pt>
    <dgm:pt modelId="{D1D548DD-C84F-40F2-BD6A-ABCE2CB16842}" type="pres">
      <dgm:prSet presAssocID="{D2EAC2AE-FA53-4803-BC8C-8A83594FA41C}" presName="vert1" presStyleCnt="0"/>
      <dgm:spPr/>
    </dgm:pt>
  </dgm:ptLst>
  <dgm:cxnLst>
    <dgm:cxn modelId="{A051BB5B-6074-4FF5-A529-5BF642FC7844}" srcId="{77526440-EABB-456B-A42B-CB9FC4A53C55}" destId="{8A4D83A0-3DB6-4E84-BA7E-5D7F27355CBD}" srcOrd="0" destOrd="0" parTransId="{7030A4E2-4842-4457-85F8-E7AB85A9031B}" sibTransId="{700A8F79-A5F8-447B-80C3-FE816FE33BB2}"/>
    <dgm:cxn modelId="{92647949-4B42-4C53-B52A-7141F193D3D8}" srcId="{77526440-EABB-456B-A42B-CB9FC4A53C55}" destId="{D2EAC2AE-FA53-4803-BC8C-8A83594FA41C}" srcOrd="2" destOrd="0" parTransId="{B99B5CAF-425E-4BD3-853E-C8140A4F13E1}" sibTransId="{D89596DF-5D2C-49D7-8D78-2E3EAE4C81B6}"/>
    <dgm:cxn modelId="{3A433695-5F40-4056-BC01-A5888DDBF676}" type="presOf" srcId="{77526440-EABB-456B-A42B-CB9FC4A53C55}" destId="{4CE28DFF-4DF3-421C-880D-414D233D4CE0}" srcOrd="0" destOrd="0" presId="urn:microsoft.com/office/officeart/2008/layout/LinedList"/>
    <dgm:cxn modelId="{3C78CB9E-CAB7-4A14-9280-30A90A1F5F40}" type="presOf" srcId="{E5383A45-EEF9-42B6-81B3-5102C83FB27D}" destId="{9C0C615E-FA11-4A72-BB25-6FF8848CA4A4}" srcOrd="0" destOrd="0" presId="urn:microsoft.com/office/officeart/2008/layout/LinedList"/>
    <dgm:cxn modelId="{5B4AB1A3-F656-4443-8B6A-201DEB1736A1}" srcId="{77526440-EABB-456B-A42B-CB9FC4A53C55}" destId="{E5383A45-EEF9-42B6-81B3-5102C83FB27D}" srcOrd="1" destOrd="0" parTransId="{F966D86D-62F1-4AE0-82F2-7C9654AD58D3}" sibTransId="{83A29C9B-40DE-449F-BD93-B0CBF359F5E6}"/>
    <dgm:cxn modelId="{C456AAC1-73D3-43EF-992A-F1DE341556B4}" type="presOf" srcId="{8A4D83A0-3DB6-4E84-BA7E-5D7F27355CBD}" destId="{94FD9302-9014-4D35-87AA-404632AFCCBD}" srcOrd="0" destOrd="0" presId="urn:microsoft.com/office/officeart/2008/layout/LinedList"/>
    <dgm:cxn modelId="{A680BDDB-92EB-4928-9B2E-50708E333116}" type="presOf" srcId="{D2EAC2AE-FA53-4803-BC8C-8A83594FA41C}" destId="{6CB61F36-767B-490C-87C7-203531299724}" srcOrd="0" destOrd="0" presId="urn:microsoft.com/office/officeart/2008/layout/LinedList"/>
    <dgm:cxn modelId="{9249034D-3E71-4ED2-8576-FBEE92C844FD}" type="presParOf" srcId="{4CE28DFF-4DF3-421C-880D-414D233D4CE0}" destId="{933F4AD5-5A4C-475B-9E32-46484739E90E}" srcOrd="0" destOrd="0" presId="urn:microsoft.com/office/officeart/2008/layout/LinedList"/>
    <dgm:cxn modelId="{150AD7F2-01F3-46F5-973C-E47EAD840586}" type="presParOf" srcId="{4CE28DFF-4DF3-421C-880D-414D233D4CE0}" destId="{8E4F7138-3510-421B-A473-4986A2E2B229}" srcOrd="1" destOrd="0" presId="urn:microsoft.com/office/officeart/2008/layout/LinedList"/>
    <dgm:cxn modelId="{81CD7FC5-DFD2-46B6-8568-CA6DB874E157}" type="presParOf" srcId="{8E4F7138-3510-421B-A473-4986A2E2B229}" destId="{94FD9302-9014-4D35-87AA-404632AFCCBD}" srcOrd="0" destOrd="0" presId="urn:microsoft.com/office/officeart/2008/layout/LinedList"/>
    <dgm:cxn modelId="{29F66E60-BA78-4560-BF32-DC98504B3A95}" type="presParOf" srcId="{8E4F7138-3510-421B-A473-4986A2E2B229}" destId="{C1EBE0FB-8B9F-415E-B844-2597D07DB199}" srcOrd="1" destOrd="0" presId="urn:microsoft.com/office/officeart/2008/layout/LinedList"/>
    <dgm:cxn modelId="{AB67BEC9-4A17-417E-8C85-9563DDCD74AD}" type="presParOf" srcId="{4CE28DFF-4DF3-421C-880D-414D233D4CE0}" destId="{73C94333-90F9-417A-816A-E46A53791CE2}" srcOrd="2" destOrd="0" presId="urn:microsoft.com/office/officeart/2008/layout/LinedList"/>
    <dgm:cxn modelId="{8DDEAA7A-E2B0-4A67-895F-40ED4DF298A2}" type="presParOf" srcId="{4CE28DFF-4DF3-421C-880D-414D233D4CE0}" destId="{066E80EA-FC37-4ED5-A603-75FAF8F271E5}" srcOrd="3" destOrd="0" presId="urn:microsoft.com/office/officeart/2008/layout/LinedList"/>
    <dgm:cxn modelId="{4B3C6468-E804-4BD9-9E95-8F380A451D91}" type="presParOf" srcId="{066E80EA-FC37-4ED5-A603-75FAF8F271E5}" destId="{9C0C615E-FA11-4A72-BB25-6FF8848CA4A4}" srcOrd="0" destOrd="0" presId="urn:microsoft.com/office/officeart/2008/layout/LinedList"/>
    <dgm:cxn modelId="{FC1B381E-0879-482C-93CC-3507BC7F6F0F}" type="presParOf" srcId="{066E80EA-FC37-4ED5-A603-75FAF8F271E5}" destId="{C89CD122-3054-45CA-A9A9-7FBB5497291E}" srcOrd="1" destOrd="0" presId="urn:microsoft.com/office/officeart/2008/layout/LinedList"/>
    <dgm:cxn modelId="{D6C94DB9-E6FA-4D76-BCD2-1DAA23B884B1}" type="presParOf" srcId="{4CE28DFF-4DF3-421C-880D-414D233D4CE0}" destId="{B1A96DB6-2B6A-4E9B-B418-E63D313FAA85}" srcOrd="4" destOrd="0" presId="urn:microsoft.com/office/officeart/2008/layout/LinedList"/>
    <dgm:cxn modelId="{3D4BE191-0F93-4798-BF99-A4DDC059819D}" type="presParOf" srcId="{4CE28DFF-4DF3-421C-880D-414D233D4CE0}" destId="{05AD4064-2D7B-47AA-BDED-4BF970E5A8F0}" srcOrd="5" destOrd="0" presId="urn:microsoft.com/office/officeart/2008/layout/LinedList"/>
    <dgm:cxn modelId="{CCE28C84-058F-4E5F-A625-48A88EC6D4B3}" type="presParOf" srcId="{05AD4064-2D7B-47AA-BDED-4BF970E5A8F0}" destId="{6CB61F36-767B-490C-87C7-203531299724}" srcOrd="0" destOrd="0" presId="urn:microsoft.com/office/officeart/2008/layout/LinedList"/>
    <dgm:cxn modelId="{6F8DA874-EC34-4B7A-B4BF-2100F1D246FB}" type="presParOf" srcId="{05AD4064-2D7B-47AA-BDED-4BF970E5A8F0}" destId="{D1D548DD-C84F-40F2-BD6A-ABCE2CB1684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1932D82-63D8-4B34-9518-8A617FDFE912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09A4289-6452-4570-82C3-1989568026F8}">
      <dgm:prSet/>
      <dgm:spPr/>
      <dgm:t>
        <a:bodyPr/>
        <a:lstStyle/>
        <a:p>
          <a:r>
            <a:rPr lang="en-US"/>
            <a:t>Increased by 55% from 2016</a:t>
          </a:r>
        </a:p>
      </dgm:t>
    </dgm:pt>
    <dgm:pt modelId="{E69B3C91-E820-4611-839F-EDB6FF2DF1F2}" type="parTrans" cxnId="{ADE23383-88A2-4975-9D6E-F77216AA939D}">
      <dgm:prSet/>
      <dgm:spPr/>
      <dgm:t>
        <a:bodyPr/>
        <a:lstStyle/>
        <a:p>
          <a:endParaRPr lang="en-US"/>
        </a:p>
      </dgm:t>
    </dgm:pt>
    <dgm:pt modelId="{F4A018D9-886A-46D8-8E58-F03040B94F85}" type="sibTrans" cxnId="{ADE23383-88A2-4975-9D6E-F77216AA939D}">
      <dgm:prSet/>
      <dgm:spPr/>
      <dgm:t>
        <a:bodyPr/>
        <a:lstStyle/>
        <a:p>
          <a:endParaRPr lang="en-US"/>
        </a:p>
      </dgm:t>
    </dgm:pt>
    <dgm:pt modelId="{28F7C330-E668-429A-A7B7-D7C2C80C549A}">
      <dgm:prSet/>
      <dgm:spPr/>
      <dgm:t>
        <a:bodyPr/>
        <a:lstStyle/>
        <a:p>
          <a:r>
            <a:rPr lang="en-US"/>
            <a:t>Increased by 12.5% from last year</a:t>
          </a:r>
        </a:p>
      </dgm:t>
    </dgm:pt>
    <dgm:pt modelId="{7E4C3399-08F4-46A0-BCEC-F0EC0B6CE899}" type="parTrans" cxnId="{13DB154B-90B3-42EB-9ABA-255D46D50DB7}">
      <dgm:prSet/>
      <dgm:spPr/>
      <dgm:t>
        <a:bodyPr/>
        <a:lstStyle/>
        <a:p>
          <a:endParaRPr lang="en-US"/>
        </a:p>
      </dgm:t>
    </dgm:pt>
    <dgm:pt modelId="{81E1121B-C9AC-4ECD-888C-F06B673E588B}" type="sibTrans" cxnId="{13DB154B-90B3-42EB-9ABA-255D46D50DB7}">
      <dgm:prSet/>
      <dgm:spPr/>
      <dgm:t>
        <a:bodyPr/>
        <a:lstStyle/>
        <a:p>
          <a:endParaRPr lang="en-US"/>
        </a:p>
      </dgm:t>
    </dgm:pt>
    <dgm:pt modelId="{EA606DF2-FA6D-45D1-88CA-F03DA3683D9E}" type="pres">
      <dgm:prSet presAssocID="{61932D82-63D8-4B34-9518-8A617FDFE912}" presName="diagram" presStyleCnt="0">
        <dgm:presLayoutVars>
          <dgm:dir/>
          <dgm:resizeHandles val="exact"/>
        </dgm:presLayoutVars>
      </dgm:prSet>
      <dgm:spPr/>
    </dgm:pt>
    <dgm:pt modelId="{E8300600-048E-44F6-8E1E-18400DA4B152}" type="pres">
      <dgm:prSet presAssocID="{109A4289-6452-4570-82C3-1989568026F8}" presName="node" presStyleLbl="node1" presStyleIdx="0" presStyleCnt="2">
        <dgm:presLayoutVars>
          <dgm:bulletEnabled val="1"/>
        </dgm:presLayoutVars>
      </dgm:prSet>
      <dgm:spPr/>
    </dgm:pt>
    <dgm:pt modelId="{13DBC118-9933-44BC-9079-AEF731BE3A95}" type="pres">
      <dgm:prSet presAssocID="{F4A018D9-886A-46D8-8E58-F03040B94F85}" presName="sibTrans" presStyleCnt="0"/>
      <dgm:spPr/>
    </dgm:pt>
    <dgm:pt modelId="{5E600423-3E07-4972-BE79-BB19E807C4BC}" type="pres">
      <dgm:prSet presAssocID="{28F7C330-E668-429A-A7B7-D7C2C80C549A}" presName="node" presStyleLbl="node1" presStyleIdx="1" presStyleCnt="2">
        <dgm:presLayoutVars>
          <dgm:bulletEnabled val="1"/>
        </dgm:presLayoutVars>
      </dgm:prSet>
      <dgm:spPr/>
    </dgm:pt>
  </dgm:ptLst>
  <dgm:cxnLst>
    <dgm:cxn modelId="{5E2E7808-266C-4195-A6F9-20EA0F34E72B}" type="presOf" srcId="{61932D82-63D8-4B34-9518-8A617FDFE912}" destId="{EA606DF2-FA6D-45D1-88CA-F03DA3683D9E}" srcOrd="0" destOrd="0" presId="urn:microsoft.com/office/officeart/2005/8/layout/default"/>
    <dgm:cxn modelId="{13DB154B-90B3-42EB-9ABA-255D46D50DB7}" srcId="{61932D82-63D8-4B34-9518-8A617FDFE912}" destId="{28F7C330-E668-429A-A7B7-D7C2C80C549A}" srcOrd="1" destOrd="0" parTransId="{7E4C3399-08F4-46A0-BCEC-F0EC0B6CE899}" sibTransId="{81E1121B-C9AC-4ECD-888C-F06B673E588B}"/>
    <dgm:cxn modelId="{ADE23383-88A2-4975-9D6E-F77216AA939D}" srcId="{61932D82-63D8-4B34-9518-8A617FDFE912}" destId="{109A4289-6452-4570-82C3-1989568026F8}" srcOrd="0" destOrd="0" parTransId="{E69B3C91-E820-4611-839F-EDB6FF2DF1F2}" sibTransId="{F4A018D9-886A-46D8-8E58-F03040B94F85}"/>
    <dgm:cxn modelId="{455BCF8C-B1A7-4D57-AC6B-5FCD939C03A4}" type="presOf" srcId="{109A4289-6452-4570-82C3-1989568026F8}" destId="{E8300600-048E-44F6-8E1E-18400DA4B152}" srcOrd="0" destOrd="0" presId="urn:microsoft.com/office/officeart/2005/8/layout/default"/>
    <dgm:cxn modelId="{0551EFB4-33FD-4DFB-ABDB-DBEF066B970C}" type="presOf" srcId="{28F7C330-E668-429A-A7B7-D7C2C80C549A}" destId="{5E600423-3E07-4972-BE79-BB19E807C4BC}" srcOrd="0" destOrd="0" presId="urn:microsoft.com/office/officeart/2005/8/layout/default"/>
    <dgm:cxn modelId="{34467715-7A1C-4BBC-84DF-EC2CB76A9A65}" type="presParOf" srcId="{EA606DF2-FA6D-45D1-88CA-F03DA3683D9E}" destId="{E8300600-048E-44F6-8E1E-18400DA4B152}" srcOrd="0" destOrd="0" presId="urn:microsoft.com/office/officeart/2005/8/layout/default"/>
    <dgm:cxn modelId="{13A76DD0-C8D6-4458-B986-A72CA738372D}" type="presParOf" srcId="{EA606DF2-FA6D-45D1-88CA-F03DA3683D9E}" destId="{13DBC118-9933-44BC-9079-AEF731BE3A95}" srcOrd="1" destOrd="0" presId="urn:microsoft.com/office/officeart/2005/8/layout/default"/>
    <dgm:cxn modelId="{7C0D74EC-252D-41B5-9FBA-6F0733395BF6}" type="presParOf" srcId="{EA606DF2-FA6D-45D1-88CA-F03DA3683D9E}" destId="{5E600423-3E07-4972-BE79-BB19E807C4B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CCD5954-2CA1-427B-B10B-B760AD6A648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3103590-98F3-4F76-87F1-B6B95914D1C4}">
      <dgm:prSet/>
      <dgm:spPr/>
      <dgm:t>
        <a:bodyPr/>
        <a:lstStyle/>
        <a:p>
          <a:r>
            <a:rPr lang="en-US" dirty="0"/>
            <a:t>Department Head re-posted- fill by May</a:t>
          </a:r>
        </a:p>
      </dgm:t>
    </dgm:pt>
    <dgm:pt modelId="{A1EF9920-298C-4EFB-98DC-6BFE40479511}" type="parTrans" cxnId="{DB315C84-74FE-4A35-A8AC-01FA6D5E2632}">
      <dgm:prSet/>
      <dgm:spPr/>
      <dgm:t>
        <a:bodyPr/>
        <a:lstStyle/>
        <a:p>
          <a:endParaRPr lang="en-US"/>
        </a:p>
      </dgm:t>
    </dgm:pt>
    <dgm:pt modelId="{4F564355-D8FC-4813-9813-096CC278B29C}" type="sibTrans" cxnId="{DB315C84-74FE-4A35-A8AC-01FA6D5E2632}">
      <dgm:prSet/>
      <dgm:spPr/>
      <dgm:t>
        <a:bodyPr/>
        <a:lstStyle/>
        <a:p>
          <a:endParaRPr lang="en-US"/>
        </a:p>
      </dgm:t>
    </dgm:pt>
    <dgm:pt modelId="{4F007670-E3DB-498B-859A-BCBCC79A7C37}">
      <dgm:prSet/>
      <dgm:spPr/>
      <dgm:t>
        <a:bodyPr/>
        <a:lstStyle/>
        <a:p>
          <a:r>
            <a:rPr lang="en-US" dirty="0"/>
            <a:t>Admin III- re-posted</a:t>
          </a:r>
        </a:p>
      </dgm:t>
    </dgm:pt>
    <dgm:pt modelId="{39733779-1A51-46EE-84E7-0918E41082F6}" type="parTrans" cxnId="{F1D116E1-932D-41EE-81E1-25C7787F2520}">
      <dgm:prSet/>
      <dgm:spPr/>
      <dgm:t>
        <a:bodyPr/>
        <a:lstStyle/>
        <a:p>
          <a:endParaRPr lang="en-US"/>
        </a:p>
      </dgm:t>
    </dgm:pt>
    <dgm:pt modelId="{EE08AD1F-B87D-4C52-A0A3-DEFB391153FF}" type="sibTrans" cxnId="{F1D116E1-932D-41EE-81E1-25C7787F2520}">
      <dgm:prSet/>
      <dgm:spPr/>
      <dgm:t>
        <a:bodyPr/>
        <a:lstStyle/>
        <a:p>
          <a:endParaRPr lang="en-US"/>
        </a:p>
      </dgm:t>
    </dgm:pt>
    <dgm:pt modelId="{AA133AAE-9A5C-4C56-98E6-BBA39D8E5761}">
      <dgm:prSet/>
      <dgm:spPr/>
      <dgm:t>
        <a:bodyPr/>
        <a:lstStyle/>
        <a:p>
          <a:r>
            <a:rPr lang="en-US" dirty="0"/>
            <a:t>Sadiku’s vacant position to be filled Fall 2022</a:t>
          </a:r>
        </a:p>
      </dgm:t>
    </dgm:pt>
    <dgm:pt modelId="{2A6FA764-169A-4D6E-B014-44D282641211}" type="parTrans" cxnId="{ECC0ADFF-014F-4F8A-A420-1480F7639C46}">
      <dgm:prSet/>
      <dgm:spPr/>
      <dgm:t>
        <a:bodyPr/>
        <a:lstStyle/>
        <a:p>
          <a:endParaRPr lang="en-US"/>
        </a:p>
      </dgm:t>
    </dgm:pt>
    <dgm:pt modelId="{7D323D07-D416-4E04-86F1-DD04DCF1FF9A}" type="sibTrans" cxnId="{ECC0ADFF-014F-4F8A-A420-1480F7639C46}">
      <dgm:prSet/>
      <dgm:spPr/>
      <dgm:t>
        <a:bodyPr/>
        <a:lstStyle/>
        <a:p>
          <a:endParaRPr lang="en-US"/>
        </a:p>
      </dgm:t>
    </dgm:pt>
    <dgm:pt modelId="{150BBC05-2892-46E4-BAB4-BF8D488FB02D}" type="pres">
      <dgm:prSet presAssocID="{8CCD5954-2CA1-427B-B10B-B760AD6A6483}" presName="root" presStyleCnt="0">
        <dgm:presLayoutVars>
          <dgm:dir/>
          <dgm:resizeHandles val="exact"/>
        </dgm:presLayoutVars>
      </dgm:prSet>
      <dgm:spPr/>
    </dgm:pt>
    <dgm:pt modelId="{5A6E79FE-C422-4076-8C18-2C40B89104CA}" type="pres">
      <dgm:prSet presAssocID="{D3103590-98F3-4F76-87F1-B6B95914D1C4}" presName="compNode" presStyleCnt="0"/>
      <dgm:spPr/>
    </dgm:pt>
    <dgm:pt modelId="{2FE31F90-02D7-4F12-AE4A-5EA1D8B2DA3F}" type="pres">
      <dgm:prSet presAssocID="{D3103590-98F3-4F76-87F1-B6B95914D1C4}" presName="bgRect" presStyleLbl="bgShp" presStyleIdx="0" presStyleCnt="3"/>
      <dgm:spPr/>
    </dgm:pt>
    <dgm:pt modelId="{7A59C180-D843-4875-A39B-B371FA995794}" type="pres">
      <dgm:prSet presAssocID="{D3103590-98F3-4F76-87F1-B6B95914D1C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769BF0A-57BC-4922-B8EE-CB775CC716E4}" type="pres">
      <dgm:prSet presAssocID="{D3103590-98F3-4F76-87F1-B6B95914D1C4}" presName="spaceRect" presStyleCnt="0"/>
      <dgm:spPr/>
    </dgm:pt>
    <dgm:pt modelId="{ED41C636-264F-47E0-8297-D9015DF2A9C6}" type="pres">
      <dgm:prSet presAssocID="{D3103590-98F3-4F76-87F1-B6B95914D1C4}" presName="parTx" presStyleLbl="revTx" presStyleIdx="0" presStyleCnt="3">
        <dgm:presLayoutVars>
          <dgm:chMax val="0"/>
          <dgm:chPref val="0"/>
        </dgm:presLayoutVars>
      </dgm:prSet>
      <dgm:spPr/>
    </dgm:pt>
    <dgm:pt modelId="{6F462EB2-79BB-46DE-8B9A-CC8AC5832F1B}" type="pres">
      <dgm:prSet presAssocID="{4F564355-D8FC-4813-9813-096CC278B29C}" presName="sibTrans" presStyleCnt="0"/>
      <dgm:spPr/>
    </dgm:pt>
    <dgm:pt modelId="{07FC4DEB-E676-4386-AFEE-299A0A0F422B}" type="pres">
      <dgm:prSet presAssocID="{4F007670-E3DB-498B-859A-BCBCC79A7C37}" presName="compNode" presStyleCnt="0"/>
      <dgm:spPr/>
    </dgm:pt>
    <dgm:pt modelId="{9A948CD7-FE1D-4E2D-A2E8-7F2DCF24AE88}" type="pres">
      <dgm:prSet presAssocID="{4F007670-E3DB-498B-859A-BCBCC79A7C37}" presName="bgRect" presStyleLbl="bgShp" presStyleIdx="1" presStyleCnt="3"/>
      <dgm:spPr/>
    </dgm:pt>
    <dgm:pt modelId="{98459C6A-01EB-4230-B63F-C464B4C9188B}" type="pres">
      <dgm:prSet presAssocID="{4F007670-E3DB-498B-859A-BCBCC79A7C3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E7D94485-07C1-400F-8D71-77E68256AE9D}" type="pres">
      <dgm:prSet presAssocID="{4F007670-E3DB-498B-859A-BCBCC79A7C37}" presName="spaceRect" presStyleCnt="0"/>
      <dgm:spPr/>
    </dgm:pt>
    <dgm:pt modelId="{016D1A60-53E1-4EAB-AB40-17A87BBACD17}" type="pres">
      <dgm:prSet presAssocID="{4F007670-E3DB-498B-859A-BCBCC79A7C37}" presName="parTx" presStyleLbl="revTx" presStyleIdx="1" presStyleCnt="3">
        <dgm:presLayoutVars>
          <dgm:chMax val="0"/>
          <dgm:chPref val="0"/>
        </dgm:presLayoutVars>
      </dgm:prSet>
      <dgm:spPr/>
    </dgm:pt>
    <dgm:pt modelId="{DEEC22BA-06F8-491F-9E90-CDAA480B483A}" type="pres">
      <dgm:prSet presAssocID="{EE08AD1F-B87D-4C52-A0A3-DEFB391153FF}" presName="sibTrans" presStyleCnt="0"/>
      <dgm:spPr/>
    </dgm:pt>
    <dgm:pt modelId="{79757024-6D54-4014-8213-C75FB59FBAE4}" type="pres">
      <dgm:prSet presAssocID="{AA133AAE-9A5C-4C56-98E6-BBA39D8E5761}" presName="compNode" presStyleCnt="0"/>
      <dgm:spPr/>
    </dgm:pt>
    <dgm:pt modelId="{6521C13B-423B-41B7-82D5-752E1FD0EB25}" type="pres">
      <dgm:prSet presAssocID="{AA133AAE-9A5C-4C56-98E6-BBA39D8E5761}" presName="bgRect" presStyleLbl="bgShp" presStyleIdx="2" presStyleCnt="3"/>
      <dgm:spPr/>
    </dgm:pt>
    <dgm:pt modelId="{9BF6B23B-7F96-41A4-88E4-F3991A7CF56A}" type="pres">
      <dgm:prSet presAssocID="{AA133AAE-9A5C-4C56-98E6-BBA39D8E576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F0E4341E-72A4-4299-8CD5-4C1383EF3D7B}" type="pres">
      <dgm:prSet presAssocID="{AA133AAE-9A5C-4C56-98E6-BBA39D8E5761}" presName="spaceRect" presStyleCnt="0"/>
      <dgm:spPr/>
    </dgm:pt>
    <dgm:pt modelId="{6E63CB32-4077-49AC-8D03-96488A98088F}" type="pres">
      <dgm:prSet presAssocID="{AA133AAE-9A5C-4C56-98E6-BBA39D8E576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11B1336-8BD5-4023-BD4E-A03049913C0E}" type="presOf" srcId="{4F007670-E3DB-498B-859A-BCBCC79A7C37}" destId="{016D1A60-53E1-4EAB-AB40-17A87BBACD17}" srcOrd="0" destOrd="0" presId="urn:microsoft.com/office/officeart/2018/2/layout/IconVerticalSolidList"/>
    <dgm:cxn modelId="{1122713C-8268-4187-8F1A-F0EC8326E41B}" type="presOf" srcId="{D3103590-98F3-4F76-87F1-B6B95914D1C4}" destId="{ED41C636-264F-47E0-8297-D9015DF2A9C6}" srcOrd="0" destOrd="0" presId="urn:microsoft.com/office/officeart/2018/2/layout/IconVerticalSolidList"/>
    <dgm:cxn modelId="{263AC45B-3CF8-49E4-8214-C4E895736FF0}" type="presOf" srcId="{AA133AAE-9A5C-4C56-98E6-BBA39D8E5761}" destId="{6E63CB32-4077-49AC-8D03-96488A98088F}" srcOrd="0" destOrd="0" presId="urn:microsoft.com/office/officeart/2018/2/layout/IconVerticalSolidList"/>
    <dgm:cxn modelId="{BC45457A-EDB4-45F5-857E-F008B3E175D0}" type="presOf" srcId="{8CCD5954-2CA1-427B-B10B-B760AD6A6483}" destId="{150BBC05-2892-46E4-BAB4-BF8D488FB02D}" srcOrd="0" destOrd="0" presId="urn:microsoft.com/office/officeart/2018/2/layout/IconVerticalSolidList"/>
    <dgm:cxn modelId="{DB315C84-74FE-4A35-A8AC-01FA6D5E2632}" srcId="{8CCD5954-2CA1-427B-B10B-B760AD6A6483}" destId="{D3103590-98F3-4F76-87F1-B6B95914D1C4}" srcOrd="0" destOrd="0" parTransId="{A1EF9920-298C-4EFB-98DC-6BFE40479511}" sibTransId="{4F564355-D8FC-4813-9813-096CC278B29C}"/>
    <dgm:cxn modelId="{F1D116E1-932D-41EE-81E1-25C7787F2520}" srcId="{8CCD5954-2CA1-427B-B10B-B760AD6A6483}" destId="{4F007670-E3DB-498B-859A-BCBCC79A7C37}" srcOrd="1" destOrd="0" parTransId="{39733779-1A51-46EE-84E7-0918E41082F6}" sibTransId="{EE08AD1F-B87D-4C52-A0A3-DEFB391153FF}"/>
    <dgm:cxn modelId="{ECC0ADFF-014F-4F8A-A420-1480F7639C46}" srcId="{8CCD5954-2CA1-427B-B10B-B760AD6A6483}" destId="{AA133AAE-9A5C-4C56-98E6-BBA39D8E5761}" srcOrd="2" destOrd="0" parTransId="{2A6FA764-169A-4D6E-B014-44D282641211}" sibTransId="{7D323D07-D416-4E04-86F1-DD04DCF1FF9A}"/>
    <dgm:cxn modelId="{D9CEA6B7-7184-45EE-8F9C-FAE8A6E0C2DE}" type="presParOf" srcId="{150BBC05-2892-46E4-BAB4-BF8D488FB02D}" destId="{5A6E79FE-C422-4076-8C18-2C40B89104CA}" srcOrd="0" destOrd="0" presId="urn:microsoft.com/office/officeart/2018/2/layout/IconVerticalSolidList"/>
    <dgm:cxn modelId="{53794A1B-91D2-45B4-AA2D-AD83DB149C20}" type="presParOf" srcId="{5A6E79FE-C422-4076-8C18-2C40B89104CA}" destId="{2FE31F90-02D7-4F12-AE4A-5EA1D8B2DA3F}" srcOrd="0" destOrd="0" presId="urn:microsoft.com/office/officeart/2018/2/layout/IconVerticalSolidList"/>
    <dgm:cxn modelId="{1E6D9E20-9A50-4BFF-B5E4-1F415244BB58}" type="presParOf" srcId="{5A6E79FE-C422-4076-8C18-2C40B89104CA}" destId="{7A59C180-D843-4875-A39B-B371FA995794}" srcOrd="1" destOrd="0" presId="urn:microsoft.com/office/officeart/2018/2/layout/IconVerticalSolidList"/>
    <dgm:cxn modelId="{DB1F91CD-3251-4E4E-B696-9DE4BE0191F2}" type="presParOf" srcId="{5A6E79FE-C422-4076-8C18-2C40B89104CA}" destId="{7769BF0A-57BC-4922-B8EE-CB775CC716E4}" srcOrd="2" destOrd="0" presId="urn:microsoft.com/office/officeart/2018/2/layout/IconVerticalSolidList"/>
    <dgm:cxn modelId="{F1B4A663-0F5D-473F-8556-354FB6507B4E}" type="presParOf" srcId="{5A6E79FE-C422-4076-8C18-2C40B89104CA}" destId="{ED41C636-264F-47E0-8297-D9015DF2A9C6}" srcOrd="3" destOrd="0" presId="urn:microsoft.com/office/officeart/2018/2/layout/IconVerticalSolidList"/>
    <dgm:cxn modelId="{55CD0850-6461-4782-A121-2E68DE4FF91A}" type="presParOf" srcId="{150BBC05-2892-46E4-BAB4-BF8D488FB02D}" destId="{6F462EB2-79BB-46DE-8B9A-CC8AC5832F1B}" srcOrd="1" destOrd="0" presId="urn:microsoft.com/office/officeart/2018/2/layout/IconVerticalSolidList"/>
    <dgm:cxn modelId="{E8D7CBD7-FD5E-4AD4-9E3C-C5604F2FA983}" type="presParOf" srcId="{150BBC05-2892-46E4-BAB4-BF8D488FB02D}" destId="{07FC4DEB-E676-4386-AFEE-299A0A0F422B}" srcOrd="2" destOrd="0" presId="urn:microsoft.com/office/officeart/2018/2/layout/IconVerticalSolidList"/>
    <dgm:cxn modelId="{145D47F3-A2F2-422C-A5A5-18108DD014FF}" type="presParOf" srcId="{07FC4DEB-E676-4386-AFEE-299A0A0F422B}" destId="{9A948CD7-FE1D-4E2D-A2E8-7F2DCF24AE88}" srcOrd="0" destOrd="0" presId="urn:microsoft.com/office/officeart/2018/2/layout/IconVerticalSolidList"/>
    <dgm:cxn modelId="{CACFBE18-342B-48BC-89A6-3992E7AE59DC}" type="presParOf" srcId="{07FC4DEB-E676-4386-AFEE-299A0A0F422B}" destId="{98459C6A-01EB-4230-B63F-C464B4C9188B}" srcOrd="1" destOrd="0" presId="urn:microsoft.com/office/officeart/2018/2/layout/IconVerticalSolidList"/>
    <dgm:cxn modelId="{A51FDEFF-AB80-49A7-BC56-B234AD356C49}" type="presParOf" srcId="{07FC4DEB-E676-4386-AFEE-299A0A0F422B}" destId="{E7D94485-07C1-400F-8D71-77E68256AE9D}" srcOrd="2" destOrd="0" presId="urn:microsoft.com/office/officeart/2018/2/layout/IconVerticalSolidList"/>
    <dgm:cxn modelId="{5E2EBC46-3266-4814-B241-46BAB1A0CDDA}" type="presParOf" srcId="{07FC4DEB-E676-4386-AFEE-299A0A0F422B}" destId="{016D1A60-53E1-4EAB-AB40-17A87BBACD17}" srcOrd="3" destOrd="0" presId="urn:microsoft.com/office/officeart/2018/2/layout/IconVerticalSolidList"/>
    <dgm:cxn modelId="{290F2EDA-E8E1-4003-8BE3-E8297BD54052}" type="presParOf" srcId="{150BBC05-2892-46E4-BAB4-BF8D488FB02D}" destId="{DEEC22BA-06F8-491F-9E90-CDAA480B483A}" srcOrd="3" destOrd="0" presId="urn:microsoft.com/office/officeart/2018/2/layout/IconVerticalSolidList"/>
    <dgm:cxn modelId="{8FC3DCD8-F37A-4207-B6FC-82B69F9BA4DD}" type="presParOf" srcId="{150BBC05-2892-46E4-BAB4-BF8D488FB02D}" destId="{79757024-6D54-4014-8213-C75FB59FBAE4}" srcOrd="4" destOrd="0" presId="urn:microsoft.com/office/officeart/2018/2/layout/IconVerticalSolidList"/>
    <dgm:cxn modelId="{11501543-1EB7-4B88-AB1B-AC3F5F81D1C2}" type="presParOf" srcId="{79757024-6D54-4014-8213-C75FB59FBAE4}" destId="{6521C13B-423B-41B7-82D5-752E1FD0EB25}" srcOrd="0" destOrd="0" presId="urn:microsoft.com/office/officeart/2018/2/layout/IconVerticalSolidList"/>
    <dgm:cxn modelId="{23FDA298-A532-4B33-A479-803228D95E59}" type="presParOf" srcId="{79757024-6D54-4014-8213-C75FB59FBAE4}" destId="{9BF6B23B-7F96-41A4-88E4-F3991A7CF56A}" srcOrd="1" destOrd="0" presId="urn:microsoft.com/office/officeart/2018/2/layout/IconVerticalSolidList"/>
    <dgm:cxn modelId="{5C400C13-2284-4317-9349-F4B85F821042}" type="presParOf" srcId="{79757024-6D54-4014-8213-C75FB59FBAE4}" destId="{F0E4341E-72A4-4299-8CD5-4C1383EF3D7B}" srcOrd="2" destOrd="0" presId="urn:microsoft.com/office/officeart/2018/2/layout/IconVerticalSolidList"/>
    <dgm:cxn modelId="{9556109F-CC9C-4729-A015-586D3058555C}" type="presParOf" srcId="{79757024-6D54-4014-8213-C75FB59FBAE4}" destId="{6E63CB32-4077-49AC-8D03-96488A98088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91371-ECB6-4434-8CDE-FF6718D6E792}">
      <dsp:nvSpPr>
        <dsp:cNvPr id="0" name=""/>
        <dsp:cNvSpPr/>
      </dsp:nvSpPr>
      <dsp:spPr>
        <a:xfrm>
          <a:off x="62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AA345-BC10-4905-B74C-3387F325EF88}">
      <dsp:nvSpPr>
        <dsp:cNvPr id="0" name=""/>
        <dsp:cNvSpPr/>
      </dsp:nvSpPr>
      <dsp:spPr>
        <a:xfrm>
          <a:off x="12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cap="none" baseline="0">
              <a:effectLst/>
              <a:latin typeface="Hind" panose="020B0502040204020203" pitchFamily="2" charset="0"/>
            </a:rPr>
            <a:t>Achievements</a:t>
          </a:r>
          <a:endParaRPr lang="en-US" sz="2100" kern="1200" cap="none" baseline="0"/>
        </a:p>
      </dsp:txBody>
      <dsp:txXfrm>
        <a:off x="127800" y="2355670"/>
        <a:ext cx="1800000" cy="720000"/>
      </dsp:txXfrm>
    </dsp:sp>
    <dsp:sp modelId="{3A2E96B4-8089-4324-BF28-1CCCD0486210}">
      <dsp:nvSpPr>
        <dsp:cNvPr id="0" name=""/>
        <dsp:cNvSpPr/>
      </dsp:nvSpPr>
      <dsp:spPr>
        <a:xfrm>
          <a:off x="2737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F53C6F-172F-4339-BB0F-238BE68D6958}">
      <dsp:nvSpPr>
        <dsp:cNvPr id="0" name=""/>
        <dsp:cNvSpPr/>
      </dsp:nvSpPr>
      <dsp:spPr>
        <a:xfrm>
          <a:off x="2242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Update on Vacant Positions</a:t>
          </a:r>
        </a:p>
      </dsp:txBody>
      <dsp:txXfrm>
        <a:off x="2242800" y="2355670"/>
        <a:ext cx="1800000" cy="720000"/>
      </dsp:txXfrm>
    </dsp:sp>
    <dsp:sp modelId="{8B65FCCD-6DC9-4530-8717-511DBE39A967}">
      <dsp:nvSpPr>
        <dsp:cNvPr id="0" name=""/>
        <dsp:cNvSpPr/>
      </dsp:nvSpPr>
      <dsp:spPr>
        <a:xfrm>
          <a:off x="485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BF1A4-4F6C-4F20-8B86-F3EC50524085}">
      <dsp:nvSpPr>
        <dsp:cNvPr id="0" name=""/>
        <dsp:cNvSpPr/>
      </dsp:nvSpPr>
      <dsp:spPr>
        <a:xfrm>
          <a:off x="435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Enrollment Data</a:t>
          </a:r>
        </a:p>
      </dsp:txBody>
      <dsp:txXfrm>
        <a:off x="4357800" y="2355670"/>
        <a:ext cx="1800000" cy="720000"/>
      </dsp:txXfrm>
    </dsp:sp>
    <dsp:sp modelId="{3E8B245F-B2E3-4753-A3F1-3965950E1EE2}">
      <dsp:nvSpPr>
        <dsp:cNvPr id="0" name=""/>
        <dsp:cNvSpPr/>
      </dsp:nvSpPr>
      <dsp:spPr>
        <a:xfrm>
          <a:off x="6967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E859C-B1E7-4512-BD9F-C7BD0DF3CD20}">
      <dsp:nvSpPr>
        <dsp:cNvPr id="0" name=""/>
        <dsp:cNvSpPr/>
      </dsp:nvSpPr>
      <dsp:spPr>
        <a:xfrm>
          <a:off x="6472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Plans  for Semester </a:t>
          </a:r>
        </a:p>
      </dsp:txBody>
      <dsp:txXfrm>
        <a:off x="6472800" y="2355670"/>
        <a:ext cx="1800000" cy="720000"/>
      </dsp:txXfrm>
    </dsp:sp>
    <dsp:sp modelId="{DD7C158A-B4C0-4738-810D-EB3F4537A96B}">
      <dsp:nvSpPr>
        <dsp:cNvPr id="0" name=""/>
        <dsp:cNvSpPr/>
      </dsp:nvSpPr>
      <dsp:spPr>
        <a:xfrm>
          <a:off x="908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1D2DD-6F42-4F0E-9529-E0CB4AAB4396}">
      <dsp:nvSpPr>
        <dsp:cNvPr id="0" name=""/>
        <dsp:cNvSpPr/>
      </dsp:nvSpPr>
      <dsp:spPr>
        <a:xfrm>
          <a:off x="858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Open Discussion</a:t>
          </a:r>
        </a:p>
      </dsp:txBody>
      <dsp:txXfrm>
        <a:off x="8587800" y="2355670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DBB49-0D9E-4961-90FC-AE115A28D845}">
      <dsp:nvSpPr>
        <dsp:cNvPr id="0" name=""/>
        <dsp:cNvSpPr/>
      </dsp:nvSpPr>
      <dsp:spPr>
        <a:xfrm>
          <a:off x="0" y="2652"/>
          <a:ext cx="62243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48536-1700-44FB-A314-A6AE812538E6}">
      <dsp:nvSpPr>
        <dsp:cNvPr id="0" name=""/>
        <dsp:cNvSpPr/>
      </dsp:nvSpPr>
      <dsp:spPr>
        <a:xfrm>
          <a:off x="0" y="2652"/>
          <a:ext cx="6224335" cy="1808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Transforming the classroom into an active learning environment to improve comprehension, retention and graduation rates</a:t>
          </a:r>
        </a:p>
      </dsp:txBody>
      <dsp:txXfrm>
        <a:off x="0" y="2652"/>
        <a:ext cx="6224335" cy="1808743"/>
      </dsp:txXfrm>
    </dsp:sp>
    <dsp:sp modelId="{049D0879-F32B-45CE-A703-046D9D4AC8A4}">
      <dsp:nvSpPr>
        <dsp:cNvPr id="0" name=""/>
        <dsp:cNvSpPr/>
      </dsp:nvSpPr>
      <dsp:spPr>
        <a:xfrm>
          <a:off x="0" y="1811396"/>
          <a:ext cx="62243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CB3BC-40D0-4C48-9F19-623CC1B0FCC2}">
      <dsp:nvSpPr>
        <dsp:cNvPr id="0" name=""/>
        <dsp:cNvSpPr/>
      </dsp:nvSpPr>
      <dsp:spPr>
        <a:xfrm>
          <a:off x="0" y="1811396"/>
          <a:ext cx="6224335" cy="1808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National Science Foundation</a:t>
          </a:r>
        </a:p>
      </dsp:txBody>
      <dsp:txXfrm>
        <a:off x="0" y="1811396"/>
        <a:ext cx="6224335" cy="1808743"/>
      </dsp:txXfrm>
    </dsp:sp>
    <dsp:sp modelId="{725B8E6D-C078-44C8-9D69-42FE26BACFCA}">
      <dsp:nvSpPr>
        <dsp:cNvPr id="0" name=""/>
        <dsp:cNvSpPr/>
      </dsp:nvSpPr>
      <dsp:spPr>
        <a:xfrm>
          <a:off x="0" y="3620139"/>
          <a:ext cx="62243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2E1457-C450-49A7-9E08-2EE02D926EC0}">
      <dsp:nvSpPr>
        <dsp:cNvPr id="0" name=""/>
        <dsp:cNvSpPr/>
      </dsp:nvSpPr>
      <dsp:spPr>
        <a:xfrm>
          <a:off x="0" y="3620139"/>
          <a:ext cx="6224335" cy="1808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/>
            <a:t>$1.7 million</a:t>
          </a:r>
          <a:endParaRPr lang="en-US" sz="2800" kern="1200" dirty="0"/>
        </a:p>
      </dsp:txBody>
      <dsp:txXfrm>
        <a:off x="0" y="3620139"/>
        <a:ext cx="6224335" cy="18087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B6AD8D-2C6B-47B2-88F2-4287F7228FB0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48818-8156-466B-9A3B-81CF96F41A3C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APPLE HBCU INNOVATION GRANT</a:t>
          </a:r>
        </a:p>
      </dsp:txBody>
      <dsp:txXfrm>
        <a:off x="0" y="0"/>
        <a:ext cx="6900512" cy="2768070"/>
      </dsp:txXfrm>
    </dsp:sp>
    <dsp:sp modelId="{601C26F9-5ED3-4379-B942-3860DE19E23E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0824D-9C6D-4A4F-9F6E-9DB9AD4C3A4E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0" i="0" kern="1200"/>
            <a:t>$1,528,382</a:t>
          </a:r>
          <a:endParaRPr lang="en-US" sz="6000" kern="1200"/>
        </a:p>
      </dsp:txBody>
      <dsp:txXfrm>
        <a:off x="0" y="2768070"/>
        <a:ext cx="6900512" cy="27680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EBF56-3756-4FF7-89BB-BB5419819FB3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DB0A9-3A98-4300-88F3-D64F2815DF9F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Acquisition of High-Performance Computing and Large Storage Instruments to Enhance Research and Education in Big Data Science and Artificial Intelligence at PVAMU</a:t>
          </a:r>
        </a:p>
      </dsp:txBody>
      <dsp:txXfrm>
        <a:off x="0" y="2703"/>
        <a:ext cx="6900512" cy="1843578"/>
      </dsp:txXfrm>
    </dsp:sp>
    <dsp:sp modelId="{C4381344-9FC9-4F4E-B843-0FC4C91B3327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30300-8891-470E-ADC1-82CE5426484B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DOD Award</a:t>
          </a:r>
        </a:p>
      </dsp:txBody>
      <dsp:txXfrm>
        <a:off x="0" y="1846281"/>
        <a:ext cx="6900512" cy="1843578"/>
      </dsp:txXfrm>
    </dsp:sp>
    <dsp:sp modelId="{1A11DA4F-FFE6-4584-909B-219EF93E0D7A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F7A74-361D-4B52-80BC-274686944862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i="0" kern="1200"/>
            <a:t>$487,587</a:t>
          </a:r>
          <a:endParaRPr lang="en-US" sz="2900" kern="1200"/>
        </a:p>
      </dsp:txBody>
      <dsp:txXfrm>
        <a:off x="0" y="3689859"/>
        <a:ext cx="6900512" cy="18435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B6AD8D-2C6B-47B2-88F2-4287F7228FB0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48818-8156-466B-9A3B-81CF96F41A3C}">
      <dsp:nvSpPr>
        <dsp:cNvPr id="0" name=""/>
        <dsp:cNvSpPr/>
      </dsp:nvSpPr>
      <dsp:spPr>
        <a:xfrm>
          <a:off x="0" y="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none" strike="noStrike" kern="1200" cap="none" spc="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Object Detection in Satellite Images using Deep Learning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none" strike="noStrike" kern="1200" cap="none" spc="0" dirty="0">
              <a:solidFill>
                <a:schemeClr val="tx1"/>
              </a:solidFill>
              <a:effectLst/>
              <a:latin typeface="Calibri" panose="020F0502020204030204" pitchFamily="34" charset="0"/>
            </a:rPr>
            <a:t>NTESS, LLC - National Technology &amp; Engineering Solutions of Sandia</a:t>
          </a:r>
          <a:endParaRPr lang="en-US" sz="2200" b="0" i="0" kern="1200" dirty="0">
            <a:solidFill>
              <a:srgbClr val="333333"/>
            </a:solidFill>
            <a:effectLst/>
            <a:latin typeface="Roboto" panose="02000000000000000000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>
              <a:solidFill>
                <a:srgbClr val="333333"/>
              </a:solidFill>
              <a:effectLst/>
              <a:latin typeface="Roboto" panose="02000000000000000000" pitchFamily="2" charset="0"/>
            </a:rPr>
            <a:t>$23,645.00</a:t>
          </a:r>
          <a:endParaRPr lang="en-US" sz="2200" kern="1200" dirty="0"/>
        </a:p>
      </dsp:txBody>
      <dsp:txXfrm>
        <a:off x="0" y="0"/>
        <a:ext cx="6900512" cy="2768070"/>
      </dsp:txXfrm>
    </dsp:sp>
    <dsp:sp modelId="{601C26F9-5ED3-4379-B942-3860DE19E23E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0824D-9C6D-4A4F-9F6E-9DB9AD4C3A4E}">
      <dsp:nvSpPr>
        <dsp:cNvPr id="0" name=""/>
        <dsp:cNvSpPr/>
      </dsp:nvSpPr>
      <dsp:spPr>
        <a:xfrm>
          <a:off x="0" y="2768070"/>
          <a:ext cx="6900512" cy="2768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SWIFT: Collaborative Research: Data Driven Learning and Optimization in Reconfigurable Intelligent Surface Enabled Industrial Wireless Network for Advanced Manufacturing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National Science Foundation</a:t>
          </a:r>
          <a:endParaRPr lang="en-US" sz="2200" b="0" i="0" kern="1200" dirty="0">
            <a:effectLst/>
            <a:latin typeface="Roboto" panose="02000000000000000000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>
              <a:effectLst/>
              <a:latin typeface="Roboto" panose="02000000000000000000" pitchFamily="2" charset="0"/>
            </a:rPr>
            <a:t>$200,000.00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0" y="2768070"/>
        <a:ext cx="6900512" cy="27680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F4AD5-5A4C-475B-9E32-46484739E90E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D9302-9014-4D35-87AA-404632AFCCBD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Radiation Effects Studies on Thermal Composites</a:t>
          </a:r>
        </a:p>
      </dsp:txBody>
      <dsp:txXfrm>
        <a:off x="0" y="2703"/>
        <a:ext cx="6900512" cy="1843578"/>
      </dsp:txXfrm>
    </dsp:sp>
    <dsp:sp modelId="{73C94333-90F9-417A-816A-E46A53791CE2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0C615E-FA11-4A72-BB25-6FF8848CA4A4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NTESS, LLC - National Technology &amp; Engineering Solutions of Sandia</a:t>
          </a:r>
        </a:p>
      </dsp:txBody>
      <dsp:txXfrm>
        <a:off x="0" y="1846281"/>
        <a:ext cx="6900512" cy="1843578"/>
      </dsp:txXfrm>
    </dsp:sp>
    <dsp:sp modelId="{B1A96DB6-2B6A-4E9B-B418-E63D313FAA85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61F36-767B-490C-87C7-203531299724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$</a:t>
          </a:r>
          <a:r>
            <a:rPr lang="en-US" sz="3800" b="0" i="0" kern="1200" dirty="0"/>
            <a:t> 70,000</a:t>
          </a:r>
          <a:endParaRPr lang="en-US" sz="3800" kern="1200" dirty="0"/>
        </a:p>
      </dsp:txBody>
      <dsp:txXfrm>
        <a:off x="0" y="3689859"/>
        <a:ext cx="6900512" cy="18435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00600-048E-44F6-8E1E-18400DA4B152}">
      <dsp:nvSpPr>
        <dsp:cNvPr id="0" name=""/>
        <dsp:cNvSpPr/>
      </dsp:nvSpPr>
      <dsp:spPr>
        <a:xfrm>
          <a:off x="1324170" y="4159"/>
          <a:ext cx="4252170" cy="25513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Increased by 55% from 2016</a:t>
          </a:r>
        </a:p>
      </dsp:txBody>
      <dsp:txXfrm>
        <a:off x="1324170" y="4159"/>
        <a:ext cx="4252170" cy="2551302"/>
      </dsp:txXfrm>
    </dsp:sp>
    <dsp:sp modelId="{5E600423-3E07-4972-BE79-BB19E807C4BC}">
      <dsp:nvSpPr>
        <dsp:cNvPr id="0" name=""/>
        <dsp:cNvSpPr/>
      </dsp:nvSpPr>
      <dsp:spPr>
        <a:xfrm>
          <a:off x="1324170" y="2980679"/>
          <a:ext cx="4252170" cy="255130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Increased by 12.5% from last year</a:t>
          </a:r>
        </a:p>
      </dsp:txBody>
      <dsp:txXfrm>
        <a:off x="1324170" y="2980679"/>
        <a:ext cx="4252170" cy="25513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31F90-02D7-4F12-AE4A-5EA1D8B2DA3F}">
      <dsp:nvSpPr>
        <dsp:cNvPr id="0" name=""/>
        <dsp:cNvSpPr/>
      </dsp:nvSpPr>
      <dsp:spPr>
        <a:xfrm>
          <a:off x="0" y="695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59C180-D843-4875-A39B-B371FA995794}">
      <dsp:nvSpPr>
        <dsp:cNvPr id="0" name=""/>
        <dsp:cNvSpPr/>
      </dsp:nvSpPr>
      <dsp:spPr>
        <a:xfrm>
          <a:off x="492238" y="366823"/>
          <a:ext cx="894979" cy="894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41C636-264F-47E0-8297-D9015DF2A9C6}">
      <dsp:nvSpPr>
        <dsp:cNvPr id="0" name=""/>
        <dsp:cNvSpPr/>
      </dsp:nvSpPr>
      <dsp:spPr>
        <a:xfrm>
          <a:off x="1879455" y="695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Department Head re-posted- fill by May</a:t>
          </a:r>
        </a:p>
      </dsp:txBody>
      <dsp:txXfrm>
        <a:off x="1879455" y="695"/>
        <a:ext cx="4237880" cy="1627234"/>
      </dsp:txXfrm>
    </dsp:sp>
    <dsp:sp modelId="{9A948CD7-FE1D-4E2D-A2E8-7F2DCF24AE88}">
      <dsp:nvSpPr>
        <dsp:cNvPr id="0" name=""/>
        <dsp:cNvSpPr/>
      </dsp:nvSpPr>
      <dsp:spPr>
        <a:xfrm>
          <a:off x="0" y="2034738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59C6A-01EB-4230-B63F-C464B4C9188B}">
      <dsp:nvSpPr>
        <dsp:cNvPr id="0" name=""/>
        <dsp:cNvSpPr/>
      </dsp:nvSpPr>
      <dsp:spPr>
        <a:xfrm>
          <a:off x="492238" y="2400866"/>
          <a:ext cx="894979" cy="894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D1A60-53E1-4EAB-AB40-17A87BBACD17}">
      <dsp:nvSpPr>
        <dsp:cNvPr id="0" name=""/>
        <dsp:cNvSpPr/>
      </dsp:nvSpPr>
      <dsp:spPr>
        <a:xfrm>
          <a:off x="1879455" y="2034738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Admin III- re-posted</a:t>
          </a:r>
        </a:p>
      </dsp:txBody>
      <dsp:txXfrm>
        <a:off x="1879455" y="2034738"/>
        <a:ext cx="4237880" cy="1627234"/>
      </dsp:txXfrm>
    </dsp:sp>
    <dsp:sp modelId="{6521C13B-423B-41B7-82D5-752E1FD0EB25}">
      <dsp:nvSpPr>
        <dsp:cNvPr id="0" name=""/>
        <dsp:cNvSpPr/>
      </dsp:nvSpPr>
      <dsp:spPr>
        <a:xfrm>
          <a:off x="0" y="4068781"/>
          <a:ext cx="6117335" cy="162723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6B23B-7F96-41A4-88E4-F3991A7CF56A}">
      <dsp:nvSpPr>
        <dsp:cNvPr id="0" name=""/>
        <dsp:cNvSpPr/>
      </dsp:nvSpPr>
      <dsp:spPr>
        <a:xfrm>
          <a:off x="492238" y="4434909"/>
          <a:ext cx="894979" cy="894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63CB32-4077-49AC-8D03-96488A98088F}">
      <dsp:nvSpPr>
        <dsp:cNvPr id="0" name=""/>
        <dsp:cNvSpPr/>
      </dsp:nvSpPr>
      <dsp:spPr>
        <a:xfrm>
          <a:off x="1879455" y="4068781"/>
          <a:ext cx="4237880" cy="1627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16" tIns="172216" rIns="172216" bIns="17221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Sadiku’s vacant position to be filled Fall 2022</a:t>
          </a:r>
        </a:p>
      </dsp:txBody>
      <dsp:txXfrm>
        <a:off x="1879455" y="4068781"/>
        <a:ext cx="4237880" cy="1627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C11C-70F6-498F-8F2F-39656DFD9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35EE35-C7F2-4A61-B00E-348B5C846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6D4CA-2EA0-4F9D-A691-49490874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960E8-6C1B-4DF5-B347-9FDE05E59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2B08A-D97B-4328-B928-3AEFF106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80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32F56-041E-4E10-B260-6238187B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DF284-2EDF-467F-9BE8-B014299FA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6927F-1BB0-47F6-A29A-EAA60FB8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78FC5-BAAE-4DD1-AEE6-136AB64A6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34E31-8C53-4E5F-800C-D16695AA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0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E335-0813-46B8-AF11-20079F9BE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38B0E-8A46-4CE5-A437-B19D52C79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C083D-E964-4B4F-AE2E-E01D0B92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2D31E-716A-476A-B3BC-AF7E7DFA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F3581-63B1-4D13-AAA7-EFCF490F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2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3F8DB-D033-4245-8FA0-C5B65C05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A751-9C16-4071-A630-B5D1256A9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9852A-428A-4266-B9C9-5DFAC04D2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AB8AC-4B13-46A4-A5C6-C7D983FD4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4D632-9BE2-4B68-90D7-A5B26C95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F2A36-1183-434F-9DBC-232577A26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2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6953E-C91B-48B8-85BD-480D8D89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1C0A7-2393-466D-9BC4-403ABA788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AA0FD-643B-492F-9C3D-B50FC7FB6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1F0EB-FD98-4341-93CB-223CA0359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AF0A68-5EAE-4274-B7F6-984CD46B7D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201AE8-7F05-4CC0-831B-C7E68D426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20E61C-9E29-4765-AB27-6CDBF665E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48DC6-5F0C-487F-A162-F60B39409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01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2575D-8A7B-48DA-94AD-83EF2387F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1FBB1-FBE9-4911-AB13-B4060AA60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BF743-3F35-4DC3-9075-A73A5D3AC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6EC3B-87F5-48C6-A237-488350E4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4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701A12-0200-4FF7-B65F-55B1501EE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19A22-7F35-4A39-AD91-C4426CCA7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93462-FE44-44ED-8719-628475252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6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4B5F-EFEF-4E38-8088-179318FE5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662F2-1407-4AA2-86EB-037A33EEB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A3A46-4125-4382-8392-9BAF84689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2ECD9-7880-48B3-808F-208F26BD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2A506-910D-4D1E-84A2-BF2085AD2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87F51-0FFA-451E-A089-D1F0FDF3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60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BDBB8-1AFB-42D8-A90C-DC19F4275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C7A6B3-A733-4808-AF55-308C7599A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592AA-AB05-4364-B01A-F2A27A93C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F24E9-0883-409B-9784-F18A2032F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6C905-1CD5-49D8-8D34-3679F300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1C0F75-DBA7-45D7-8146-87D2E8B3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0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10180-F09D-44F7-940E-429AB5746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E1A49-6DE0-46DE-B0C7-9E7EEDFE1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C084A-1CC1-498D-82BA-591F68E82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76D83-688F-4FBE-9BA2-EC3D16BB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2096D-AB63-486B-A3FF-FACE88E6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51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E4FA14-2B7E-4BFF-AEFE-2039F0B74B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7C558-7000-438E-91FE-787F8C2D1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7D988-2D66-4313-89BD-8CA8D62C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F4B70-1EBB-42BD-8A3D-16C383329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39602-0328-41AC-A7E8-D625052B3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BCC20A-A4C5-42B8-86CD-B954FD62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07F6E-2E12-4FA1-A1E7-FFD690DC8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AEBC0-DC19-4770-B9D1-807E10123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CA70D-5691-4FB1-8FB2-C395A1DE69D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4D7DC-4570-4A1E-AB17-6A05C0121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4ACBF-A7A7-4B6B-843F-7145DAFFA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C4008-6F73-4536-8857-4B895A605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2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17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ghereddive.com/news/5-charts-breaking-down-fall-2021s-college-enrollment-trends/609173/#:~:text=5%20charts%20breaking%20down%20fall%202021%27s%20college%20enrollment,rose%20across%20all%20college%20types%20except%20for-profits.%20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vamu.edu/ece/academic-advising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0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0ACF0A-7BA5-48CE-9C62-63D42EB53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ECE Faculty Meeting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A7999CE-8859-4428-BB57-C9B290BEC2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15811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753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CABF72-AE31-4615-B807-2E6489E27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00" dirty="0"/>
              <a:t>Achievement:  </a:t>
            </a:r>
            <a:r>
              <a:rPr lang="en-US" sz="4600" i="0" u="none" strike="noStrike" dirty="0">
                <a:effectLst/>
                <a:latin typeface="Calibri" panose="020F0502020204030204" pitchFamily="34" charset="0"/>
              </a:rPr>
              <a:t>Justin</a:t>
            </a:r>
            <a:r>
              <a:rPr lang="en-US" sz="4600" dirty="0">
                <a:latin typeface="Calibri" panose="020F0502020204030204" pitchFamily="34" charset="0"/>
              </a:rPr>
              <a:t> </a:t>
            </a:r>
            <a:r>
              <a:rPr lang="en-US" sz="4600" i="0" u="none" strike="noStrike" dirty="0">
                <a:effectLst/>
                <a:latin typeface="Calibri" panose="020F0502020204030204" pitchFamily="34" charset="0"/>
              </a:rPr>
              <a:t>Foreman and Sarhan Musa </a:t>
            </a:r>
            <a:br>
              <a:rPr lang="en-US" sz="4600" b="0" i="0" u="none" strike="noStrike" cap="none" spc="0" dirty="0">
                <a:effectLst/>
                <a:latin typeface="Calibri" panose="020F0502020204030204" pitchFamily="34" charset="0"/>
              </a:rPr>
            </a:br>
            <a:br>
              <a:rPr lang="en-US" sz="4600" b="0" i="0" u="none" strike="noStrike" cap="none" spc="0" dirty="0">
                <a:effectLst/>
                <a:latin typeface="Calibri" panose="020F0502020204030204" pitchFamily="34" charset="0"/>
              </a:rPr>
            </a:br>
            <a:endParaRPr lang="en-US" sz="4600" dirty="0"/>
          </a:p>
        </p:txBody>
      </p:sp>
      <p:sp>
        <p:nvSpPr>
          <p:cNvPr id="43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Content Placeholder 2">
            <a:extLst>
              <a:ext uri="{FF2B5EF4-FFF2-40B4-BE49-F238E27FC236}">
                <a16:creationId xmlns:a16="http://schemas.microsoft.com/office/drawing/2014/main" id="{4494D895-408B-4BB0-B100-82C3D3CE3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6687902"/>
              </p:ext>
            </p:extLst>
          </p:nvPr>
        </p:nvGraphicFramePr>
        <p:xfrm>
          <a:off x="5126418" y="552091"/>
          <a:ext cx="6224335" cy="5431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455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BEDB6-39B7-4AC6-B991-B765CEDEC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/>
              <a:t>Achievement: </a:t>
            </a:r>
            <a:r>
              <a:rPr lang="en-US" sz="4600" i="0" u="none" strike="noStrike">
                <a:effectLst/>
                <a:latin typeface="Calibri" panose="020F0502020204030204" pitchFamily="34" charset="0"/>
              </a:rPr>
              <a:t>John Attia</a:t>
            </a:r>
            <a:br>
              <a:rPr lang="en-US" sz="4600" i="0" u="none" strike="noStrike">
                <a:effectLst/>
                <a:latin typeface="Calibri" panose="020F0502020204030204" pitchFamily="34" charset="0"/>
              </a:rPr>
            </a:br>
            <a:r>
              <a:rPr lang="en-US" sz="4600" i="0" u="none" strike="noStrike">
                <a:effectLst/>
                <a:latin typeface="Calibri" panose="020F0502020204030204" pitchFamily="34" charset="0"/>
              </a:rPr>
              <a:t>Shuza Binzaid</a:t>
            </a:r>
            <a:br>
              <a:rPr lang="en-US" sz="4600" i="0" u="none" strike="noStrike">
                <a:effectLst/>
                <a:latin typeface="Calibri" panose="020F0502020204030204" pitchFamily="34" charset="0"/>
              </a:rPr>
            </a:br>
            <a:r>
              <a:rPr lang="en-US" sz="4600" i="0" u="none" strike="noStrike">
                <a:effectLst/>
                <a:latin typeface="Calibri" panose="020F0502020204030204" pitchFamily="34" charset="0"/>
              </a:rPr>
              <a:t>Suxia Cui</a:t>
            </a:r>
            <a:br>
              <a:rPr lang="en-US" sz="4600" i="0" u="none" strike="noStrike">
                <a:effectLst/>
                <a:latin typeface="Calibri" panose="020F0502020204030204" pitchFamily="34" charset="0"/>
              </a:rPr>
            </a:br>
            <a:r>
              <a:rPr lang="en-US" sz="4600" i="0" u="none" strike="noStrike">
                <a:effectLst/>
                <a:latin typeface="Calibri" panose="020F0502020204030204" pitchFamily="34" charset="0"/>
              </a:rPr>
              <a:t>Kelvin Kirby</a:t>
            </a:r>
            <a:br>
              <a:rPr lang="en-US" sz="4600" b="0" i="0" u="none" strike="noStrike">
                <a:effectLst/>
                <a:latin typeface="Calibri" panose="020F0502020204030204" pitchFamily="34" charset="0"/>
              </a:rPr>
            </a:br>
            <a:r>
              <a:rPr lang="en-US" sz="4600"/>
              <a:t> </a:t>
            </a:r>
          </a:p>
        </p:txBody>
      </p:sp>
      <p:sp>
        <p:nvSpPr>
          <p:cNvPr id="46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Content Placeholder 5">
            <a:extLst>
              <a:ext uri="{FF2B5EF4-FFF2-40B4-BE49-F238E27FC236}">
                <a16:creationId xmlns:a16="http://schemas.microsoft.com/office/drawing/2014/main" id="{CE18EDDA-50AA-479B-94EA-399DA636CE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0185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361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19E309-4CF3-4018-AEAF-A2FB20595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Achievement: </a:t>
            </a:r>
            <a: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Xishuang Dong John Fuller</a:t>
            </a:r>
            <a:br>
              <a:rPr 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Lei Huang</a:t>
            </a:r>
            <a:b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Seungchan Kim Xiangfang Li Lijun Qian</a:t>
            </a:r>
            <a:br>
              <a:rPr lang="en-US" sz="4200" b="0" i="0" u="none" strike="noStrike" kern="1200" cap="none" spc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4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TextBox 4">
            <a:extLst>
              <a:ext uri="{FF2B5EF4-FFF2-40B4-BE49-F238E27FC236}">
                <a16:creationId xmlns:a16="http://schemas.microsoft.com/office/drawing/2014/main" id="{55B82DC1-C449-4A61-B873-D90746E34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793448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323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BEDB6-39B7-4AC6-B991-B765CEDEC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 dirty="0"/>
              <a:t>Achievement: </a:t>
            </a:r>
            <a:r>
              <a:rPr lang="en-US" sz="4800" b="0" i="0" u="none" strike="noStrike" kern="1200" cap="none" spc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Qian, Lijun</a:t>
            </a:r>
            <a:br>
              <a:rPr lang="en-US" sz="4800" b="0" i="0" u="none" strike="noStrike" kern="1200" cap="none" spc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4600" b="0" i="0" u="none" strike="noStrike" dirty="0">
                <a:effectLst/>
                <a:latin typeface="Calibri" panose="020F0502020204030204" pitchFamily="34" charset="0"/>
              </a:rPr>
            </a:br>
            <a:r>
              <a:rPr lang="en-US" sz="4600" dirty="0"/>
              <a:t> </a:t>
            </a:r>
          </a:p>
        </p:txBody>
      </p:sp>
      <p:sp>
        <p:nvSpPr>
          <p:cNvPr id="46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Content Placeholder 5">
            <a:extLst>
              <a:ext uri="{FF2B5EF4-FFF2-40B4-BE49-F238E27FC236}">
                <a16:creationId xmlns:a16="http://schemas.microsoft.com/office/drawing/2014/main" id="{CE18EDDA-50AA-479B-94EA-399DA636CE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812961"/>
              </p:ext>
            </p:extLst>
          </p:nvPr>
        </p:nvGraphicFramePr>
        <p:xfrm>
          <a:off x="4454408" y="1572971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85511FB-3879-48E6-AF12-0C6E3391F687}"/>
              </a:ext>
            </a:extLst>
          </p:cNvPr>
          <p:cNvSpPr txBox="1"/>
          <p:nvPr/>
        </p:nvSpPr>
        <p:spPr>
          <a:xfrm>
            <a:off x="638882" y="4631161"/>
            <a:ext cx="3571810" cy="1559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b">
              <a:lnSpc>
                <a:spcPct val="90000"/>
              </a:lnSpc>
              <a:spcBef>
                <a:spcPts val="1000"/>
              </a:spcBef>
            </a:pPr>
            <a:endParaRPr lang="en-US" sz="2400" b="0" i="0" u="none" strike="noStrike" kern="1200" cap="none" spc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114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605CB0-7073-4444-B152-FDA2FFE1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200"/>
              <a:t>Achievements:</a:t>
            </a:r>
            <a:br>
              <a:rPr lang="en-US" sz="4200"/>
            </a:br>
            <a:r>
              <a:rPr lang="en-US" sz="4200" b="0" i="0" u="none" strike="noStrike">
                <a:effectLst/>
                <a:latin typeface="Calibri" panose="020F0502020204030204" pitchFamily="34" charset="0"/>
              </a:rPr>
              <a:t>Wilkins, Richard</a:t>
            </a:r>
            <a:r>
              <a:rPr lang="en-US" sz="4200"/>
              <a:t> </a:t>
            </a:r>
            <a:br>
              <a:rPr lang="en-US" sz="4200"/>
            </a:br>
            <a:endParaRPr lang="en-US" sz="4200"/>
          </a:p>
        </p:txBody>
      </p:sp>
      <p:sp>
        <p:nvSpPr>
          <p:cNvPr id="3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6C2B70E5-D192-4FA5-BDF0-62A0B731E8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7703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3813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0BFB7-FE02-49B4-B589-C83E397FE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PhD Program Enrollment Increased</a:t>
            </a: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3F530ADC-A42A-4C2F-9273-881AC23B98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90467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594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20887" cy="64916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CFF710-9670-4BB0-BDC5-49651393C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209086"/>
            <a:ext cx="3876848" cy="4064925"/>
          </a:xfrm>
        </p:spPr>
        <p:txBody>
          <a:bodyPr anchor="ctr">
            <a:normAutofit/>
          </a:bodyPr>
          <a:lstStyle/>
          <a:p>
            <a:r>
              <a:rPr lang="en-US" sz="5000" dirty="0"/>
              <a:t>Update on Positions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999B20-6058-4C55-882E-A1FB050B6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2569464"/>
            <a:ext cx="242107" cy="1340860"/>
            <a:chOff x="56167" y="2761488"/>
            <a:chExt cx="242107" cy="1340860"/>
          </a:xfrm>
        </p:grpSpPr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168AC90C-344A-4A64-BC4B-AEE9803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59">
              <a:extLst>
                <a:ext uri="{FF2B5EF4-FFF2-40B4-BE49-F238E27FC236}">
                  <a16:creationId xmlns:a16="http://schemas.microsoft.com/office/drawing/2014/main" id="{47AEB9AE-7E63-42CA-A3E5-F8EF7D8CA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3312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076031FA-B93F-4A7D-AE66-85ADC613E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59">
              <a:extLst>
                <a:ext uri="{FF2B5EF4-FFF2-40B4-BE49-F238E27FC236}">
                  <a16:creationId xmlns:a16="http://schemas.microsoft.com/office/drawing/2014/main" id="{0C1FC8D1-E08A-4B12-A48F-BF225E5B0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1891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F62D5F69-2C82-4007-8EF0-EBC9C2350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59">
              <a:extLst>
                <a:ext uri="{FF2B5EF4-FFF2-40B4-BE49-F238E27FC236}">
                  <a16:creationId xmlns:a16="http://schemas.microsoft.com/office/drawing/2014/main" id="{677FAED6-5057-4B80-B1CF-196DC022B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0470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CE77C39F-572F-4435-85B4-9E9A35CFE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59">
              <a:extLst>
                <a:ext uri="{FF2B5EF4-FFF2-40B4-BE49-F238E27FC236}">
                  <a16:creationId xmlns:a16="http://schemas.microsoft.com/office/drawing/2014/main" id="{B3283BD4-0BC4-41D1-B09B-CBDC4292C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9049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BA3E687B-951E-45B2-BEFE-4CBEB32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59">
              <a:extLst>
                <a:ext uri="{FF2B5EF4-FFF2-40B4-BE49-F238E27FC236}">
                  <a16:creationId xmlns:a16="http://schemas.microsoft.com/office/drawing/2014/main" id="{A49870CA-6E02-4787-82A6-28C0CB6B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27627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5639C028-DD6E-4E69-AE6E-1CC158EDC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59">
              <a:extLst>
                <a:ext uri="{FF2B5EF4-FFF2-40B4-BE49-F238E27FC236}">
                  <a16:creationId xmlns:a16="http://schemas.microsoft.com/office/drawing/2014/main" id="{B1CD1FE8-3027-45AA-AD53-5B131FB03D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0418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1FD2B706-0BB9-4A30-9206-252E09AE0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59">
              <a:extLst>
                <a:ext uri="{FF2B5EF4-FFF2-40B4-BE49-F238E27FC236}">
                  <a16:creationId xmlns:a16="http://schemas.microsoft.com/office/drawing/2014/main" id="{D5783E13-BA0A-4F1E-A4F0-BFC9FF1035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89970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">
              <a:extLst>
                <a:ext uri="{FF2B5EF4-FFF2-40B4-BE49-F238E27FC236}">
                  <a16:creationId xmlns:a16="http://schemas.microsoft.com/office/drawing/2014/main" id="{D0847D6C-8036-43A9-BA3E-D1E892888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59">
              <a:extLst>
                <a:ext uri="{FF2B5EF4-FFF2-40B4-BE49-F238E27FC236}">
                  <a16:creationId xmlns:a16="http://schemas.microsoft.com/office/drawing/2014/main" id="{1D610CBF-7C35-498A-9BDD-A2954A7CA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75758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BCB60915-0422-4144-87E9-2289DBC04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9D64F486-DA93-45CE-9075-4110C67F1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61547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">
              <a:extLst>
                <a:ext uri="{FF2B5EF4-FFF2-40B4-BE49-F238E27FC236}">
                  <a16:creationId xmlns:a16="http://schemas.microsoft.com/office/drawing/2014/main" id="{DA8356F6-E822-44E0-8A11-33E5A5432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59">
              <a:extLst>
                <a:ext uri="{FF2B5EF4-FFF2-40B4-BE49-F238E27FC236}">
                  <a16:creationId xmlns:a16="http://schemas.microsoft.com/office/drawing/2014/main" id="{C825C106-0BD3-41C1-8520-50F54BD67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34733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1CB284-F375-438F-8778-6EED2BB01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7691149"/>
              </p:ext>
            </p:extLst>
          </p:nvPr>
        </p:nvGraphicFramePr>
        <p:xfrm>
          <a:off x="5614416" y="457200"/>
          <a:ext cx="6117336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AC1B7D2F-F49C-4332-883A-D4EC615A672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30008239"/>
                  </p:ext>
                </p:extLst>
              </p:nvPr>
            </p:nvGraphicFramePr>
            <p:xfrm>
              <a:off x="-2295525" y="476250"/>
              <a:ext cx="3048000" cy="1714500"/>
            </p:xfrm>
            <a:graphic>
              <a:graphicData uri="http://schemas.microsoft.com/office/powerpoint/2016/slidezoom">
                <pslz:sldZm>
                  <pslz:sldZmObj sldId="259" cId="3972788024">
                    <pslz:zmPr id="{8F09EE51-8652-493C-9765-3C18A4D2EF6C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AC1B7D2F-F49C-4332-883A-D4EC615A672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295525" y="47625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2788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C50FAD-3556-4242-B4EF-599C381BE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ECE Department Enrollment</a:t>
            </a:r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9E4EAEB7-E273-4436-A3A9-E5469EA3A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13895"/>
            <a:ext cx="11139778" cy="33419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CA1FD4-7D7F-4B45-A341-5CB6A8F647BB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Down 42 students from peak in 2017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b="0" i="0" dirty="0">
                <a:solidFill>
                  <a:srgbClr val="0A0A0A"/>
                </a:solidFill>
                <a:effectLst/>
              </a:rPr>
              <a:t>Undergraduate enrollment decreased in 2021 this time by 3.2% from the year before, according to the National Student Clearinghouse Research Center. </a:t>
            </a:r>
            <a:r>
              <a:rPr lang="en-US" sz="1200" dirty="0">
                <a:hlinkClick r:id="rId3"/>
              </a:rPr>
              <a:t>5 charts breaking down fall 2021's college enrollment trends | Higher Ed Dive</a:t>
            </a:r>
            <a:endParaRPr lang="en-US" sz="1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46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549F3-DA87-4FB5-B38A-B56EA987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Undergraduate Enrollment </a:t>
            </a:r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B2D4C96A-926F-4034-B4E5-317B7AE3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499971"/>
            <a:ext cx="11139778" cy="3369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A9D404-8D0E-455F-8F1E-7768FCC9C477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Down 50 students from peak in Fall 2016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59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B5709-EAD2-48B4-9485-1C753B5A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  <a:prstGeom prst="ellipse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Computer Engr Enrollment Undergraduate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A815C0-8C12-438C-BA8E-1D8E39F3D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27821"/>
            <a:ext cx="11139778" cy="33140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CD53F8-6150-40E4-B17E-E9BC57DE0D3C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Down by 9 students from peak. 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3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B5709-EAD2-48B4-9485-1C753B5A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  <a:prstGeom prst="ellipse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Electrical Engr Undergraduate Enrollment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C2A587-963B-40E3-9613-61B126F72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458197"/>
            <a:ext cx="11139778" cy="34533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3C197C4-8A85-4148-BEF8-6DCC77ACCC18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Down by 25 students from peak. 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72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B5709-EAD2-48B4-9485-1C753B5A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  <a:prstGeom prst="ellipse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Graduate Enrollment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33B4AD-9AB9-475F-A840-81E4C69A8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83519"/>
            <a:ext cx="11139778" cy="32026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3C197C4-8A85-4148-BEF8-6DCC77ACCC18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533F81-09DD-467E-A9FD-4F4DB39F4754}"/>
              </a:ext>
            </a:extLst>
          </p:cNvPr>
          <p:cNvSpPr txBox="1"/>
          <p:nvPr/>
        </p:nvSpPr>
        <p:spPr>
          <a:xfrm>
            <a:off x="5398815" y="43824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Down 1 student overall since peak in Fall of 2017.</a:t>
            </a:r>
          </a:p>
        </p:txBody>
      </p:sp>
    </p:spTree>
    <p:extLst>
      <p:ext uri="{BB962C8B-B14F-4D97-AF65-F5344CB8AC3E}">
        <p14:creationId xmlns:p14="http://schemas.microsoft.com/office/powerpoint/2010/main" val="1194350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96F6E1-FFD5-4B01-8963-61999B3B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MS EE Enrollment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02673-0471-4BCA-A0B3-C412AE11D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27821"/>
            <a:ext cx="11139778" cy="33140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D15101-D515-44C3-A052-18D3A63568CD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Down 17 students from peak in 2016.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04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96F6E1-FFD5-4B01-8963-61999B3B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PhD EE Enrollment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55584C-7EBF-4100-A46D-CDDE37EB5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2" y="555669"/>
            <a:ext cx="11139778" cy="3258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9FDF96-767E-483D-9D3C-21C7B9D3DE43}"/>
              </a:ext>
            </a:extLst>
          </p:cNvPr>
          <p:cNvSpPr txBox="1"/>
          <p:nvPr/>
        </p:nvSpPr>
        <p:spPr>
          <a:xfrm>
            <a:off x="5246415" y="4230094"/>
            <a:ext cx="6235268" cy="1800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Up 22 students from Fall 2016.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06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43910-ED12-4E60-A38B-B541216D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for this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7C127-A695-4DDC-BB35-85CA7EC28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</a:t>
            </a:r>
          </a:p>
          <a:p>
            <a:pPr lvl="1"/>
            <a:r>
              <a:rPr lang="en-US" dirty="0"/>
              <a:t>Fill vacant positions</a:t>
            </a:r>
          </a:p>
          <a:p>
            <a:pPr lvl="1"/>
            <a:r>
              <a:rPr lang="en-US" dirty="0"/>
              <a:t>ABET re-accreditation</a:t>
            </a:r>
          </a:p>
          <a:p>
            <a:pPr lvl="1"/>
            <a:r>
              <a:rPr lang="en-US" dirty="0"/>
              <a:t>Recruit top students and Community College students</a:t>
            </a:r>
          </a:p>
          <a:p>
            <a:pPr lvl="1"/>
            <a:r>
              <a:rPr lang="en-US" dirty="0"/>
              <a:t>Review retention numbers</a:t>
            </a:r>
          </a:p>
          <a:p>
            <a:pPr lvl="1"/>
            <a:r>
              <a:rPr lang="en-US" dirty="0"/>
              <a:t>Promote the 5 YR BS/MS program</a:t>
            </a:r>
          </a:p>
        </p:txBody>
      </p:sp>
    </p:spTree>
    <p:extLst>
      <p:ext uri="{BB962C8B-B14F-4D97-AF65-F5344CB8AC3E}">
        <p14:creationId xmlns:p14="http://schemas.microsoft.com/office/powerpoint/2010/main" val="1910860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AA1CFA-76B7-493F-B9DC-76B5CEF62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823" y="962166"/>
            <a:ext cx="3103808" cy="4421876"/>
          </a:xfrm>
        </p:spPr>
        <p:txBody>
          <a:bodyPr anchor="t">
            <a:normAutofit/>
          </a:bodyPr>
          <a:lstStyle/>
          <a:p>
            <a:pPr algn="r"/>
            <a:r>
              <a:rPr lang="en-US" sz="3400" dirty="0"/>
              <a:t>Other Information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36C1E55F-60F6-471E-A662-3AAB84C22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929" y="962167"/>
            <a:ext cx="6858113" cy="4743174"/>
          </a:xfrm>
        </p:spPr>
        <p:txBody>
          <a:bodyPr anchor="t">
            <a:normAutofit/>
          </a:bodyPr>
          <a:lstStyle/>
          <a:p>
            <a:r>
              <a:rPr lang="en-US" sz="2000" dirty="0"/>
              <a:t>CPOS  letters</a:t>
            </a:r>
            <a:endParaRPr lang="en-US" sz="2000" dirty="0">
              <a:hlinkClick r:id="rId2"/>
            </a:endParaRPr>
          </a:p>
          <a:p>
            <a:r>
              <a:rPr lang="en-US" sz="2000" dirty="0">
                <a:hlinkClick r:id="rId2"/>
              </a:rPr>
              <a:t>Advising Website</a:t>
            </a:r>
            <a:endParaRPr lang="en-US" sz="2000" dirty="0"/>
          </a:p>
          <a:p>
            <a:r>
              <a:rPr lang="en-US" sz="2000" dirty="0"/>
              <a:t>New ABET Website under construction</a:t>
            </a:r>
          </a:p>
          <a:p>
            <a:r>
              <a:rPr lang="en-US" sz="2000" dirty="0"/>
              <a:t>Next meeting?  Bi-weekly meetings or Meetings once a month?</a:t>
            </a:r>
          </a:p>
          <a:p>
            <a:r>
              <a:rPr lang="en-US" sz="2000" dirty="0"/>
              <a:t>Concern:  New EE curriculum not enough technical elective labs in catalog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13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AC9C9-16FA-4E3C-B32F-70F966BAB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CA243-4DAD-4C63-BA12-46416EC51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 floor is open for discussion.</a:t>
            </a:r>
          </a:p>
        </p:txBody>
      </p:sp>
    </p:spTree>
    <p:extLst>
      <p:ext uri="{BB962C8B-B14F-4D97-AF65-F5344CB8AC3E}">
        <p14:creationId xmlns:p14="http://schemas.microsoft.com/office/powerpoint/2010/main" val="3733908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412</Words>
  <Application>Microsoft Office PowerPoint</Application>
  <PresentationFormat>Widescreen</PresentationFormat>
  <Paragraphs>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Hind</vt:lpstr>
      <vt:lpstr>Roboto</vt:lpstr>
      <vt:lpstr>Office Theme</vt:lpstr>
      <vt:lpstr>ECE Faculty Meeting</vt:lpstr>
      <vt:lpstr>Achievement:  Justin Foreman and Sarhan Musa   </vt:lpstr>
      <vt:lpstr>Achievement: John Attia Shuza Binzaid Suxia Cui Kelvin Kirby  </vt:lpstr>
      <vt:lpstr>Achievement: Xishuang Dong John Fuller Lei Huang Seungchan Kim Xiangfang Li Lijun Qian </vt:lpstr>
      <vt:lpstr>Achievement: Qian, Lijun   </vt:lpstr>
      <vt:lpstr>Achievements: Wilkins, Richard  </vt:lpstr>
      <vt:lpstr>PhD Program Enrollment Increased</vt:lpstr>
      <vt:lpstr>Update on Positions</vt:lpstr>
      <vt:lpstr>ECE Department Enrollment</vt:lpstr>
      <vt:lpstr>Undergraduate Enrollment </vt:lpstr>
      <vt:lpstr>Computer Engr Enrollment Undergraduate</vt:lpstr>
      <vt:lpstr>Electrical Engr Undergraduate Enrollment</vt:lpstr>
      <vt:lpstr>Graduate Enrollment</vt:lpstr>
      <vt:lpstr>MS EE Enrollment</vt:lpstr>
      <vt:lpstr>PhD EE Enrollment</vt:lpstr>
      <vt:lpstr>Plans for this Semester</vt:lpstr>
      <vt:lpstr>Other Information</vt:lpstr>
      <vt:lpstr>Open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</dc:title>
  <dc:creator>Obiomon, Pamela</dc:creator>
  <cp:lastModifiedBy>VJ Turner</cp:lastModifiedBy>
  <cp:revision>2</cp:revision>
  <dcterms:created xsi:type="dcterms:W3CDTF">2022-01-10T00:11:21Z</dcterms:created>
  <dcterms:modified xsi:type="dcterms:W3CDTF">2022-01-10T13:22:28Z</dcterms:modified>
</cp:coreProperties>
</file>