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65" r:id="rId4"/>
    <p:sldId id="258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A22973-466B-4308-8C8B-2136EAB800B6}" type="datetimeFigureOut">
              <a:rPr lang="en-US" smtClean="0"/>
              <a:t>8/17/2021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84D151-6A04-4F84-8862-321D0C85C5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527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8/17/2021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957263"/>
            <a:ext cx="8689976" cy="1968817"/>
          </a:xfrm>
        </p:spPr>
        <p:txBody>
          <a:bodyPr/>
          <a:lstStyle/>
          <a:p>
            <a:r>
              <a:rPr lang="en-US" b="1" dirty="0"/>
              <a:t>Electrical and computer Engineering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751012" y="3000896"/>
            <a:ext cx="8689976" cy="3085580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August 19, 2021</a:t>
            </a:r>
          </a:p>
          <a:p>
            <a:endParaRPr lang="en-US" sz="18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Faculty Meeting</a:t>
            </a:r>
          </a:p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Curriculum Updates</a:t>
            </a:r>
          </a:p>
        </p:txBody>
      </p:sp>
    </p:spTree>
    <p:extLst>
      <p:ext uri="{BB962C8B-B14F-4D97-AF65-F5344CB8AC3E}">
        <p14:creationId xmlns:p14="http://schemas.microsoft.com/office/powerpoint/2010/main" val="3259868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1127156"/>
          </a:xfrm>
        </p:spPr>
        <p:txBody>
          <a:bodyPr>
            <a:normAutofit/>
          </a:bodyPr>
          <a:lstStyle/>
          <a:p>
            <a:r>
              <a:rPr lang="en-US" sz="4400" b="1" dirty="0"/>
              <a:t>Courses Added to Inventory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36908" y="1843390"/>
            <a:ext cx="10608590" cy="3970387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Eleg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1301 Programming for Computer Engineering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ELEG 1321 programming for computer engineering ii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ELEG 2321 data structure and algorithm with python</a:t>
            </a:r>
          </a:p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Eleg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2331 advanced programming and applications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ELEG 4100 communications lab</a:t>
            </a:r>
          </a:p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Eleg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4313 broadband communication systems I</a:t>
            </a:r>
          </a:p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Eleg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4323 broadband communication systems ii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3774" y="5943597"/>
            <a:ext cx="9387514" cy="304803"/>
          </a:xfrm>
        </p:spPr>
        <p:txBody>
          <a:bodyPr/>
          <a:lstStyle/>
          <a:p>
            <a:r>
              <a:rPr lang="en-US" sz="2400" dirty="0"/>
              <a:t>Electrical and Computer Engineering, Roy G. Perry College of Engineering</a:t>
            </a:r>
          </a:p>
        </p:txBody>
      </p:sp>
    </p:spTree>
    <p:extLst>
      <p:ext uri="{BB962C8B-B14F-4D97-AF65-F5344CB8AC3E}">
        <p14:creationId xmlns:p14="http://schemas.microsoft.com/office/powerpoint/2010/main" val="680784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1127156"/>
          </a:xfrm>
        </p:spPr>
        <p:txBody>
          <a:bodyPr>
            <a:normAutofit/>
          </a:bodyPr>
          <a:lstStyle/>
          <a:p>
            <a:r>
              <a:rPr lang="en-US" sz="4400" b="1" dirty="0"/>
              <a:t>Courses Added to Inventory (</a:t>
            </a:r>
            <a:r>
              <a:rPr lang="en-US" sz="4400" b="1" dirty="0" err="1"/>
              <a:t>Con’t</a:t>
            </a:r>
            <a:r>
              <a:rPr lang="en-US" sz="4400" b="1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36908" y="1843390"/>
            <a:ext cx="10608590" cy="3970387"/>
          </a:xfrm>
        </p:spPr>
        <p:txBody>
          <a:bodyPr>
            <a:normAutofit fontScale="77500" lnSpcReduction="20000"/>
          </a:bodyPr>
          <a:lstStyle/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Eleg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4326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vlsi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circuit design</a:t>
            </a:r>
          </a:p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Eleg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4361 design of digital system applications using field programmable gate array</a:t>
            </a:r>
          </a:p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Eleg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4371 foundation and application of internet of things</a:t>
            </a:r>
          </a:p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Eleg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4372 computer and network security</a:t>
            </a:r>
          </a:p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E;eg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4374 introduction to cryptography</a:t>
            </a:r>
          </a:p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Eleg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4377 machine learning for engineering applications</a:t>
            </a:r>
          </a:p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Eleg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4378 mobile edge computing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3774" y="5943597"/>
            <a:ext cx="9387514" cy="304803"/>
          </a:xfrm>
        </p:spPr>
        <p:txBody>
          <a:bodyPr/>
          <a:lstStyle/>
          <a:p>
            <a:r>
              <a:rPr lang="en-US" sz="2400" dirty="0"/>
              <a:t>Electrical and Computer Engineering, Roy G. Perry College of Engineering</a:t>
            </a:r>
          </a:p>
        </p:txBody>
      </p:sp>
    </p:spTree>
    <p:extLst>
      <p:ext uri="{BB962C8B-B14F-4D97-AF65-F5344CB8AC3E}">
        <p14:creationId xmlns:p14="http://schemas.microsoft.com/office/powerpoint/2010/main" val="4774545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441701"/>
            <a:ext cx="10364451" cy="1038387"/>
          </a:xfrm>
        </p:spPr>
        <p:txBody>
          <a:bodyPr>
            <a:normAutofit fontScale="90000"/>
          </a:bodyPr>
          <a:lstStyle/>
          <a:p>
            <a:br>
              <a:rPr lang="en-US" sz="4400" b="1" dirty="0"/>
            </a:br>
            <a:r>
              <a:rPr lang="en-US" sz="4400" b="1" dirty="0"/>
              <a:t>Courses Modified</a:t>
            </a:r>
            <a:br>
              <a:rPr lang="en-US" sz="4400" dirty="0"/>
            </a:br>
            <a:r>
              <a:rPr lang="en-US" sz="2400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34533" y="1535288"/>
            <a:ext cx="10143693" cy="4284133"/>
          </a:xfrm>
        </p:spPr>
        <p:txBody>
          <a:bodyPr>
            <a:normAutofit/>
          </a:bodyPr>
          <a:lstStyle/>
          <a:p>
            <a:r>
              <a:rPr lang="en-US" sz="2400" b="1" dirty="0"/>
              <a:t>ELEG 2131 Logic Circuits Lab</a:t>
            </a:r>
          </a:p>
          <a:p>
            <a:r>
              <a:rPr lang="en-US" sz="2400" b="1" dirty="0"/>
              <a:t>ELEG 2311 Logic Circuits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Courses still listed in catalog</a:t>
            </a:r>
          </a:p>
          <a:p>
            <a:pPr>
              <a:buFontTx/>
              <a:buChar char="-"/>
            </a:pPr>
            <a:r>
              <a:rPr lang="en-US" sz="24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ELEG 3102 Logic circuits laboratory</a:t>
            </a:r>
          </a:p>
          <a:p>
            <a:pPr>
              <a:buFontTx/>
              <a:buChar char="-"/>
            </a:pPr>
            <a:r>
              <a:rPr lang="en-US" sz="2400" b="1" i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Eleg</a:t>
            </a:r>
            <a:r>
              <a:rPr lang="en-US" sz="24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3306 logic circuits</a:t>
            </a:r>
          </a:p>
          <a:p>
            <a:pPr marL="0" indent="0">
              <a:buNone/>
            </a:pPr>
            <a:endParaRPr lang="en-US" sz="2400" b="1" i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3774" y="5943597"/>
            <a:ext cx="9387514" cy="304803"/>
          </a:xfrm>
        </p:spPr>
        <p:txBody>
          <a:bodyPr/>
          <a:lstStyle/>
          <a:p>
            <a:r>
              <a:rPr lang="en-US" sz="2400" dirty="0"/>
              <a:t>Electrical and Computer Engineering, Roy G. Perry College of Engineering</a:t>
            </a:r>
          </a:p>
        </p:txBody>
      </p:sp>
    </p:spTree>
    <p:extLst>
      <p:ext uri="{BB962C8B-B14F-4D97-AF65-F5344CB8AC3E}">
        <p14:creationId xmlns:p14="http://schemas.microsoft.com/office/powerpoint/2010/main" val="3239876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57176"/>
            <a:ext cx="10364451" cy="1249892"/>
          </a:xfrm>
        </p:spPr>
        <p:txBody>
          <a:bodyPr>
            <a:normAutofit/>
          </a:bodyPr>
          <a:lstStyle/>
          <a:p>
            <a:r>
              <a:rPr lang="en-US" sz="4400" b="1" dirty="0"/>
              <a:t>Degree plan updates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999281" y="1528761"/>
            <a:ext cx="8043621" cy="441483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Computer engineering</a:t>
            </a:r>
          </a:p>
          <a:p>
            <a:pPr marL="0" indent="0">
              <a:buNone/>
            </a:pPr>
            <a:endParaRPr lang="en-US" sz="36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Electrical Engineering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3774" y="5943597"/>
            <a:ext cx="9387514" cy="304803"/>
          </a:xfrm>
        </p:spPr>
        <p:txBody>
          <a:bodyPr/>
          <a:lstStyle/>
          <a:p>
            <a:r>
              <a:rPr lang="en-US" sz="2400" dirty="0"/>
              <a:t>Electrical and Computer Engineering, Roy G. Perry College of Engineering</a:t>
            </a:r>
          </a:p>
        </p:txBody>
      </p:sp>
    </p:spTree>
    <p:extLst>
      <p:ext uri="{BB962C8B-B14F-4D97-AF65-F5344CB8AC3E}">
        <p14:creationId xmlns:p14="http://schemas.microsoft.com/office/powerpoint/2010/main" val="2041380264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189</TotalTime>
  <Words>203</Words>
  <Application>Microsoft Office PowerPoint</Application>
  <PresentationFormat>Widescreen</PresentationFormat>
  <Paragraphs>42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Tw Cen MT</vt:lpstr>
      <vt:lpstr>Droplet</vt:lpstr>
      <vt:lpstr>Electrical and computer Engineering</vt:lpstr>
      <vt:lpstr>Courses Added to Inventory</vt:lpstr>
      <vt:lpstr>Courses Added to Inventory (Con’t)</vt:lpstr>
      <vt:lpstr> Courses Modified  </vt:lpstr>
      <vt:lpstr>Degree plan updates</vt:lpstr>
    </vt:vector>
  </TitlesOfParts>
  <Company>Prairie View A&amp;M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Electrical and computer Engineering</dc:title>
  <dc:creator>Kirby,Kelvin</dc:creator>
  <cp:lastModifiedBy>VJ</cp:lastModifiedBy>
  <cp:revision>31</cp:revision>
  <dcterms:created xsi:type="dcterms:W3CDTF">2019-03-06T14:58:26Z</dcterms:created>
  <dcterms:modified xsi:type="dcterms:W3CDTF">2021-08-17T18:14:11Z</dcterms:modified>
</cp:coreProperties>
</file>