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454" r:id="rId5"/>
    <p:sldId id="260" r:id="rId6"/>
    <p:sldId id="452" r:id="rId7"/>
    <p:sldId id="455" r:id="rId8"/>
    <p:sldId id="456" r:id="rId9"/>
    <p:sldId id="453" r:id="rId10"/>
    <p:sldId id="406" r:id="rId11"/>
    <p:sldId id="279" r:id="rId12"/>
    <p:sldId id="275" r:id="rId13"/>
  </p:sldIdLst>
  <p:sldSz cx="12192000" cy="6858000"/>
  <p:notesSz cx="6858000" cy="9144000"/>
  <p:defaultTextStyle>
    <a:defPPr marL="0" marR="0" indent="0" algn="l" defTabSz="4572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73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2698"/>
    <a:srgbClr val="FFC425"/>
    <a:srgbClr val="0068B5"/>
    <a:srgbClr val="2872C5"/>
    <a:srgbClr val="525252"/>
    <a:srgbClr val="FFFFFF"/>
    <a:srgbClr val="00C7FD"/>
    <a:srgbClr val="004A86"/>
    <a:srgbClr val="FC64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2" autoAdjust="0"/>
    <p:restoredTop sz="94667" autoAdjust="0"/>
  </p:normalViewPr>
  <p:slideViewPr>
    <p:cSldViewPr snapToGrid="0" snapToObjects="1">
      <p:cViewPr varScale="1">
        <p:scale>
          <a:sx n="120" d="100"/>
          <a:sy n="120" d="100"/>
        </p:scale>
        <p:origin x="258" y="120"/>
      </p:cViewPr>
      <p:guideLst>
        <p:guide orient="horz" pos="4032"/>
        <p:guide pos="73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360"/>
    </p:cViewPr>
  </p:sorterViewPr>
  <p:notesViewPr>
    <p:cSldViewPr snapToGrid="0" snapToObjects="1">
      <p:cViewPr varScale="1">
        <p:scale>
          <a:sx n="59" d="100"/>
          <a:sy n="59" d="100"/>
        </p:scale>
        <p:origin x="1603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85003499999999999"/>
        </c:manualLayout>
      </c:layout>
      <c:pieChart>
        <c:varyColors val="0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4.1227E-2"/>
          <c:y val="0.95121999999999995"/>
          <c:w val="0.91754599999999997"/>
          <c:h val="4.8779599999999999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1800" b="0" i="0" u="none" strike="noStrike">
              <a:solidFill>
                <a:srgbClr val="000000"/>
              </a:solidFill>
              <a:latin typeface="Intel Clear"/>
            </a:defRPr>
          </a:pPr>
          <a:endParaRPr lang="en-U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3A553E8-0470-1349-956C-3CB1869458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67CBD2-00E1-E94C-B4F0-37C39C209DC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B726A-C477-6444-83BF-F1538D69AD12}" type="datetimeFigureOut">
              <a:rPr lang="en-US" smtClean="0"/>
              <a:t>8/19/2021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7C31E5-3BC8-F849-AC60-6FCBD80D55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01290B-DD02-C147-B1CC-37C02F331D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DCDB93-7126-8142-8B95-E87AEC483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27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Shape 105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56" name="Shape 105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1pPr>
    <a:lvl2pPr indent="1143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2pPr>
    <a:lvl3pPr indent="2286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3pPr>
    <a:lvl4pPr indent="3429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4pPr>
    <a:lvl5pPr indent="4572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5pPr>
    <a:lvl6pPr indent="5715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6pPr>
    <a:lvl7pPr indent="6858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7pPr>
    <a:lvl8pPr indent="8001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8pPr>
    <a:lvl9pPr indent="9144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756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814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345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450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97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ue A">
    <p:bg>
      <p:bgPr>
        <a:solidFill>
          <a:srgbClr val="184A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"/>
          <p:cNvSpPr/>
          <p:nvPr/>
        </p:nvSpPr>
        <p:spPr>
          <a:xfrm>
            <a:off x="1469360" y="0"/>
            <a:ext cx="3430768" cy="539316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80" name="Square"/>
          <p:cNvSpPr/>
          <p:nvPr/>
        </p:nvSpPr>
        <p:spPr>
          <a:xfrm>
            <a:off x="861107" y="5390896"/>
            <a:ext cx="607299" cy="60729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81" name="Rectangle"/>
          <p:cNvSpPr/>
          <p:nvPr/>
        </p:nvSpPr>
        <p:spPr>
          <a:xfrm>
            <a:off x="576067" y="5108797"/>
            <a:ext cx="286654" cy="282073"/>
          </a:xfrm>
          <a:prstGeom prst="rect">
            <a:avLst/>
          </a:prstGeom>
          <a:solidFill>
            <a:srgbClr val="00C7FD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82" name="Square"/>
          <p:cNvSpPr/>
          <p:nvPr/>
        </p:nvSpPr>
        <p:spPr>
          <a:xfrm>
            <a:off x="861107" y="4952474"/>
            <a:ext cx="157461" cy="15746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31" name="Title Text">
            <a:extLst>
              <a:ext uri="{FF2B5EF4-FFF2-40B4-BE49-F238E27FC236}">
                <a16:creationId xmlns:a16="http://schemas.microsoft.com/office/drawing/2014/main" id="{89FD31ED-4225-F549-987B-028F84979F8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895475" y="3585279"/>
            <a:ext cx="10972801" cy="1091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defRPr sz="7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75 </a:t>
            </a:r>
            <a:r>
              <a:rPr lang="en-US" dirty="0" err="1"/>
              <a:t>pt</a:t>
            </a:r>
            <a:r>
              <a:rPr lang="en-US" dirty="0"/>
              <a:t> Intel Clear Light</a:t>
            </a:r>
            <a:endParaRPr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5379059-B28C-483A-9CD1-B3EB81874AE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95475" y="3182315"/>
            <a:ext cx="10296524" cy="304800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rgbClr val="00C7FD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lvl1pPr>
          </a:lstStyle>
          <a:p>
            <a:r>
              <a:rPr lang="en-US" dirty="0"/>
              <a:t>16pt Intel Clear Bold Intro: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BEFC1083-9176-4B55-B8AB-9F31A213ED2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08348" y="4778609"/>
            <a:ext cx="10283651" cy="32677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lvl1pPr>
          </a:lstStyle>
          <a:p>
            <a:r>
              <a:rPr lang="en-US" dirty="0"/>
              <a:t>18pt Intel Clear Subhead, Date, Etc.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98DF977-78B3-4C00-9E43-1223CD667932}"/>
              </a:ext>
            </a:extLst>
          </p:cNvPr>
          <p:cNvGrpSpPr/>
          <p:nvPr userDrawn="1"/>
        </p:nvGrpSpPr>
        <p:grpSpPr>
          <a:xfrm>
            <a:off x="1468406" y="5995719"/>
            <a:ext cx="1059754" cy="396801"/>
            <a:chOff x="1314450" y="6391094"/>
            <a:chExt cx="1123377" cy="420623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8F73C8D-05B1-4270-85FA-B1FD37A25A06}"/>
                </a:ext>
              </a:extLst>
            </p:cNvPr>
            <p:cNvSpPr/>
            <p:nvPr/>
          </p:nvSpPr>
          <p:spPr>
            <a:xfrm>
              <a:off x="1314450" y="6396809"/>
              <a:ext cx="78581" cy="78581"/>
            </a:xfrm>
            <a:custGeom>
              <a:avLst/>
              <a:gdLst>
                <a:gd name="connsiteX0" fmla="*/ 0 w 78581"/>
                <a:gd name="connsiteY0" fmla="*/ 0 h 78581"/>
                <a:gd name="connsiteX1" fmla="*/ 78581 w 78581"/>
                <a:gd name="connsiteY1" fmla="*/ 0 h 78581"/>
                <a:gd name="connsiteX2" fmla="*/ 78581 w 78581"/>
                <a:gd name="connsiteY2" fmla="*/ 78581 h 78581"/>
                <a:gd name="connsiteX3" fmla="*/ 0 w 78581"/>
                <a:gd name="connsiteY3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581" h="78581">
                  <a:moveTo>
                    <a:pt x="0" y="0"/>
                  </a:moveTo>
                  <a:lnTo>
                    <a:pt x="78581" y="0"/>
                  </a:lnTo>
                  <a:lnTo>
                    <a:pt x="78581" y="78581"/>
                  </a:lnTo>
                  <a:lnTo>
                    <a:pt x="0" y="78581"/>
                  </a:lnTo>
                  <a:close/>
                </a:path>
              </a:pathLst>
            </a:custGeom>
            <a:solidFill>
              <a:srgbClr val="00B2E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C6580CA-6E37-4F04-8FAD-D6491FEE8CE6}"/>
                </a:ext>
              </a:extLst>
            </p:cNvPr>
            <p:cNvSpPr/>
            <p:nvPr/>
          </p:nvSpPr>
          <p:spPr>
            <a:xfrm>
              <a:off x="1316545" y="6391094"/>
              <a:ext cx="995171" cy="420623"/>
            </a:xfrm>
            <a:custGeom>
              <a:avLst/>
              <a:gdLst>
                <a:gd name="connsiteX0" fmla="*/ 74486 w 995171"/>
                <a:gd name="connsiteY0" fmla="*/ 131921 h 420623"/>
                <a:gd name="connsiteX1" fmla="*/ 0 w 995171"/>
                <a:gd name="connsiteY1" fmla="*/ 131921 h 420623"/>
                <a:gd name="connsiteX2" fmla="*/ 0 w 995171"/>
                <a:gd name="connsiteY2" fmla="*/ 414719 h 420623"/>
                <a:gd name="connsiteX3" fmla="*/ 74486 w 995171"/>
                <a:gd name="connsiteY3" fmla="*/ 414719 h 420623"/>
                <a:gd name="connsiteX4" fmla="*/ 74486 w 995171"/>
                <a:gd name="connsiteY4" fmla="*/ 131921 h 420623"/>
                <a:gd name="connsiteX5" fmla="*/ 568262 w 995171"/>
                <a:gd name="connsiteY5" fmla="*/ 417576 h 420623"/>
                <a:gd name="connsiteX6" fmla="*/ 568262 w 995171"/>
                <a:gd name="connsiteY6" fmla="*/ 348234 h 420623"/>
                <a:gd name="connsiteX7" fmla="*/ 541306 w 995171"/>
                <a:gd name="connsiteY7" fmla="*/ 346520 h 420623"/>
                <a:gd name="connsiteX8" fmla="*/ 523780 w 995171"/>
                <a:gd name="connsiteY8" fmla="*/ 338804 h 420623"/>
                <a:gd name="connsiteX9" fmla="*/ 516065 w 995171"/>
                <a:gd name="connsiteY9" fmla="*/ 321945 h 420623"/>
                <a:gd name="connsiteX10" fmla="*/ 514350 w 995171"/>
                <a:gd name="connsiteY10" fmla="*/ 294608 h 420623"/>
                <a:gd name="connsiteX11" fmla="*/ 514350 w 995171"/>
                <a:gd name="connsiteY11" fmla="*/ 195644 h 420623"/>
                <a:gd name="connsiteX12" fmla="*/ 568262 w 995171"/>
                <a:gd name="connsiteY12" fmla="*/ 195644 h 420623"/>
                <a:gd name="connsiteX13" fmla="*/ 568262 w 995171"/>
                <a:gd name="connsiteY13" fmla="*/ 131921 h 420623"/>
                <a:gd name="connsiteX14" fmla="*/ 514350 w 995171"/>
                <a:gd name="connsiteY14" fmla="*/ 131921 h 420623"/>
                <a:gd name="connsiteX15" fmla="*/ 514350 w 995171"/>
                <a:gd name="connsiteY15" fmla="*/ 21812 h 420623"/>
                <a:gd name="connsiteX16" fmla="*/ 439865 w 995171"/>
                <a:gd name="connsiteY16" fmla="*/ 21812 h 420623"/>
                <a:gd name="connsiteX17" fmla="*/ 439865 w 995171"/>
                <a:gd name="connsiteY17" fmla="*/ 295180 h 420623"/>
                <a:gd name="connsiteX18" fmla="*/ 445865 w 995171"/>
                <a:gd name="connsiteY18" fmla="*/ 353473 h 420623"/>
                <a:gd name="connsiteX19" fmla="*/ 465677 w 995171"/>
                <a:gd name="connsiteY19" fmla="*/ 391001 h 420623"/>
                <a:gd name="connsiteX20" fmla="*/ 502063 w 995171"/>
                <a:gd name="connsiteY20" fmla="*/ 411385 h 420623"/>
                <a:gd name="connsiteX21" fmla="*/ 558927 w 995171"/>
                <a:gd name="connsiteY21" fmla="*/ 417671 h 420623"/>
                <a:gd name="connsiteX22" fmla="*/ 568262 w 995171"/>
                <a:gd name="connsiteY22" fmla="*/ 417671 h 420623"/>
                <a:gd name="connsiteX23" fmla="*/ 995172 w 995171"/>
                <a:gd name="connsiteY23" fmla="*/ 0 h 420623"/>
                <a:gd name="connsiteX24" fmla="*/ 920687 w 995171"/>
                <a:gd name="connsiteY24" fmla="*/ 0 h 420623"/>
                <a:gd name="connsiteX25" fmla="*/ 920687 w 995171"/>
                <a:gd name="connsiteY25" fmla="*/ 414719 h 420623"/>
                <a:gd name="connsiteX26" fmla="*/ 995172 w 995171"/>
                <a:gd name="connsiteY26" fmla="*/ 414719 h 420623"/>
                <a:gd name="connsiteX27" fmla="*/ 995172 w 995171"/>
                <a:gd name="connsiteY27" fmla="*/ 0 h 420623"/>
                <a:gd name="connsiteX28" fmla="*/ 367951 w 995171"/>
                <a:gd name="connsiteY28" fmla="*/ 159830 h 420623"/>
                <a:gd name="connsiteX29" fmla="*/ 281273 w 995171"/>
                <a:gd name="connsiteY29" fmla="*/ 126206 h 420623"/>
                <a:gd name="connsiteX30" fmla="*/ 232410 w 995171"/>
                <a:gd name="connsiteY30" fmla="*/ 137065 h 420623"/>
                <a:gd name="connsiteX31" fmla="*/ 195358 w 995171"/>
                <a:gd name="connsiteY31" fmla="*/ 167259 h 420623"/>
                <a:gd name="connsiteX32" fmla="*/ 191262 w 995171"/>
                <a:gd name="connsiteY32" fmla="*/ 172498 h 420623"/>
                <a:gd name="connsiteX33" fmla="*/ 191262 w 995171"/>
                <a:gd name="connsiteY33" fmla="*/ 167831 h 420623"/>
                <a:gd name="connsiteX34" fmla="*/ 191262 w 995171"/>
                <a:gd name="connsiteY34" fmla="*/ 132017 h 420623"/>
                <a:gd name="connsiteX35" fmla="*/ 117920 w 995171"/>
                <a:gd name="connsiteY35" fmla="*/ 132017 h 420623"/>
                <a:gd name="connsiteX36" fmla="*/ 117920 w 995171"/>
                <a:gd name="connsiteY36" fmla="*/ 414814 h 420623"/>
                <a:gd name="connsiteX37" fmla="*/ 191929 w 995171"/>
                <a:gd name="connsiteY37" fmla="*/ 414814 h 420623"/>
                <a:gd name="connsiteX38" fmla="*/ 191929 w 995171"/>
                <a:gd name="connsiteY38" fmla="*/ 264128 h 420623"/>
                <a:gd name="connsiteX39" fmla="*/ 192024 w 995171"/>
                <a:gd name="connsiteY39" fmla="*/ 274606 h 420623"/>
                <a:gd name="connsiteX40" fmla="*/ 192119 w 995171"/>
                <a:gd name="connsiteY40" fmla="*/ 269558 h 420623"/>
                <a:gd name="connsiteX41" fmla="*/ 211741 w 995171"/>
                <a:gd name="connsiteY41" fmla="*/ 210884 h 420623"/>
                <a:gd name="connsiteX42" fmla="*/ 258985 w 995171"/>
                <a:gd name="connsiteY42" fmla="*/ 190786 h 420623"/>
                <a:gd name="connsiteX43" fmla="*/ 307753 w 995171"/>
                <a:gd name="connsiteY43" fmla="*/ 210407 h 420623"/>
                <a:gd name="connsiteX44" fmla="*/ 323945 w 995171"/>
                <a:gd name="connsiteY44" fmla="*/ 264605 h 420623"/>
                <a:gd name="connsiteX45" fmla="*/ 323945 w 995171"/>
                <a:gd name="connsiteY45" fmla="*/ 264605 h 420623"/>
                <a:gd name="connsiteX46" fmla="*/ 323945 w 995171"/>
                <a:gd name="connsiteY46" fmla="*/ 265176 h 420623"/>
                <a:gd name="connsiteX47" fmla="*/ 323945 w 995171"/>
                <a:gd name="connsiteY47" fmla="*/ 265271 h 420623"/>
                <a:gd name="connsiteX48" fmla="*/ 323945 w 995171"/>
                <a:gd name="connsiteY48" fmla="*/ 414814 h 420623"/>
                <a:gd name="connsiteX49" fmla="*/ 399098 w 995171"/>
                <a:gd name="connsiteY49" fmla="*/ 414814 h 420623"/>
                <a:gd name="connsiteX50" fmla="*/ 399098 w 995171"/>
                <a:gd name="connsiteY50" fmla="*/ 254222 h 420623"/>
                <a:gd name="connsiteX51" fmla="*/ 367951 w 995171"/>
                <a:gd name="connsiteY51" fmla="*/ 159830 h 420623"/>
                <a:gd name="connsiteX52" fmla="*/ 881825 w 995171"/>
                <a:gd name="connsiteY52" fmla="*/ 272796 h 420623"/>
                <a:gd name="connsiteX53" fmla="*/ 871061 w 995171"/>
                <a:gd name="connsiteY53" fmla="*/ 215646 h 420623"/>
                <a:gd name="connsiteX54" fmla="*/ 841057 w 995171"/>
                <a:gd name="connsiteY54" fmla="*/ 168974 h 420623"/>
                <a:gd name="connsiteX55" fmla="*/ 794957 w 995171"/>
                <a:gd name="connsiteY55" fmla="*/ 137636 h 420623"/>
                <a:gd name="connsiteX56" fmla="*/ 735806 w 995171"/>
                <a:gd name="connsiteY56" fmla="*/ 126302 h 420623"/>
                <a:gd name="connsiteX57" fmla="*/ 678371 w 995171"/>
                <a:gd name="connsiteY57" fmla="*/ 137922 h 420623"/>
                <a:gd name="connsiteX58" fmla="*/ 631698 w 995171"/>
                <a:gd name="connsiteY58" fmla="*/ 169355 h 420623"/>
                <a:gd name="connsiteX59" fmla="*/ 600266 w 995171"/>
                <a:gd name="connsiteY59" fmla="*/ 216027 h 420623"/>
                <a:gd name="connsiteX60" fmla="*/ 588645 w 995171"/>
                <a:gd name="connsiteY60" fmla="*/ 273463 h 420623"/>
                <a:gd name="connsiteX61" fmla="*/ 599694 w 995171"/>
                <a:gd name="connsiteY61" fmla="*/ 330899 h 420623"/>
                <a:gd name="connsiteX62" fmla="*/ 630269 w 995171"/>
                <a:gd name="connsiteY62" fmla="*/ 377571 h 420623"/>
                <a:gd name="connsiteX63" fmla="*/ 677513 w 995171"/>
                <a:gd name="connsiteY63" fmla="*/ 409004 h 420623"/>
                <a:gd name="connsiteX64" fmla="*/ 738092 w 995171"/>
                <a:gd name="connsiteY64" fmla="*/ 420624 h 420623"/>
                <a:gd name="connsiteX65" fmla="*/ 863918 w 995171"/>
                <a:gd name="connsiteY65" fmla="*/ 365093 h 420623"/>
                <a:gd name="connsiteX66" fmla="*/ 810292 w 995171"/>
                <a:gd name="connsiteY66" fmla="*/ 324231 h 420623"/>
                <a:gd name="connsiteX67" fmla="*/ 738664 w 995171"/>
                <a:gd name="connsiteY67" fmla="*/ 355854 h 420623"/>
                <a:gd name="connsiteX68" fmla="*/ 687229 w 995171"/>
                <a:gd name="connsiteY68" fmla="*/ 341376 h 420623"/>
                <a:gd name="connsiteX69" fmla="*/ 660368 w 995171"/>
                <a:gd name="connsiteY69" fmla="*/ 302133 h 420623"/>
                <a:gd name="connsiteX70" fmla="*/ 659606 w 995171"/>
                <a:gd name="connsiteY70" fmla="*/ 299466 h 420623"/>
                <a:gd name="connsiteX71" fmla="*/ 881825 w 995171"/>
                <a:gd name="connsiteY71" fmla="*/ 299466 h 420623"/>
                <a:gd name="connsiteX72" fmla="*/ 881825 w 995171"/>
                <a:gd name="connsiteY72" fmla="*/ 272796 h 420623"/>
                <a:gd name="connsiteX73" fmla="*/ 660368 w 995171"/>
                <a:gd name="connsiteY73" fmla="*/ 246793 h 420623"/>
                <a:gd name="connsiteX74" fmla="*/ 735330 w 995171"/>
                <a:gd name="connsiteY74" fmla="*/ 189929 h 420623"/>
                <a:gd name="connsiteX75" fmla="*/ 810387 w 995171"/>
                <a:gd name="connsiteY75" fmla="*/ 246698 h 420623"/>
                <a:gd name="connsiteX76" fmla="*/ 660368 w 995171"/>
                <a:gd name="connsiteY76" fmla="*/ 246793 h 42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995171" h="420623">
                  <a:moveTo>
                    <a:pt x="74486" y="131921"/>
                  </a:moveTo>
                  <a:lnTo>
                    <a:pt x="0" y="131921"/>
                  </a:lnTo>
                  <a:lnTo>
                    <a:pt x="0" y="414719"/>
                  </a:lnTo>
                  <a:lnTo>
                    <a:pt x="74486" y="414719"/>
                  </a:lnTo>
                  <a:lnTo>
                    <a:pt x="74486" y="131921"/>
                  </a:lnTo>
                  <a:close/>
                  <a:moveTo>
                    <a:pt x="568262" y="417576"/>
                  </a:moveTo>
                  <a:lnTo>
                    <a:pt x="568262" y="348234"/>
                  </a:lnTo>
                  <a:cubicBezTo>
                    <a:pt x="557308" y="348139"/>
                    <a:pt x="548259" y="347567"/>
                    <a:pt x="541306" y="346520"/>
                  </a:cubicBezTo>
                  <a:cubicBezTo>
                    <a:pt x="533591" y="345281"/>
                    <a:pt x="527685" y="342710"/>
                    <a:pt x="523780" y="338804"/>
                  </a:cubicBezTo>
                  <a:cubicBezTo>
                    <a:pt x="519875" y="334899"/>
                    <a:pt x="517303" y="329184"/>
                    <a:pt x="516065" y="321945"/>
                  </a:cubicBezTo>
                  <a:cubicBezTo>
                    <a:pt x="514922" y="314992"/>
                    <a:pt x="514350" y="305753"/>
                    <a:pt x="514350" y="294608"/>
                  </a:cubicBezTo>
                  <a:lnTo>
                    <a:pt x="514350" y="195644"/>
                  </a:lnTo>
                  <a:lnTo>
                    <a:pt x="568262" y="195644"/>
                  </a:lnTo>
                  <a:lnTo>
                    <a:pt x="568262" y="131921"/>
                  </a:lnTo>
                  <a:lnTo>
                    <a:pt x="514350" y="131921"/>
                  </a:lnTo>
                  <a:lnTo>
                    <a:pt x="514350" y="21812"/>
                  </a:lnTo>
                  <a:lnTo>
                    <a:pt x="439865" y="21812"/>
                  </a:lnTo>
                  <a:lnTo>
                    <a:pt x="439865" y="295180"/>
                  </a:lnTo>
                  <a:cubicBezTo>
                    <a:pt x="439865" y="318230"/>
                    <a:pt x="441865" y="337852"/>
                    <a:pt x="445865" y="353473"/>
                  </a:cubicBezTo>
                  <a:cubicBezTo>
                    <a:pt x="449771" y="368903"/>
                    <a:pt x="456438" y="381572"/>
                    <a:pt x="465677" y="391001"/>
                  </a:cubicBezTo>
                  <a:cubicBezTo>
                    <a:pt x="474917" y="400431"/>
                    <a:pt x="487204" y="407289"/>
                    <a:pt x="502063" y="411385"/>
                  </a:cubicBezTo>
                  <a:cubicBezTo>
                    <a:pt x="517112" y="415481"/>
                    <a:pt x="536258" y="417671"/>
                    <a:pt x="558927" y="417671"/>
                  </a:cubicBezTo>
                  <a:lnTo>
                    <a:pt x="568262" y="417671"/>
                  </a:lnTo>
                  <a:close/>
                  <a:moveTo>
                    <a:pt x="995172" y="0"/>
                  </a:moveTo>
                  <a:lnTo>
                    <a:pt x="920687" y="0"/>
                  </a:lnTo>
                  <a:lnTo>
                    <a:pt x="920687" y="414719"/>
                  </a:lnTo>
                  <a:lnTo>
                    <a:pt x="995172" y="414719"/>
                  </a:lnTo>
                  <a:lnTo>
                    <a:pt x="995172" y="0"/>
                  </a:lnTo>
                  <a:close/>
                  <a:moveTo>
                    <a:pt x="367951" y="159830"/>
                  </a:moveTo>
                  <a:cubicBezTo>
                    <a:pt x="347282" y="137541"/>
                    <a:pt x="318135" y="126206"/>
                    <a:pt x="281273" y="126206"/>
                  </a:cubicBezTo>
                  <a:cubicBezTo>
                    <a:pt x="263462" y="126206"/>
                    <a:pt x="247079" y="129921"/>
                    <a:pt x="232410" y="137065"/>
                  </a:cubicBezTo>
                  <a:cubicBezTo>
                    <a:pt x="217742" y="144304"/>
                    <a:pt x="205264" y="154496"/>
                    <a:pt x="195358" y="167259"/>
                  </a:cubicBezTo>
                  <a:lnTo>
                    <a:pt x="191262" y="172498"/>
                  </a:lnTo>
                  <a:lnTo>
                    <a:pt x="191262" y="167831"/>
                  </a:lnTo>
                  <a:lnTo>
                    <a:pt x="191262" y="132017"/>
                  </a:lnTo>
                  <a:lnTo>
                    <a:pt x="117920" y="132017"/>
                  </a:lnTo>
                  <a:lnTo>
                    <a:pt x="117920" y="414814"/>
                  </a:lnTo>
                  <a:lnTo>
                    <a:pt x="191929" y="414814"/>
                  </a:lnTo>
                  <a:lnTo>
                    <a:pt x="191929" y="264128"/>
                  </a:lnTo>
                  <a:lnTo>
                    <a:pt x="192024" y="274606"/>
                  </a:lnTo>
                  <a:cubicBezTo>
                    <a:pt x="192024" y="272891"/>
                    <a:pt x="192024" y="271177"/>
                    <a:pt x="192119" y="269558"/>
                  </a:cubicBezTo>
                  <a:cubicBezTo>
                    <a:pt x="192881" y="243173"/>
                    <a:pt x="199454" y="223456"/>
                    <a:pt x="211741" y="210884"/>
                  </a:cubicBezTo>
                  <a:cubicBezTo>
                    <a:pt x="224790" y="197549"/>
                    <a:pt x="240697" y="190786"/>
                    <a:pt x="258985" y="190786"/>
                  </a:cubicBezTo>
                  <a:cubicBezTo>
                    <a:pt x="280511" y="190786"/>
                    <a:pt x="296894" y="197358"/>
                    <a:pt x="307753" y="210407"/>
                  </a:cubicBezTo>
                  <a:cubicBezTo>
                    <a:pt x="318421" y="223171"/>
                    <a:pt x="323850" y="241364"/>
                    <a:pt x="323945" y="264605"/>
                  </a:cubicBezTo>
                  <a:lnTo>
                    <a:pt x="323945" y="264605"/>
                  </a:lnTo>
                  <a:lnTo>
                    <a:pt x="323945" y="265176"/>
                  </a:lnTo>
                  <a:lnTo>
                    <a:pt x="323945" y="265271"/>
                  </a:lnTo>
                  <a:lnTo>
                    <a:pt x="323945" y="414814"/>
                  </a:lnTo>
                  <a:lnTo>
                    <a:pt x="399098" y="414814"/>
                  </a:lnTo>
                  <a:lnTo>
                    <a:pt x="399098" y="254222"/>
                  </a:lnTo>
                  <a:cubicBezTo>
                    <a:pt x="399193" y="213931"/>
                    <a:pt x="388620" y="182118"/>
                    <a:pt x="367951" y="159830"/>
                  </a:cubicBezTo>
                  <a:moveTo>
                    <a:pt x="881825" y="272796"/>
                  </a:moveTo>
                  <a:cubicBezTo>
                    <a:pt x="881825" y="252508"/>
                    <a:pt x="878205" y="233267"/>
                    <a:pt x="871061" y="215646"/>
                  </a:cubicBezTo>
                  <a:cubicBezTo>
                    <a:pt x="863918" y="198025"/>
                    <a:pt x="853821" y="182309"/>
                    <a:pt x="841057" y="168974"/>
                  </a:cubicBezTo>
                  <a:cubicBezTo>
                    <a:pt x="828294" y="155639"/>
                    <a:pt x="812768" y="145066"/>
                    <a:pt x="794957" y="137636"/>
                  </a:cubicBezTo>
                  <a:cubicBezTo>
                    <a:pt x="777145" y="130112"/>
                    <a:pt x="757238" y="126302"/>
                    <a:pt x="735806" y="126302"/>
                  </a:cubicBezTo>
                  <a:cubicBezTo>
                    <a:pt x="715518" y="126302"/>
                    <a:pt x="696182" y="130207"/>
                    <a:pt x="678371" y="137922"/>
                  </a:cubicBezTo>
                  <a:cubicBezTo>
                    <a:pt x="660559" y="145637"/>
                    <a:pt x="644843" y="156210"/>
                    <a:pt x="631698" y="169355"/>
                  </a:cubicBezTo>
                  <a:cubicBezTo>
                    <a:pt x="618554" y="182499"/>
                    <a:pt x="607981" y="198215"/>
                    <a:pt x="600266" y="216027"/>
                  </a:cubicBezTo>
                  <a:cubicBezTo>
                    <a:pt x="592550" y="233839"/>
                    <a:pt x="588645" y="253175"/>
                    <a:pt x="588645" y="273463"/>
                  </a:cubicBezTo>
                  <a:cubicBezTo>
                    <a:pt x="588645" y="293751"/>
                    <a:pt x="592360" y="313087"/>
                    <a:pt x="599694" y="330899"/>
                  </a:cubicBezTo>
                  <a:cubicBezTo>
                    <a:pt x="607028" y="348710"/>
                    <a:pt x="617315" y="364426"/>
                    <a:pt x="630269" y="377571"/>
                  </a:cubicBezTo>
                  <a:cubicBezTo>
                    <a:pt x="643223" y="390716"/>
                    <a:pt x="659130" y="401288"/>
                    <a:pt x="677513" y="409004"/>
                  </a:cubicBezTo>
                  <a:cubicBezTo>
                    <a:pt x="695897" y="416719"/>
                    <a:pt x="716280" y="420624"/>
                    <a:pt x="738092" y="420624"/>
                  </a:cubicBezTo>
                  <a:cubicBezTo>
                    <a:pt x="801148" y="420624"/>
                    <a:pt x="840391" y="391954"/>
                    <a:pt x="863918" y="365093"/>
                  </a:cubicBezTo>
                  <a:lnTo>
                    <a:pt x="810292" y="324231"/>
                  </a:lnTo>
                  <a:cubicBezTo>
                    <a:pt x="798957" y="337661"/>
                    <a:pt x="772192" y="355854"/>
                    <a:pt x="738664" y="355854"/>
                  </a:cubicBezTo>
                  <a:cubicBezTo>
                    <a:pt x="717614" y="355854"/>
                    <a:pt x="700373" y="350996"/>
                    <a:pt x="687229" y="341376"/>
                  </a:cubicBezTo>
                  <a:cubicBezTo>
                    <a:pt x="674084" y="331756"/>
                    <a:pt x="665036" y="318611"/>
                    <a:pt x="660368" y="302133"/>
                  </a:cubicBezTo>
                  <a:lnTo>
                    <a:pt x="659606" y="299466"/>
                  </a:lnTo>
                  <a:lnTo>
                    <a:pt x="881825" y="299466"/>
                  </a:lnTo>
                  <a:lnTo>
                    <a:pt x="881825" y="272796"/>
                  </a:lnTo>
                  <a:close/>
                  <a:moveTo>
                    <a:pt x="660368" y="246793"/>
                  </a:moveTo>
                  <a:cubicBezTo>
                    <a:pt x="660368" y="226124"/>
                    <a:pt x="684086" y="189929"/>
                    <a:pt x="735330" y="189929"/>
                  </a:cubicBezTo>
                  <a:cubicBezTo>
                    <a:pt x="786575" y="189929"/>
                    <a:pt x="810387" y="226028"/>
                    <a:pt x="810387" y="246698"/>
                  </a:cubicBezTo>
                  <a:lnTo>
                    <a:pt x="660368" y="24679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C614C49-972F-498A-9654-844CECF9AF64}"/>
                </a:ext>
              </a:extLst>
            </p:cNvPr>
            <p:cNvSpPr/>
            <p:nvPr/>
          </p:nvSpPr>
          <p:spPr>
            <a:xfrm>
              <a:off x="2358770" y="6728469"/>
              <a:ext cx="79057" cy="79057"/>
            </a:xfrm>
            <a:custGeom>
              <a:avLst/>
              <a:gdLst>
                <a:gd name="connsiteX0" fmla="*/ 39529 w 79057"/>
                <a:gd name="connsiteY0" fmla="*/ 5620 h 79057"/>
                <a:gd name="connsiteX1" fmla="*/ 73438 w 79057"/>
                <a:gd name="connsiteY1" fmla="*/ 39529 h 79057"/>
                <a:gd name="connsiteX2" fmla="*/ 39529 w 79057"/>
                <a:gd name="connsiteY2" fmla="*/ 73438 h 79057"/>
                <a:gd name="connsiteX3" fmla="*/ 5620 w 79057"/>
                <a:gd name="connsiteY3" fmla="*/ 39529 h 79057"/>
                <a:gd name="connsiteX4" fmla="*/ 39529 w 79057"/>
                <a:gd name="connsiteY4" fmla="*/ 5620 h 79057"/>
                <a:gd name="connsiteX5" fmla="*/ 39529 w 79057"/>
                <a:gd name="connsiteY5" fmla="*/ 0 h 79057"/>
                <a:gd name="connsiteX6" fmla="*/ 0 w 79057"/>
                <a:gd name="connsiteY6" fmla="*/ 39529 h 79057"/>
                <a:gd name="connsiteX7" fmla="*/ 39529 w 79057"/>
                <a:gd name="connsiteY7" fmla="*/ 79058 h 79057"/>
                <a:gd name="connsiteX8" fmla="*/ 79058 w 79057"/>
                <a:gd name="connsiteY8" fmla="*/ 39529 h 79057"/>
                <a:gd name="connsiteX9" fmla="*/ 39529 w 79057"/>
                <a:gd name="connsiteY9" fmla="*/ 0 h 7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057" h="79057">
                  <a:moveTo>
                    <a:pt x="39529" y="5620"/>
                  </a:moveTo>
                  <a:cubicBezTo>
                    <a:pt x="58198" y="5620"/>
                    <a:pt x="73438" y="20860"/>
                    <a:pt x="73438" y="39529"/>
                  </a:cubicBezTo>
                  <a:cubicBezTo>
                    <a:pt x="73438" y="58198"/>
                    <a:pt x="58198" y="73438"/>
                    <a:pt x="39529" y="73438"/>
                  </a:cubicBezTo>
                  <a:cubicBezTo>
                    <a:pt x="20860" y="73438"/>
                    <a:pt x="5620" y="58198"/>
                    <a:pt x="5620" y="39529"/>
                  </a:cubicBezTo>
                  <a:cubicBezTo>
                    <a:pt x="5620" y="20860"/>
                    <a:pt x="20860" y="5620"/>
                    <a:pt x="39529" y="5620"/>
                  </a:cubicBezTo>
                  <a:moveTo>
                    <a:pt x="39529" y="0"/>
                  </a:moveTo>
                  <a:cubicBezTo>
                    <a:pt x="17717" y="0"/>
                    <a:pt x="0" y="17717"/>
                    <a:pt x="0" y="39529"/>
                  </a:cubicBezTo>
                  <a:cubicBezTo>
                    <a:pt x="0" y="61341"/>
                    <a:pt x="17717" y="79058"/>
                    <a:pt x="39529" y="79058"/>
                  </a:cubicBezTo>
                  <a:cubicBezTo>
                    <a:pt x="61341" y="79058"/>
                    <a:pt x="79058" y="61341"/>
                    <a:pt x="79058" y="39529"/>
                  </a:cubicBezTo>
                  <a:cubicBezTo>
                    <a:pt x="79058" y="17717"/>
                    <a:pt x="61341" y="0"/>
                    <a:pt x="39529" y="0"/>
                  </a:cubicBezTo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22EBBE0-933B-4A65-BAAC-DC5972E3F9A4}"/>
                </a:ext>
              </a:extLst>
            </p:cNvPr>
            <p:cNvSpPr/>
            <p:nvPr/>
          </p:nvSpPr>
          <p:spPr>
            <a:xfrm>
              <a:off x="2384869" y="6748090"/>
              <a:ext cx="30765" cy="39528"/>
            </a:xfrm>
            <a:custGeom>
              <a:avLst/>
              <a:gdLst>
                <a:gd name="connsiteX0" fmla="*/ 16383 w 30765"/>
                <a:gd name="connsiteY0" fmla="*/ 95 h 39528"/>
                <a:gd name="connsiteX1" fmla="*/ 23051 w 30765"/>
                <a:gd name="connsiteY1" fmla="*/ 1715 h 39528"/>
                <a:gd name="connsiteX2" fmla="*/ 27718 w 30765"/>
                <a:gd name="connsiteY2" fmla="*/ 6191 h 39528"/>
                <a:gd name="connsiteX3" fmla="*/ 29337 w 30765"/>
                <a:gd name="connsiteY3" fmla="*/ 12478 h 39528"/>
                <a:gd name="connsiteX4" fmla="*/ 27146 w 30765"/>
                <a:gd name="connsiteY4" fmla="*/ 19622 h 39528"/>
                <a:gd name="connsiteX5" fmla="*/ 21812 w 30765"/>
                <a:gd name="connsiteY5" fmla="*/ 23717 h 39528"/>
                <a:gd name="connsiteX6" fmla="*/ 30766 w 30765"/>
                <a:gd name="connsiteY6" fmla="*/ 39529 h 39528"/>
                <a:gd name="connsiteX7" fmla="*/ 23717 w 30765"/>
                <a:gd name="connsiteY7" fmla="*/ 39529 h 39528"/>
                <a:gd name="connsiteX8" fmla="*/ 15526 w 30765"/>
                <a:gd name="connsiteY8" fmla="*/ 24860 h 39528"/>
                <a:gd name="connsiteX9" fmla="*/ 6191 w 30765"/>
                <a:gd name="connsiteY9" fmla="*/ 24860 h 39528"/>
                <a:gd name="connsiteX10" fmla="*/ 6191 w 30765"/>
                <a:gd name="connsiteY10" fmla="*/ 39529 h 39528"/>
                <a:gd name="connsiteX11" fmla="*/ 0 w 30765"/>
                <a:gd name="connsiteY11" fmla="*/ 39529 h 39528"/>
                <a:gd name="connsiteX12" fmla="*/ 0 w 30765"/>
                <a:gd name="connsiteY12" fmla="*/ 0 h 39528"/>
                <a:gd name="connsiteX13" fmla="*/ 16383 w 30765"/>
                <a:gd name="connsiteY13" fmla="*/ 0 h 39528"/>
                <a:gd name="connsiteX14" fmla="*/ 16383 w 30765"/>
                <a:gd name="connsiteY14" fmla="*/ 19336 h 39528"/>
                <a:gd name="connsiteX15" fmla="*/ 19907 w 30765"/>
                <a:gd name="connsiteY15" fmla="*/ 18478 h 39528"/>
                <a:gd name="connsiteX16" fmla="*/ 22289 w 30765"/>
                <a:gd name="connsiteY16" fmla="*/ 16097 h 39528"/>
                <a:gd name="connsiteX17" fmla="*/ 23146 w 30765"/>
                <a:gd name="connsiteY17" fmla="*/ 12573 h 39528"/>
                <a:gd name="connsiteX18" fmla="*/ 22289 w 30765"/>
                <a:gd name="connsiteY18" fmla="*/ 9049 h 39528"/>
                <a:gd name="connsiteX19" fmla="*/ 19907 w 30765"/>
                <a:gd name="connsiteY19" fmla="*/ 6668 h 39528"/>
                <a:gd name="connsiteX20" fmla="*/ 16383 w 30765"/>
                <a:gd name="connsiteY20" fmla="*/ 5810 h 39528"/>
                <a:gd name="connsiteX21" fmla="*/ 6191 w 30765"/>
                <a:gd name="connsiteY21" fmla="*/ 5810 h 39528"/>
                <a:gd name="connsiteX22" fmla="*/ 6191 w 30765"/>
                <a:gd name="connsiteY22" fmla="*/ 19336 h 39528"/>
                <a:gd name="connsiteX23" fmla="*/ 16383 w 30765"/>
                <a:gd name="connsiteY23" fmla="*/ 19336 h 3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765" h="39528">
                  <a:moveTo>
                    <a:pt x="16383" y="95"/>
                  </a:moveTo>
                  <a:cubicBezTo>
                    <a:pt x="18860" y="95"/>
                    <a:pt x="21050" y="667"/>
                    <a:pt x="23051" y="1715"/>
                  </a:cubicBezTo>
                  <a:cubicBezTo>
                    <a:pt x="25051" y="2762"/>
                    <a:pt x="26575" y="4286"/>
                    <a:pt x="27718" y="6191"/>
                  </a:cubicBezTo>
                  <a:cubicBezTo>
                    <a:pt x="28861" y="8096"/>
                    <a:pt x="29337" y="10192"/>
                    <a:pt x="29337" y="12478"/>
                  </a:cubicBezTo>
                  <a:cubicBezTo>
                    <a:pt x="29337" y="15335"/>
                    <a:pt x="28575" y="17717"/>
                    <a:pt x="27146" y="19622"/>
                  </a:cubicBezTo>
                  <a:cubicBezTo>
                    <a:pt x="25718" y="21527"/>
                    <a:pt x="23908" y="22860"/>
                    <a:pt x="21812" y="23717"/>
                  </a:cubicBezTo>
                  <a:lnTo>
                    <a:pt x="30766" y="39529"/>
                  </a:lnTo>
                  <a:lnTo>
                    <a:pt x="23717" y="39529"/>
                  </a:lnTo>
                  <a:lnTo>
                    <a:pt x="15526" y="24860"/>
                  </a:lnTo>
                  <a:lnTo>
                    <a:pt x="6191" y="24860"/>
                  </a:lnTo>
                  <a:lnTo>
                    <a:pt x="6191" y="39529"/>
                  </a:lnTo>
                  <a:lnTo>
                    <a:pt x="0" y="39529"/>
                  </a:lnTo>
                  <a:lnTo>
                    <a:pt x="0" y="0"/>
                  </a:lnTo>
                  <a:lnTo>
                    <a:pt x="16383" y="0"/>
                  </a:lnTo>
                  <a:close/>
                  <a:moveTo>
                    <a:pt x="16383" y="19336"/>
                  </a:moveTo>
                  <a:cubicBezTo>
                    <a:pt x="17717" y="19336"/>
                    <a:pt x="18860" y="19050"/>
                    <a:pt x="19907" y="18478"/>
                  </a:cubicBezTo>
                  <a:cubicBezTo>
                    <a:pt x="20955" y="17907"/>
                    <a:pt x="21717" y="17050"/>
                    <a:pt x="22289" y="16097"/>
                  </a:cubicBezTo>
                  <a:cubicBezTo>
                    <a:pt x="22860" y="15050"/>
                    <a:pt x="23146" y="13906"/>
                    <a:pt x="23146" y="12573"/>
                  </a:cubicBezTo>
                  <a:cubicBezTo>
                    <a:pt x="23146" y="11240"/>
                    <a:pt x="22860" y="10097"/>
                    <a:pt x="22289" y="9049"/>
                  </a:cubicBezTo>
                  <a:cubicBezTo>
                    <a:pt x="21717" y="8001"/>
                    <a:pt x="20860" y="7239"/>
                    <a:pt x="19907" y="6668"/>
                  </a:cubicBezTo>
                  <a:cubicBezTo>
                    <a:pt x="18860" y="6096"/>
                    <a:pt x="17717" y="5810"/>
                    <a:pt x="16383" y="5810"/>
                  </a:cubicBezTo>
                  <a:lnTo>
                    <a:pt x="6191" y="5810"/>
                  </a:lnTo>
                  <a:lnTo>
                    <a:pt x="6191" y="19336"/>
                  </a:lnTo>
                  <a:lnTo>
                    <a:pt x="16383" y="1933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7968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Blue B">
    <p:bg>
      <p:bgPr>
        <a:solidFill>
          <a:srgbClr val="184A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"/>
          <p:cNvSpPr/>
          <p:nvPr/>
        </p:nvSpPr>
        <p:spPr>
          <a:xfrm>
            <a:off x="1469360" y="0"/>
            <a:ext cx="3430768" cy="539316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E706504-BEDA-1441-8BC1-243269FBBCB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95475" y="3182315"/>
            <a:ext cx="10296524" cy="304800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rgbClr val="00C7FD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lvl1pPr>
          </a:lstStyle>
          <a:p>
            <a:r>
              <a:rPr lang="en-US" dirty="0"/>
              <a:t>16pt Intel Clear Bold Intro:</a:t>
            </a:r>
          </a:p>
        </p:txBody>
      </p:sp>
      <p:sp>
        <p:nvSpPr>
          <p:cNvPr id="31" name="Title Text">
            <a:extLst>
              <a:ext uri="{FF2B5EF4-FFF2-40B4-BE49-F238E27FC236}">
                <a16:creationId xmlns:a16="http://schemas.microsoft.com/office/drawing/2014/main" id="{89FD31ED-4225-F549-987B-028F84979F8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895475" y="3585279"/>
            <a:ext cx="10972801" cy="1091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defRPr sz="7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75 </a:t>
            </a:r>
            <a:r>
              <a:rPr lang="en-US" dirty="0" err="1"/>
              <a:t>pt</a:t>
            </a:r>
            <a:r>
              <a:rPr lang="en-US" dirty="0"/>
              <a:t> Intel Clear Light</a:t>
            </a:r>
            <a:endParaRPr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71E0DDC0-B435-4D0B-837E-0E27121099B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08348" y="4778609"/>
            <a:ext cx="10283651" cy="32677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lvl1pPr>
          </a:lstStyle>
          <a:p>
            <a:r>
              <a:rPr lang="en-US" dirty="0"/>
              <a:t>18pt Intel Clear Subhead, Date, Etc.</a:t>
            </a:r>
          </a:p>
        </p:txBody>
      </p:sp>
      <p:sp>
        <p:nvSpPr>
          <p:cNvPr id="10" name="Square">
            <a:extLst>
              <a:ext uri="{FF2B5EF4-FFF2-40B4-BE49-F238E27FC236}">
                <a16:creationId xmlns:a16="http://schemas.microsoft.com/office/drawing/2014/main" id="{5F1BD0FC-D3B7-4D2E-989A-64ED187DAF99}"/>
              </a:ext>
            </a:extLst>
          </p:cNvPr>
          <p:cNvSpPr/>
          <p:nvPr userDrawn="1"/>
        </p:nvSpPr>
        <p:spPr>
          <a:xfrm>
            <a:off x="861107" y="5390896"/>
            <a:ext cx="607299" cy="607299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1" name="Rectangle">
            <a:extLst>
              <a:ext uri="{FF2B5EF4-FFF2-40B4-BE49-F238E27FC236}">
                <a16:creationId xmlns:a16="http://schemas.microsoft.com/office/drawing/2014/main" id="{3D2DE0DF-793A-4E90-BB4C-004CD646F4EF}"/>
              </a:ext>
            </a:extLst>
          </p:cNvPr>
          <p:cNvSpPr/>
          <p:nvPr userDrawn="1"/>
        </p:nvSpPr>
        <p:spPr>
          <a:xfrm>
            <a:off x="576067" y="5108797"/>
            <a:ext cx="286654" cy="282073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2" name="Square">
            <a:extLst>
              <a:ext uri="{FF2B5EF4-FFF2-40B4-BE49-F238E27FC236}">
                <a16:creationId xmlns:a16="http://schemas.microsoft.com/office/drawing/2014/main" id="{C39C59F8-1EBA-44B6-940C-E67247F76722}"/>
              </a:ext>
            </a:extLst>
          </p:cNvPr>
          <p:cNvSpPr/>
          <p:nvPr userDrawn="1"/>
        </p:nvSpPr>
        <p:spPr>
          <a:xfrm>
            <a:off x="861107" y="4952474"/>
            <a:ext cx="157461" cy="15746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251DAF-788D-46D0-84B3-34DFEE6262F3}"/>
              </a:ext>
            </a:extLst>
          </p:cNvPr>
          <p:cNvGrpSpPr/>
          <p:nvPr userDrawn="1"/>
        </p:nvGrpSpPr>
        <p:grpSpPr>
          <a:xfrm>
            <a:off x="1468406" y="5995719"/>
            <a:ext cx="1059754" cy="396801"/>
            <a:chOff x="1314450" y="6391094"/>
            <a:chExt cx="1123377" cy="420623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050DF4B-855E-41F4-9B0B-9B0BA01FB4FE}"/>
                </a:ext>
              </a:extLst>
            </p:cNvPr>
            <p:cNvSpPr/>
            <p:nvPr/>
          </p:nvSpPr>
          <p:spPr>
            <a:xfrm>
              <a:off x="1314450" y="6396809"/>
              <a:ext cx="78581" cy="78581"/>
            </a:xfrm>
            <a:custGeom>
              <a:avLst/>
              <a:gdLst>
                <a:gd name="connsiteX0" fmla="*/ 0 w 78581"/>
                <a:gd name="connsiteY0" fmla="*/ 0 h 78581"/>
                <a:gd name="connsiteX1" fmla="*/ 78581 w 78581"/>
                <a:gd name="connsiteY1" fmla="*/ 0 h 78581"/>
                <a:gd name="connsiteX2" fmla="*/ 78581 w 78581"/>
                <a:gd name="connsiteY2" fmla="*/ 78581 h 78581"/>
                <a:gd name="connsiteX3" fmla="*/ 0 w 78581"/>
                <a:gd name="connsiteY3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581" h="78581">
                  <a:moveTo>
                    <a:pt x="0" y="0"/>
                  </a:moveTo>
                  <a:lnTo>
                    <a:pt x="78581" y="0"/>
                  </a:lnTo>
                  <a:lnTo>
                    <a:pt x="78581" y="78581"/>
                  </a:lnTo>
                  <a:lnTo>
                    <a:pt x="0" y="78581"/>
                  </a:lnTo>
                  <a:close/>
                </a:path>
              </a:pathLst>
            </a:custGeom>
            <a:solidFill>
              <a:srgbClr val="00B2E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5E76890-19E8-4E79-B88A-5E246700E0DB}"/>
                </a:ext>
              </a:extLst>
            </p:cNvPr>
            <p:cNvSpPr/>
            <p:nvPr/>
          </p:nvSpPr>
          <p:spPr>
            <a:xfrm>
              <a:off x="1316545" y="6391094"/>
              <a:ext cx="995171" cy="420623"/>
            </a:xfrm>
            <a:custGeom>
              <a:avLst/>
              <a:gdLst>
                <a:gd name="connsiteX0" fmla="*/ 74486 w 995171"/>
                <a:gd name="connsiteY0" fmla="*/ 131921 h 420623"/>
                <a:gd name="connsiteX1" fmla="*/ 0 w 995171"/>
                <a:gd name="connsiteY1" fmla="*/ 131921 h 420623"/>
                <a:gd name="connsiteX2" fmla="*/ 0 w 995171"/>
                <a:gd name="connsiteY2" fmla="*/ 414719 h 420623"/>
                <a:gd name="connsiteX3" fmla="*/ 74486 w 995171"/>
                <a:gd name="connsiteY3" fmla="*/ 414719 h 420623"/>
                <a:gd name="connsiteX4" fmla="*/ 74486 w 995171"/>
                <a:gd name="connsiteY4" fmla="*/ 131921 h 420623"/>
                <a:gd name="connsiteX5" fmla="*/ 568262 w 995171"/>
                <a:gd name="connsiteY5" fmla="*/ 417576 h 420623"/>
                <a:gd name="connsiteX6" fmla="*/ 568262 w 995171"/>
                <a:gd name="connsiteY6" fmla="*/ 348234 h 420623"/>
                <a:gd name="connsiteX7" fmla="*/ 541306 w 995171"/>
                <a:gd name="connsiteY7" fmla="*/ 346520 h 420623"/>
                <a:gd name="connsiteX8" fmla="*/ 523780 w 995171"/>
                <a:gd name="connsiteY8" fmla="*/ 338804 h 420623"/>
                <a:gd name="connsiteX9" fmla="*/ 516065 w 995171"/>
                <a:gd name="connsiteY9" fmla="*/ 321945 h 420623"/>
                <a:gd name="connsiteX10" fmla="*/ 514350 w 995171"/>
                <a:gd name="connsiteY10" fmla="*/ 294608 h 420623"/>
                <a:gd name="connsiteX11" fmla="*/ 514350 w 995171"/>
                <a:gd name="connsiteY11" fmla="*/ 195644 h 420623"/>
                <a:gd name="connsiteX12" fmla="*/ 568262 w 995171"/>
                <a:gd name="connsiteY12" fmla="*/ 195644 h 420623"/>
                <a:gd name="connsiteX13" fmla="*/ 568262 w 995171"/>
                <a:gd name="connsiteY13" fmla="*/ 131921 h 420623"/>
                <a:gd name="connsiteX14" fmla="*/ 514350 w 995171"/>
                <a:gd name="connsiteY14" fmla="*/ 131921 h 420623"/>
                <a:gd name="connsiteX15" fmla="*/ 514350 w 995171"/>
                <a:gd name="connsiteY15" fmla="*/ 21812 h 420623"/>
                <a:gd name="connsiteX16" fmla="*/ 439865 w 995171"/>
                <a:gd name="connsiteY16" fmla="*/ 21812 h 420623"/>
                <a:gd name="connsiteX17" fmla="*/ 439865 w 995171"/>
                <a:gd name="connsiteY17" fmla="*/ 295180 h 420623"/>
                <a:gd name="connsiteX18" fmla="*/ 445865 w 995171"/>
                <a:gd name="connsiteY18" fmla="*/ 353473 h 420623"/>
                <a:gd name="connsiteX19" fmla="*/ 465677 w 995171"/>
                <a:gd name="connsiteY19" fmla="*/ 391001 h 420623"/>
                <a:gd name="connsiteX20" fmla="*/ 502063 w 995171"/>
                <a:gd name="connsiteY20" fmla="*/ 411385 h 420623"/>
                <a:gd name="connsiteX21" fmla="*/ 558927 w 995171"/>
                <a:gd name="connsiteY21" fmla="*/ 417671 h 420623"/>
                <a:gd name="connsiteX22" fmla="*/ 568262 w 995171"/>
                <a:gd name="connsiteY22" fmla="*/ 417671 h 420623"/>
                <a:gd name="connsiteX23" fmla="*/ 995172 w 995171"/>
                <a:gd name="connsiteY23" fmla="*/ 0 h 420623"/>
                <a:gd name="connsiteX24" fmla="*/ 920687 w 995171"/>
                <a:gd name="connsiteY24" fmla="*/ 0 h 420623"/>
                <a:gd name="connsiteX25" fmla="*/ 920687 w 995171"/>
                <a:gd name="connsiteY25" fmla="*/ 414719 h 420623"/>
                <a:gd name="connsiteX26" fmla="*/ 995172 w 995171"/>
                <a:gd name="connsiteY26" fmla="*/ 414719 h 420623"/>
                <a:gd name="connsiteX27" fmla="*/ 995172 w 995171"/>
                <a:gd name="connsiteY27" fmla="*/ 0 h 420623"/>
                <a:gd name="connsiteX28" fmla="*/ 367951 w 995171"/>
                <a:gd name="connsiteY28" fmla="*/ 159830 h 420623"/>
                <a:gd name="connsiteX29" fmla="*/ 281273 w 995171"/>
                <a:gd name="connsiteY29" fmla="*/ 126206 h 420623"/>
                <a:gd name="connsiteX30" fmla="*/ 232410 w 995171"/>
                <a:gd name="connsiteY30" fmla="*/ 137065 h 420623"/>
                <a:gd name="connsiteX31" fmla="*/ 195358 w 995171"/>
                <a:gd name="connsiteY31" fmla="*/ 167259 h 420623"/>
                <a:gd name="connsiteX32" fmla="*/ 191262 w 995171"/>
                <a:gd name="connsiteY32" fmla="*/ 172498 h 420623"/>
                <a:gd name="connsiteX33" fmla="*/ 191262 w 995171"/>
                <a:gd name="connsiteY33" fmla="*/ 167831 h 420623"/>
                <a:gd name="connsiteX34" fmla="*/ 191262 w 995171"/>
                <a:gd name="connsiteY34" fmla="*/ 132017 h 420623"/>
                <a:gd name="connsiteX35" fmla="*/ 117920 w 995171"/>
                <a:gd name="connsiteY35" fmla="*/ 132017 h 420623"/>
                <a:gd name="connsiteX36" fmla="*/ 117920 w 995171"/>
                <a:gd name="connsiteY36" fmla="*/ 414814 h 420623"/>
                <a:gd name="connsiteX37" fmla="*/ 191929 w 995171"/>
                <a:gd name="connsiteY37" fmla="*/ 414814 h 420623"/>
                <a:gd name="connsiteX38" fmla="*/ 191929 w 995171"/>
                <a:gd name="connsiteY38" fmla="*/ 264128 h 420623"/>
                <a:gd name="connsiteX39" fmla="*/ 192024 w 995171"/>
                <a:gd name="connsiteY39" fmla="*/ 274606 h 420623"/>
                <a:gd name="connsiteX40" fmla="*/ 192119 w 995171"/>
                <a:gd name="connsiteY40" fmla="*/ 269558 h 420623"/>
                <a:gd name="connsiteX41" fmla="*/ 211741 w 995171"/>
                <a:gd name="connsiteY41" fmla="*/ 210884 h 420623"/>
                <a:gd name="connsiteX42" fmla="*/ 258985 w 995171"/>
                <a:gd name="connsiteY42" fmla="*/ 190786 h 420623"/>
                <a:gd name="connsiteX43" fmla="*/ 307753 w 995171"/>
                <a:gd name="connsiteY43" fmla="*/ 210407 h 420623"/>
                <a:gd name="connsiteX44" fmla="*/ 323945 w 995171"/>
                <a:gd name="connsiteY44" fmla="*/ 264605 h 420623"/>
                <a:gd name="connsiteX45" fmla="*/ 323945 w 995171"/>
                <a:gd name="connsiteY45" fmla="*/ 264605 h 420623"/>
                <a:gd name="connsiteX46" fmla="*/ 323945 w 995171"/>
                <a:gd name="connsiteY46" fmla="*/ 265176 h 420623"/>
                <a:gd name="connsiteX47" fmla="*/ 323945 w 995171"/>
                <a:gd name="connsiteY47" fmla="*/ 265271 h 420623"/>
                <a:gd name="connsiteX48" fmla="*/ 323945 w 995171"/>
                <a:gd name="connsiteY48" fmla="*/ 414814 h 420623"/>
                <a:gd name="connsiteX49" fmla="*/ 399098 w 995171"/>
                <a:gd name="connsiteY49" fmla="*/ 414814 h 420623"/>
                <a:gd name="connsiteX50" fmla="*/ 399098 w 995171"/>
                <a:gd name="connsiteY50" fmla="*/ 254222 h 420623"/>
                <a:gd name="connsiteX51" fmla="*/ 367951 w 995171"/>
                <a:gd name="connsiteY51" fmla="*/ 159830 h 420623"/>
                <a:gd name="connsiteX52" fmla="*/ 881825 w 995171"/>
                <a:gd name="connsiteY52" fmla="*/ 272796 h 420623"/>
                <a:gd name="connsiteX53" fmla="*/ 871061 w 995171"/>
                <a:gd name="connsiteY53" fmla="*/ 215646 h 420623"/>
                <a:gd name="connsiteX54" fmla="*/ 841057 w 995171"/>
                <a:gd name="connsiteY54" fmla="*/ 168974 h 420623"/>
                <a:gd name="connsiteX55" fmla="*/ 794957 w 995171"/>
                <a:gd name="connsiteY55" fmla="*/ 137636 h 420623"/>
                <a:gd name="connsiteX56" fmla="*/ 735806 w 995171"/>
                <a:gd name="connsiteY56" fmla="*/ 126302 h 420623"/>
                <a:gd name="connsiteX57" fmla="*/ 678371 w 995171"/>
                <a:gd name="connsiteY57" fmla="*/ 137922 h 420623"/>
                <a:gd name="connsiteX58" fmla="*/ 631698 w 995171"/>
                <a:gd name="connsiteY58" fmla="*/ 169355 h 420623"/>
                <a:gd name="connsiteX59" fmla="*/ 600266 w 995171"/>
                <a:gd name="connsiteY59" fmla="*/ 216027 h 420623"/>
                <a:gd name="connsiteX60" fmla="*/ 588645 w 995171"/>
                <a:gd name="connsiteY60" fmla="*/ 273463 h 420623"/>
                <a:gd name="connsiteX61" fmla="*/ 599694 w 995171"/>
                <a:gd name="connsiteY61" fmla="*/ 330899 h 420623"/>
                <a:gd name="connsiteX62" fmla="*/ 630269 w 995171"/>
                <a:gd name="connsiteY62" fmla="*/ 377571 h 420623"/>
                <a:gd name="connsiteX63" fmla="*/ 677513 w 995171"/>
                <a:gd name="connsiteY63" fmla="*/ 409004 h 420623"/>
                <a:gd name="connsiteX64" fmla="*/ 738092 w 995171"/>
                <a:gd name="connsiteY64" fmla="*/ 420624 h 420623"/>
                <a:gd name="connsiteX65" fmla="*/ 863918 w 995171"/>
                <a:gd name="connsiteY65" fmla="*/ 365093 h 420623"/>
                <a:gd name="connsiteX66" fmla="*/ 810292 w 995171"/>
                <a:gd name="connsiteY66" fmla="*/ 324231 h 420623"/>
                <a:gd name="connsiteX67" fmla="*/ 738664 w 995171"/>
                <a:gd name="connsiteY67" fmla="*/ 355854 h 420623"/>
                <a:gd name="connsiteX68" fmla="*/ 687229 w 995171"/>
                <a:gd name="connsiteY68" fmla="*/ 341376 h 420623"/>
                <a:gd name="connsiteX69" fmla="*/ 660368 w 995171"/>
                <a:gd name="connsiteY69" fmla="*/ 302133 h 420623"/>
                <a:gd name="connsiteX70" fmla="*/ 659606 w 995171"/>
                <a:gd name="connsiteY70" fmla="*/ 299466 h 420623"/>
                <a:gd name="connsiteX71" fmla="*/ 881825 w 995171"/>
                <a:gd name="connsiteY71" fmla="*/ 299466 h 420623"/>
                <a:gd name="connsiteX72" fmla="*/ 881825 w 995171"/>
                <a:gd name="connsiteY72" fmla="*/ 272796 h 420623"/>
                <a:gd name="connsiteX73" fmla="*/ 660368 w 995171"/>
                <a:gd name="connsiteY73" fmla="*/ 246793 h 420623"/>
                <a:gd name="connsiteX74" fmla="*/ 735330 w 995171"/>
                <a:gd name="connsiteY74" fmla="*/ 189929 h 420623"/>
                <a:gd name="connsiteX75" fmla="*/ 810387 w 995171"/>
                <a:gd name="connsiteY75" fmla="*/ 246698 h 420623"/>
                <a:gd name="connsiteX76" fmla="*/ 660368 w 995171"/>
                <a:gd name="connsiteY76" fmla="*/ 246793 h 42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995171" h="420623">
                  <a:moveTo>
                    <a:pt x="74486" y="131921"/>
                  </a:moveTo>
                  <a:lnTo>
                    <a:pt x="0" y="131921"/>
                  </a:lnTo>
                  <a:lnTo>
                    <a:pt x="0" y="414719"/>
                  </a:lnTo>
                  <a:lnTo>
                    <a:pt x="74486" y="414719"/>
                  </a:lnTo>
                  <a:lnTo>
                    <a:pt x="74486" y="131921"/>
                  </a:lnTo>
                  <a:close/>
                  <a:moveTo>
                    <a:pt x="568262" y="417576"/>
                  </a:moveTo>
                  <a:lnTo>
                    <a:pt x="568262" y="348234"/>
                  </a:lnTo>
                  <a:cubicBezTo>
                    <a:pt x="557308" y="348139"/>
                    <a:pt x="548259" y="347567"/>
                    <a:pt x="541306" y="346520"/>
                  </a:cubicBezTo>
                  <a:cubicBezTo>
                    <a:pt x="533591" y="345281"/>
                    <a:pt x="527685" y="342710"/>
                    <a:pt x="523780" y="338804"/>
                  </a:cubicBezTo>
                  <a:cubicBezTo>
                    <a:pt x="519875" y="334899"/>
                    <a:pt x="517303" y="329184"/>
                    <a:pt x="516065" y="321945"/>
                  </a:cubicBezTo>
                  <a:cubicBezTo>
                    <a:pt x="514922" y="314992"/>
                    <a:pt x="514350" y="305753"/>
                    <a:pt x="514350" y="294608"/>
                  </a:cubicBezTo>
                  <a:lnTo>
                    <a:pt x="514350" y="195644"/>
                  </a:lnTo>
                  <a:lnTo>
                    <a:pt x="568262" y="195644"/>
                  </a:lnTo>
                  <a:lnTo>
                    <a:pt x="568262" y="131921"/>
                  </a:lnTo>
                  <a:lnTo>
                    <a:pt x="514350" y="131921"/>
                  </a:lnTo>
                  <a:lnTo>
                    <a:pt x="514350" y="21812"/>
                  </a:lnTo>
                  <a:lnTo>
                    <a:pt x="439865" y="21812"/>
                  </a:lnTo>
                  <a:lnTo>
                    <a:pt x="439865" y="295180"/>
                  </a:lnTo>
                  <a:cubicBezTo>
                    <a:pt x="439865" y="318230"/>
                    <a:pt x="441865" y="337852"/>
                    <a:pt x="445865" y="353473"/>
                  </a:cubicBezTo>
                  <a:cubicBezTo>
                    <a:pt x="449771" y="368903"/>
                    <a:pt x="456438" y="381572"/>
                    <a:pt x="465677" y="391001"/>
                  </a:cubicBezTo>
                  <a:cubicBezTo>
                    <a:pt x="474917" y="400431"/>
                    <a:pt x="487204" y="407289"/>
                    <a:pt x="502063" y="411385"/>
                  </a:cubicBezTo>
                  <a:cubicBezTo>
                    <a:pt x="517112" y="415481"/>
                    <a:pt x="536258" y="417671"/>
                    <a:pt x="558927" y="417671"/>
                  </a:cubicBezTo>
                  <a:lnTo>
                    <a:pt x="568262" y="417671"/>
                  </a:lnTo>
                  <a:close/>
                  <a:moveTo>
                    <a:pt x="995172" y="0"/>
                  </a:moveTo>
                  <a:lnTo>
                    <a:pt x="920687" y="0"/>
                  </a:lnTo>
                  <a:lnTo>
                    <a:pt x="920687" y="414719"/>
                  </a:lnTo>
                  <a:lnTo>
                    <a:pt x="995172" y="414719"/>
                  </a:lnTo>
                  <a:lnTo>
                    <a:pt x="995172" y="0"/>
                  </a:lnTo>
                  <a:close/>
                  <a:moveTo>
                    <a:pt x="367951" y="159830"/>
                  </a:moveTo>
                  <a:cubicBezTo>
                    <a:pt x="347282" y="137541"/>
                    <a:pt x="318135" y="126206"/>
                    <a:pt x="281273" y="126206"/>
                  </a:cubicBezTo>
                  <a:cubicBezTo>
                    <a:pt x="263462" y="126206"/>
                    <a:pt x="247079" y="129921"/>
                    <a:pt x="232410" y="137065"/>
                  </a:cubicBezTo>
                  <a:cubicBezTo>
                    <a:pt x="217742" y="144304"/>
                    <a:pt x="205264" y="154496"/>
                    <a:pt x="195358" y="167259"/>
                  </a:cubicBezTo>
                  <a:lnTo>
                    <a:pt x="191262" y="172498"/>
                  </a:lnTo>
                  <a:lnTo>
                    <a:pt x="191262" y="167831"/>
                  </a:lnTo>
                  <a:lnTo>
                    <a:pt x="191262" y="132017"/>
                  </a:lnTo>
                  <a:lnTo>
                    <a:pt x="117920" y="132017"/>
                  </a:lnTo>
                  <a:lnTo>
                    <a:pt x="117920" y="414814"/>
                  </a:lnTo>
                  <a:lnTo>
                    <a:pt x="191929" y="414814"/>
                  </a:lnTo>
                  <a:lnTo>
                    <a:pt x="191929" y="264128"/>
                  </a:lnTo>
                  <a:lnTo>
                    <a:pt x="192024" y="274606"/>
                  </a:lnTo>
                  <a:cubicBezTo>
                    <a:pt x="192024" y="272891"/>
                    <a:pt x="192024" y="271177"/>
                    <a:pt x="192119" y="269558"/>
                  </a:cubicBezTo>
                  <a:cubicBezTo>
                    <a:pt x="192881" y="243173"/>
                    <a:pt x="199454" y="223456"/>
                    <a:pt x="211741" y="210884"/>
                  </a:cubicBezTo>
                  <a:cubicBezTo>
                    <a:pt x="224790" y="197549"/>
                    <a:pt x="240697" y="190786"/>
                    <a:pt x="258985" y="190786"/>
                  </a:cubicBezTo>
                  <a:cubicBezTo>
                    <a:pt x="280511" y="190786"/>
                    <a:pt x="296894" y="197358"/>
                    <a:pt x="307753" y="210407"/>
                  </a:cubicBezTo>
                  <a:cubicBezTo>
                    <a:pt x="318421" y="223171"/>
                    <a:pt x="323850" y="241364"/>
                    <a:pt x="323945" y="264605"/>
                  </a:cubicBezTo>
                  <a:lnTo>
                    <a:pt x="323945" y="264605"/>
                  </a:lnTo>
                  <a:lnTo>
                    <a:pt x="323945" y="265176"/>
                  </a:lnTo>
                  <a:lnTo>
                    <a:pt x="323945" y="265271"/>
                  </a:lnTo>
                  <a:lnTo>
                    <a:pt x="323945" y="414814"/>
                  </a:lnTo>
                  <a:lnTo>
                    <a:pt x="399098" y="414814"/>
                  </a:lnTo>
                  <a:lnTo>
                    <a:pt x="399098" y="254222"/>
                  </a:lnTo>
                  <a:cubicBezTo>
                    <a:pt x="399193" y="213931"/>
                    <a:pt x="388620" y="182118"/>
                    <a:pt x="367951" y="159830"/>
                  </a:cubicBezTo>
                  <a:moveTo>
                    <a:pt x="881825" y="272796"/>
                  </a:moveTo>
                  <a:cubicBezTo>
                    <a:pt x="881825" y="252508"/>
                    <a:pt x="878205" y="233267"/>
                    <a:pt x="871061" y="215646"/>
                  </a:cubicBezTo>
                  <a:cubicBezTo>
                    <a:pt x="863918" y="198025"/>
                    <a:pt x="853821" y="182309"/>
                    <a:pt x="841057" y="168974"/>
                  </a:cubicBezTo>
                  <a:cubicBezTo>
                    <a:pt x="828294" y="155639"/>
                    <a:pt x="812768" y="145066"/>
                    <a:pt x="794957" y="137636"/>
                  </a:cubicBezTo>
                  <a:cubicBezTo>
                    <a:pt x="777145" y="130112"/>
                    <a:pt x="757238" y="126302"/>
                    <a:pt x="735806" y="126302"/>
                  </a:cubicBezTo>
                  <a:cubicBezTo>
                    <a:pt x="715518" y="126302"/>
                    <a:pt x="696182" y="130207"/>
                    <a:pt x="678371" y="137922"/>
                  </a:cubicBezTo>
                  <a:cubicBezTo>
                    <a:pt x="660559" y="145637"/>
                    <a:pt x="644843" y="156210"/>
                    <a:pt x="631698" y="169355"/>
                  </a:cubicBezTo>
                  <a:cubicBezTo>
                    <a:pt x="618554" y="182499"/>
                    <a:pt x="607981" y="198215"/>
                    <a:pt x="600266" y="216027"/>
                  </a:cubicBezTo>
                  <a:cubicBezTo>
                    <a:pt x="592550" y="233839"/>
                    <a:pt x="588645" y="253175"/>
                    <a:pt x="588645" y="273463"/>
                  </a:cubicBezTo>
                  <a:cubicBezTo>
                    <a:pt x="588645" y="293751"/>
                    <a:pt x="592360" y="313087"/>
                    <a:pt x="599694" y="330899"/>
                  </a:cubicBezTo>
                  <a:cubicBezTo>
                    <a:pt x="607028" y="348710"/>
                    <a:pt x="617315" y="364426"/>
                    <a:pt x="630269" y="377571"/>
                  </a:cubicBezTo>
                  <a:cubicBezTo>
                    <a:pt x="643223" y="390716"/>
                    <a:pt x="659130" y="401288"/>
                    <a:pt x="677513" y="409004"/>
                  </a:cubicBezTo>
                  <a:cubicBezTo>
                    <a:pt x="695897" y="416719"/>
                    <a:pt x="716280" y="420624"/>
                    <a:pt x="738092" y="420624"/>
                  </a:cubicBezTo>
                  <a:cubicBezTo>
                    <a:pt x="801148" y="420624"/>
                    <a:pt x="840391" y="391954"/>
                    <a:pt x="863918" y="365093"/>
                  </a:cubicBezTo>
                  <a:lnTo>
                    <a:pt x="810292" y="324231"/>
                  </a:lnTo>
                  <a:cubicBezTo>
                    <a:pt x="798957" y="337661"/>
                    <a:pt x="772192" y="355854"/>
                    <a:pt x="738664" y="355854"/>
                  </a:cubicBezTo>
                  <a:cubicBezTo>
                    <a:pt x="717614" y="355854"/>
                    <a:pt x="700373" y="350996"/>
                    <a:pt x="687229" y="341376"/>
                  </a:cubicBezTo>
                  <a:cubicBezTo>
                    <a:pt x="674084" y="331756"/>
                    <a:pt x="665036" y="318611"/>
                    <a:pt x="660368" y="302133"/>
                  </a:cubicBezTo>
                  <a:lnTo>
                    <a:pt x="659606" y="299466"/>
                  </a:lnTo>
                  <a:lnTo>
                    <a:pt x="881825" y="299466"/>
                  </a:lnTo>
                  <a:lnTo>
                    <a:pt x="881825" y="272796"/>
                  </a:lnTo>
                  <a:close/>
                  <a:moveTo>
                    <a:pt x="660368" y="246793"/>
                  </a:moveTo>
                  <a:cubicBezTo>
                    <a:pt x="660368" y="226124"/>
                    <a:pt x="684086" y="189929"/>
                    <a:pt x="735330" y="189929"/>
                  </a:cubicBezTo>
                  <a:cubicBezTo>
                    <a:pt x="786575" y="189929"/>
                    <a:pt x="810387" y="226028"/>
                    <a:pt x="810387" y="246698"/>
                  </a:cubicBezTo>
                  <a:lnTo>
                    <a:pt x="660368" y="24679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094D935-4B06-467E-ACD3-E78CD1B86EE3}"/>
                </a:ext>
              </a:extLst>
            </p:cNvPr>
            <p:cNvSpPr/>
            <p:nvPr/>
          </p:nvSpPr>
          <p:spPr>
            <a:xfrm>
              <a:off x="2358770" y="6728469"/>
              <a:ext cx="79057" cy="79057"/>
            </a:xfrm>
            <a:custGeom>
              <a:avLst/>
              <a:gdLst>
                <a:gd name="connsiteX0" fmla="*/ 39529 w 79057"/>
                <a:gd name="connsiteY0" fmla="*/ 5620 h 79057"/>
                <a:gd name="connsiteX1" fmla="*/ 73438 w 79057"/>
                <a:gd name="connsiteY1" fmla="*/ 39529 h 79057"/>
                <a:gd name="connsiteX2" fmla="*/ 39529 w 79057"/>
                <a:gd name="connsiteY2" fmla="*/ 73438 h 79057"/>
                <a:gd name="connsiteX3" fmla="*/ 5620 w 79057"/>
                <a:gd name="connsiteY3" fmla="*/ 39529 h 79057"/>
                <a:gd name="connsiteX4" fmla="*/ 39529 w 79057"/>
                <a:gd name="connsiteY4" fmla="*/ 5620 h 79057"/>
                <a:gd name="connsiteX5" fmla="*/ 39529 w 79057"/>
                <a:gd name="connsiteY5" fmla="*/ 0 h 79057"/>
                <a:gd name="connsiteX6" fmla="*/ 0 w 79057"/>
                <a:gd name="connsiteY6" fmla="*/ 39529 h 79057"/>
                <a:gd name="connsiteX7" fmla="*/ 39529 w 79057"/>
                <a:gd name="connsiteY7" fmla="*/ 79058 h 79057"/>
                <a:gd name="connsiteX8" fmla="*/ 79058 w 79057"/>
                <a:gd name="connsiteY8" fmla="*/ 39529 h 79057"/>
                <a:gd name="connsiteX9" fmla="*/ 39529 w 79057"/>
                <a:gd name="connsiteY9" fmla="*/ 0 h 7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057" h="79057">
                  <a:moveTo>
                    <a:pt x="39529" y="5620"/>
                  </a:moveTo>
                  <a:cubicBezTo>
                    <a:pt x="58198" y="5620"/>
                    <a:pt x="73438" y="20860"/>
                    <a:pt x="73438" y="39529"/>
                  </a:cubicBezTo>
                  <a:cubicBezTo>
                    <a:pt x="73438" y="58198"/>
                    <a:pt x="58198" y="73438"/>
                    <a:pt x="39529" y="73438"/>
                  </a:cubicBezTo>
                  <a:cubicBezTo>
                    <a:pt x="20860" y="73438"/>
                    <a:pt x="5620" y="58198"/>
                    <a:pt x="5620" y="39529"/>
                  </a:cubicBezTo>
                  <a:cubicBezTo>
                    <a:pt x="5620" y="20860"/>
                    <a:pt x="20860" y="5620"/>
                    <a:pt x="39529" y="5620"/>
                  </a:cubicBezTo>
                  <a:moveTo>
                    <a:pt x="39529" y="0"/>
                  </a:moveTo>
                  <a:cubicBezTo>
                    <a:pt x="17717" y="0"/>
                    <a:pt x="0" y="17717"/>
                    <a:pt x="0" y="39529"/>
                  </a:cubicBezTo>
                  <a:cubicBezTo>
                    <a:pt x="0" y="61341"/>
                    <a:pt x="17717" y="79058"/>
                    <a:pt x="39529" y="79058"/>
                  </a:cubicBezTo>
                  <a:cubicBezTo>
                    <a:pt x="61341" y="79058"/>
                    <a:pt x="79058" y="61341"/>
                    <a:pt x="79058" y="39529"/>
                  </a:cubicBezTo>
                  <a:cubicBezTo>
                    <a:pt x="79058" y="17717"/>
                    <a:pt x="61341" y="0"/>
                    <a:pt x="39529" y="0"/>
                  </a:cubicBezTo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3E1BDA4-68F2-4FA3-BD91-CBC85BF15A79}"/>
                </a:ext>
              </a:extLst>
            </p:cNvPr>
            <p:cNvSpPr/>
            <p:nvPr/>
          </p:nvSpPr>
          <p:spPr>
            <a:xfrm>
              <a:off x="2384869" y="6748090"/>
              <a:ext cx="30765" cy="39528"/>
            </a:xfrm>
            <a:custGeom>
              <a:avLst/>
              <a:gdLst>
                <a:gd name="connsiteX0" fmla="*/ 16383 w 30765"/>
                <a:gd name="connsiteY0" fmla="*/ 95 h 39528"/>
                <a:gd name="connsiteX1" fmla="*/ 23051 w 30765"/>
                <a:gd name="connsiteY1" fmla="*/ 1715 h 39528"/>
                <a:gd name="connsiteX2" fmla="*/ 27718 w 30765"/>
                <a:gd name="connsiteY2" fmla="*/ 6191 h 39528"/>
                <a:gd name="connsiteX3" fmla="*/ 29337 w 30765"/>
                <a:gd name="connsiteY3" fmla="*/ 12478 h 39528"/>
                <a:gd name="connsiteX4" fmla="*/ 27146 w 30765"/>
                <a:gd name="connsiteY4" fmla="*/ 19622 h 39528"/>
                <a:gd name="connsiteX5" fmla="*/ 21812 w 30765"/>
                <a:gd name="connsiteY5" fmla="*/ 23717 h 39528"/>
                <a:gd name="connsiteX6" fmla="*/ 30766 w 30765"/>
                <a:gd name="connsiteY6" fmla="*/ 39529 h 39528"/>
                <a:gd name="connsiteX7" fmla="*/ 23717 w 30765"/>
                <a:gd name="connsiteY7" fmla="*/ 39529 h 39528"/>
                <a:gd name="connsiteX8" fmla="*/ 15526 w 30765"/>
                <a:gd name="connsiteY8" fmla="*/ 24860 h 39528"/>
                <a:gd name="connsiteX9" fmla="*/ 6191 w 30765"/>
                <a:gd name="connsiteY9" fmla="*/ 24860 h 39528"/>
                <a:gd name="connsiteX10" fmla="*/ 6191 w 30765"/>
                <a:gd name="connsiteY10" fmla="*/ 39529 h 39528"/>
                <a:gd name="connsiteX11" fmla="*/ 0 w 30765"/>
                <a:gd name="connsiteY11" fmla="*/ 39529 h 39528"/>
                <a:gd name="connsiteX12" fmla="*/ 0 w 30765"/>
                <a:gd name="connsiteY12" fmla="*/ 0 h 39528"/>
                <a:gd name="connsiteX13" fmla="*/ 16383 w 30765"/>
                <a:gd name="connsiteY13" fmla="*/ 0 h 39528"/>
                <a:gd name="connsiteX14" fmla="*/ 16383 w 30765"/>
                <a:gd name="connsiteY14" fmla="*/ 19336 h 39528"/>
                <a:gd name="connsiteX15" fmla="*/ 19907 w 30765"/>
                <a:gd name="connsiteY15" fmla="*/ 18478 h 39528"/>
                <a:gd name="connsiteX16" fmla="*/ 22289 w 30765"/>
                <a:gd name="connsiteY16" fmla="*/ 16097 h 39528"/>
                <a:gd name="connsiteX17" fmla="*/ 23146 w 30765"/>
                <a:gd name="connsiteY17" fmla="*/ 12573 h 39528"/>
                <a:gd name="connsiteX18" fmla="*/ 22289 w 30765"/>
                <a:gd name="connsiteY18" fmla="*/ 9049 h 39528"/>
                <a:gd name="connsiteX19" fmla="*/ 19907 w 30765"/>
                <a:gd name="connsiteY19" fmla="*/ 6668 h 39528"/>
                <a:gd name="connsiteX20" fmla="*/ 16383 w 30765"/>
                <a:gd name="connsiteY20" fmla="*/ 5810 h 39528"/>
                <a:gd name="connsiteX21" fmla="*/ 6191 w 30765"/>
                <a:gd name="connsiteY21" fmla="*/ 5810 h 39528"/>
                <a:gd name="connsiteX22" fmla="*/ 6191 w 30765"/>
                <a:gd name="connsiteY22" fmla="*/ 19336 h 39528"/>
                <a:gd name="connsiteX23" fmla="*/ 16383 w 30765"/>
                <a:gd name="connsiteY23" fmla="*/ 19336 h 3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765" h="39528">
                  <a:moveTo>
                    <a:pt x="16383" y="95"/>
                  </a:moveTo>
                  <a:cubicBezTo>
                    <a:pt x="18860" y="95"/>
                    <a:pt x="21050" y="667"/>
                    <a:pt x="23051" y="1715"/>
                  </a:cubicBezTo>
                  <a:cubicBezTo>
                    <a:pt x="25051" y="2762"/>
                    <a:pt x="26575" y="4286"/>
                    <a:pt x="27718" y="6191"/>
                  </a:cubicBezTo>
                  <a:cubicBezTo>
                    <a:pt x="28861" y="8096"/>
                    <a:pt x="29337" y="10192"/>
                    <a:pt x="29337" y="12478"/>
                  </a:cubicBezTo>
                  <a:cubicBezTo>
                    <a:pt x="29337" y="15335"/>
                    <a:pt x="28575" y="17717"/>
                    <a:pt x="27146" y="19622"/>
                  </a:cubicBezTo>
                  <a:cubicBezTo>
                    <a:pt x="25718" y="21527"/>
                    <a:pt x="23908" y="22860"/>
                    <a:pt x="21812" y="23717"/>
                  </a:cubicBezTo>
                  <a:lnTo>
                    <a:pt x="30766" y="39529"/>
                  </a:lnTo>
                  <a:lnTo>
                    <a:pt x="23717" y="39529"/>
                  </a:lnTo>
                  <a:lnTo>
                    <a:pt x="15526" y="24860"/>
                  </a:lnTo>
                  <a:lnTo>
                    <a:pt x="6191" y="24860"/>
                  </a:lnTo>
                  <a:lnTo>
                    <a:pt x="6191" y="39529"/>
                  </a:lnTo>
                  <a:lnTo>
                    <a:pt x="0" y="39529"/>
                  </a:lnTo>
                  <a:lnTo>
                    <a:pt x="0" y="0"/>
                  </a:lnTo>
                  <a:lnTo>
                    <a:pt x="16383" y="0"/>
                  </a:lnTo>
                  <a:close/>
                  <a:moveTo>
                    <a:pt x="16383" y="19336"/>
                  </a:moveTo>
                  <a:cubicBezTo>
                    <a:pt x="17717" y="19336"/>
                    <a:pt x="18860" y="19050"/>
                    <a:pt x="19907" y="18478"/>
                  </a:cubicBezTo>
                  <a:cubicBezTo>
                    <a:pt x="20955" y="17907"/>
                    <a:pt x="21717" y="17050"/>
                    <a:pt x="22289" y="16097"/>
                  </a:cubicBezTo>
                  <a:cubicBezTo>
                    <a:pt x="22860" y="15050"/>
                    <a:pt x="23146" y="13906"/>
                    <a:pt x="23146" y="12573"/>
                  </a:cubicBezTo>
                  <a:cubicBezTo>
                    <a:pt x="23146" y="11240"/>
                    <a:pt x="22860" y="10097"/>
                    <a:pt x="22289" y="9049"/>
                  </a:cubicBezTo>
                  <a:cubicBezTo>
                    <a:pt x="21717" y="8001"/>
                    <a:pt x="20860" y="7239"/>
                    <a:pt x="19907" y="6668"/>
                  </a:cubicBezTo>
                  <a:cubicBezTo>
                    <a:pt x="18860" y="6096"/>
                    <a:pt x="17717" y="5810"/>
                    <a:pt x="16383" y="5810"/>
                  </a:cubicBezTo>
                  <a:lnTo>
                    <a:pt x="6191" y="5810"/>
                  </a:lnTo>
                  <a:lnTo>
                    <a:pt x="6191" y="19336"/>
                  </a:lnTo>
                  <a:lnTo>
                    <a:pt x="16383" y="1933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8500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"/>
          <p:cNvSpPr/>
          <p:nvPr/>
        </p:nvSpPr>
        <p:spPr>
          <a:xfrm>
            <a:off x="1466513" y="-28456"/>
            <a:ext cx="3430768" cy="5421617"/>
          </a:xfrm>
          <a:prstGeom prst="rect">
            <a:avLst/>
          </a:prstGeom>
          <a:solidFill>
            <a:srgbClr val="E7E7E7">
              <a:alpha val="39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2" name="Title Text">
            <a:extLst>
              <a:ext uri="{FF2B5EF4-FFF2-40B4-BE49-F238E27FC236}">
                <a16:creationId xmlns:a16="http://schemas.microsoft.com/office/drawing/2014/main" id="{82EC668F-6093-6548-B182-47568630AF8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895475" y="3585279"/>
            <a:ext cx="10972801" cy="1091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7500">
                <a:solidFill>
                  <a:srgbClr val="525252"/>
                </a:solidFill>
              </a:defRPr>
            </a:lvl1pPr>
          </a:lstStyle>
          <a:p>
            <a:r>
              <a:rPr lang="en-US" dirty="0"/>
              <a:t>75 </a:t>
            </a:r>
            <a:r>
              <a:rPr lang="en-US" dirty="0" err="1"/>
              <a:t>pt</a:t>
            </a:r>
            <a:r>
              <a:rPr lang="en-US" dirty="0"/>
              <a:t> Intel Clear</a:t>
            </a:r>
            <a:endParaRPr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87CC838-4D6E-4C99-A3F1-81F2913C62B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95475" y="3182315"/>
            <a:ext cx="10296524" cy="304800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accent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lvl1pPr>
          </a:lstStyle>
          <a:p>
            <a:r>
              <a:rPr lang="en-US" dirty="0"/>
              <a:t>16pt Intel Clear Bold Intro: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0C3E650-A810-40D9-81A8-D3E73C9326E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08348" y="4778609"/>
            <a:ext cx="10283651" cy="32677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bg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lvl1pPr>
          </a:lstStyle>
          <a:p>
            <a:r>
              <a:rPr lang="en-US" dirty="0"/>
              <a:t>18pt Intel Clear Subhead, Date, Etc.</a:t>
            </a:r>
          </a:p>
        </p:txBody>
      </p:sp>
      <p:sp>
        <p:nvSpPr>
          <p:cNvPr id="10" name="Square">
            <a:extLst>
              <a:ext uri="{FF2B5EF4-FFF2-40B4-BE49-F238E27FC236}">
                <a16:creationId xmlns:a16="http://schemas.microsoft.com/office/drawing/2014/main" id="{99F366F8-DC49-4E0B-B131-1FB92CC518E3}"/>
              </a:ext>
            </a:extLst>
          </p:cNvPr>
          <p:cNvSpPr/>
          <p:nvPr userDrawn="1"/>
        </p:nvSpPr>
        <p:spPr>
          <a:xfrm>
            <a:off x="861107" y="5390896"/>
            <a:ext cx="607299" cy="607299"/>
          </a:xfrm>
          <a:prstGeom prst="rect">
            <a:avLst/>
          </a:prstGeom>
          <a:solidFill>
            <a:srgbClr val="2872C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1" name="Rectangle">
            <a:extLst>
              <a:ext uri="{FF2B5EF4-FFF2-40B4-BE49-F238E27FC236}">
                <a16:creationId xmlns:a16="http://schemas.microsoft.com/office/drawing/2014/main" id="{10443275-64C7-4249-92B8-990C3BB41279}"/>
              </a:ext>
            </a:extLst>
          </p:cNvPr>
          <p:cNvSpPr/>
          <p:nvPr userDrawn="1"/>
        </p:nvSpPr>
        <p:spPr>
          <a:xfrm>
            <a:off x="576067" y="5108797"/>
            <a:ext cx="286654" cy="282073"/>
          </a:xfrm>
          <a:prstGeom prst="rect">
            <a:avLst/>
          </a:prstGeom>
          <a:solidFill>
            <a:srgbClr val="00C7FD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2" name="Square">
            <a:extLst>
              <a:ext uri="{FF2B5EF4-FFF2-40B4-BE49-F238E27FC236}">
                <a16:creationId xmlns:a16="http://schemas.microsoft.com/office/drawing/2014/main" id="{85908D9A-1608-44B4-A0A3-FC9E665728CA}"/>
              </a:ext>
            </a:extLst>
          </p:cNvPr>
          <p:cNvSpPr/>
          <p:nvPr userDrawn="1"/>
        </p:nvSpPr>
        <p:spPr>
          <a:xfrm>
            <a:off x="861107" y="4952474"/>
            <a:ext cx="157461" cy="157461"/>
          </a:xfrm>
          <a:prstGeom prst="rect">
            <a:avLst/>
          </a:prstGeom>
          <a:solidFill>
            <a:srgbClr val="2872C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952F383-4862-4271-B541-5612120030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6513" y="5992753"/>
            <a:ext cx="1031758" cy="38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37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Text">
            <a:extLst>
              <a:ext uri="{FF2B5EF4-FFF2-40B4-BE49-F238E27FC236}">
                <a16:creationId xmlns:a16="http://schemas.microsoft.com/office/drawing/2014/main" id="{14C27936-4608-A44C-9C6E-3708646E200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370" y="571500"/>
            <a:ext cx="11010816" cy="952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 dirty="0"/>
              <a:t>40pt Intel Clear Light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55479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Text">
            <a:extLst>
              <a:ext uri="{FF2B5EF4-FFF2-40B4-BE49-F238E27FC236}">
                <a16:creationId xmlns:a16="http://schemas.microsoft.com/office/drawing/2014/main" id="{14C27936-4608-A44C-9C6E-3708646E200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370" y="571500"/>
            <a:ext cx="11010816" cy="952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 dirty="0"/>
              <a:t>40pt Intel Clear Light Text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0C540-99BD-45E3-99D2-78C2032EBE5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71370" y="1673454"/>
            <a:ext cx="11010900" cy="457494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3255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Text">
            <a:extLst>
              <a:ext uri="{FF2B5EF4-FFF2-40B4-BE49-F238E27FC236}">
                <a16:creationId xmlns:a16="http://schemas.microsoft.com/office/drawing/2014/main" id="{14C27936-4608-A44C-9C6E-3708646E200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370" y="571500"/>
            <a:ext cx="11010816" cy="952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 dirty="0"/>
              <a:t>40pt Intel Clear Light Text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0C540-99BD-45E3-99D2-78C2032EBE5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71370" y="2139953"/>
            <a:ext cx="11010900" cy="410844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980C114-FE9A-4B63-B509-F59F1A2C55A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370" y="1612901"/>
            <a:ext cx="11022013" cy="438150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699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 &amp; 2 Conten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Text">
            <a:extLst>
              <a:ext uri="{FF2B5EF4-FFF2-40B4-BE49-F238E27FC236}">
                <a16:creationId xmlns:a16="http://schemas.microsoft.com/office/drawing/2014/main" id="{EBEEA47F-E66C-C546-A539-293E792A32C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0" y="571501"/>
            <a:ext cx="11010901" cy="95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 dirty="0"/>
              <a:t>40pt Intel Clear Light Text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5712A-D685-7146-A64F-2AEC13EF76F9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71500" y="2139951"/>
            <a:ext cx="5288525" cy="41182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8FE6631-4BAF-4E4B-B6F0-F9ED72A3155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289113" y="2139951"/>
            <a:ext cx="5288525" cy="41182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4EEAA39-7062-4DCE-91B8-83056F818FA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1612901"/>
            <a:ext cx="11022013" cy="438150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191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 Conten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Text">
            <a:extLst>
              <a:ext uri="{FF2B5EF4-FFF2-40B4-BE49-F238E27FC236}">
                <a16:creationId xmlns:a16="http://schemas.microsoft.com/office/drawing/2014/main" id="{EBEEA47F-E66C-C546-A539-293E792A32C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0" y="571501"/>
            <a:ext cx="11010901" cy="95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 dirty="0"/>
              <a:t>40pt Intel Clear Light Text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5712A-D685-7146-A64F-2AEC13EF76F9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71500" y="1673402"/>
            <a:ext cx="5288525" cy="45848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8FE6631-4BAF-4E4B-B6F0-F9ED72A3155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289113" y="1673402"/>
            <a:ext cx="5288525" cy="45848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323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Content &amp;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Text">
            <a:extLst>
              <a:ext uri="{FF2B5EF4-FFF2-40B4-BE49-F238E27FC236}">
                <a16:creationId xmlns:a16="http://schemas.microsoft.com/office/drawing/2014/main" id="{FAEAC0A3-8438-1245-A28C-64BC26BFB23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0" y="567227"/>
            <a:ext cx="5755707" cy="945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 dirty="0"/>
              <a:t>40pt Intel Clear Light Text Goes Here</a:t>
            </a:r>
          </a:p>
        </p:txBody>
      </p:sp>
      <p:sp>
        <p:nvSpPr>
          <p:cNvPr id="25" name="Body Level One…">
            <a:extLst>
              <a:ext uri="{FF2B5EF4-FFF2-40B4-BE49-F238E27FC236}">
                <a16:creationId xmlns:a16="http://schemas.microsoft.com/office/drawing/2014/main" id="{6903F994-74B2-4D40-AA5F-7F3D24A00171}"/>
              </a:ext>
            </a:extLst>
          </p:cNvPr>
          <p:cNvSpPr txBox="1">
            <a:spLocks noGrp="1"/>
          </p:cNvSpPr>
          <p:nvPr>
            <p:ph idx="27" hasCustomPrompt="1"/>
          </p:nvPr>
        </p:nvSpPr>
        <p:spPr>
          <a:xfrm>
            <a:off x="6609331" y="2978828"/>
            <a:ext cx="4668837" cy="345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numCol="1">
            <a:normAutofit/>
          </a:bodyPr>
          <a:lstStyle>
            <a:lvl1pPr marL="0" marR="0" indent="0" algn="l" defTabSz="6096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Image Caption 16pt gray text</a:t>
            </a:r>
          </a:p>
        </p:txBody>
      </p:sp>
      <p:sp>
        <p:nvSpPr>
          <p:cNvPr id="26" name="Body Level One…">
            <a:extLst>
              <a:ext uri="{FF2B5EF4-FFF2-40B4-BE49-F238E27FC236}">
                <a16:creationId xmlns:a16="http://schemas.microsoft.com/office/drawing/2014/main" id="{BF74888E-798E-B543-94EF-279F3EA6E46B}"/>
              </a:ext>
            </a:extLst>
          </p:cNvPr>
          <p:cNvSpPr txBox="1">
            <a:spLocks noGrp="1"/>
          </p:cNvSpPr>
          <p:nvPr>
            <p:ph idx="28" hasCustomPrompt="1"/>
          </p:nvPr>
        </p:nvSpPr>
        <p:spPr>
          <a:xfrm>
            <a:off x="6609331" y="5929172"/>
            <a:ext cx="4668837" cy="345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numCol="1">
            <a:normAutofit/>
          </a:bodyPr>
          <a:lstStyle>
            <a:lvl1pPr marL="0" marR="0" indent="0" algn="l" defTabSz="60960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Image Caption 16pt gray text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B3C6455-4913-47BC-8232-AB0BABBA08C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609331" y="571500"/>
            <a:ext cx="4668837" cy="2381250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5CA48836-DAA2-4E4F-A22A-2F5682E12CEF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609331" y="3537061"/>
            <a:ext cx="4668837" cy="238125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C0D3278-E8A7-4B14-A5ED-BE235CEC6F80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571500" y="2139952"/>
            <a:ext cx="5768944" cy="41182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403FD6E6-528D-49D5-BBAB-B26572C15F2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1612901"/>
            <a:ext cx="5768944" cy="438150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051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B3C6455-4913-47BC-8232-AB0BABBA08C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615046" y="0"/>
            <a:ext cx="5129422" cy="6416167"/>
          </a:xfrm>
        </p:spPr>
        <p:txBody>
          <a:bodyPr/>
          <a:lstStyle/>
          <a:p>
            <a:endParaRPr lang="en-US"/>
          </a:p>
        </p:txBody>
      </p:sp>
      <p:sp>
        <p:nvSpPr>
          <p:cNvPr id="23" name="Title Text">
            <a:extLst>
              <a:ext uri="{FF2B5EF4-FFF2-40B4-BE49-F238E27FC236}">
                <a16:creationId xmlns:a16="http://schemas.microsoft.com/office/drawing/2014/main" id="{FAEAC0A3-8438-1245-A28C-64BC26BFB23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0" y="567227"/>
            <a:ext cx="5747107" cy="945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 dirty="0"/>
              <a:t>40pt Intel Clear Light Text Goes Here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B7FB3F6-9C71-45A0-8236-12671533CA22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571500" y="2139952"/>
            <a:ext cx="5768944" cy="41182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B1C73349-1E00-4922-970C-187F97CE062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1612901"/>
            <a:ext cx="5768944" cy="438150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787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Full Pa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AD9210-5064-4050-9368-9292054D59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1286" y="0"/>
            <a:ext cx="11744325" cy="6401797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11" name="Title Text">
            <a:extLst>
              <a:ext uri="{FF2B5EF4-FFF2-40B4-BE49-F238E27FC236}">
                <a16:creationId xmlns:a16="http://schemas.microsoft.com/office/drawing/2014/main" id="{14AFAB66-6BED-5D47-B26F-D9C8808F3A1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0" y="571500"/>
            <a:ext cx="11010899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Full page Image, Delete Title if Necessary</a:t>
            </a:r>
          </a:p>
        </p:txBody>
      </p:sp>
    </p:spTree>
    <p:extLst>
      <p:ext uri="{BB962C8B-B14F-4D97-AF65-F5344CB8AC3E}">
        <p14:creationId xmlns:p14="http://schemas.microsoft.com/office/powerpoint/2010/main" val="4985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Text">
            <a:extLst>
              <a:ext uri="{FF2B5EF4-FFF2-40B4-BE49-F238E27FC236}">
                <a16:creationId xmlns:a16="http://schemas.microsoft.com/office/drawing/2014/main" id="{145FA424-6F4D-7644-8964-49FF4943202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1" y="571501"/>
            <a:ext cx="11022060" cy="873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solidFill>
                  <a:srgbClr val="525252"/>
                </a:solidFill>
              </a:defRPr>
            </a:lvl1pPr>
          </a:lstStyle>
          <a:p>
            <a:r>
              <a:rPr lang="en-US" dirty="0"/>
              <a:t>40pt Intel Clear Light Text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F36A7C-A787-47EC-ACD5-77F3FD6AFB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1500" y="1592529"/>
            <a:ext cx="11010900" cy="3727184"/>
          </a:xfrm>
        </p:spPr>
        <p:txBody>
          <a:bodyPr>
            <a:normAutofit/>
          </a:bodyPr>
          <a:lstStyle>
            <a:lvl1pPr marL="0" indent="0">
              <a:buNone/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E196E31-7238-4049-821C-D94FDEAEDC5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5461818"/>
            <a:ext cx="11022013" cy="4381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516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hart Exam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7759918-59AA-4DFC-90DA-60CD5B2BD6B8}"/>
              </a:ext>
            </a:extLst>
          </p:cNvPr>
          <p:cNvSpPr/>
          <p:nvPr userDrawn="1"/>
        </p:nvSpPr>
        <p:spPr>
          <a:xfrm>
            <a:off x="0" y="6407451"/>
            <a:ext cx="11736987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6" name="Square">
            <a:extLst>
              <a:ext uri="{FF2B5EF4-FFF2-40B4-BE49-F238E27FC236}">
                <a16:creationId xmlns:a16="http://schemas.microsoft.com/office/drawing/2014/main" id="{D4662ED0-432E-6C48-8B26-9A21EDA54E68}"/>
              </a:ext>
            </a:extLst>
          </p:cNvPr>
          <p:cNvSpPr/>
          <p:nvPr userDrawn="1"/>
        </p:nvSpPr>
        <p:spPr>
          <a:xfrm>
            <a:off x="11741697" y="6407185"/>
            <a:ext cx="450068" cy="4500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412750"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DF4199-9905-E94D-9EEB-E7016E48C0FC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10" name="Title Text">
            <a:extLst>
              <a:ext uri="{FF2B5EF4-FFF2-40B4-BE49-F238E27FC236}">
                <a16:creationId xmlns:a16="http://schemas.microsoft.com/office/drawing/2014/main" id="{145FA424-6F4D-7644-8964-49FF4943202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501" y="571501"/>
            <a:ext cx="11022060" cy="873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40pt Intel Clear Light Text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F36A7C-A787-47EC-ACD5-77F3FD6AFB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1500" y="1599816"/>
            <a:ext cx="11010900" cy="3719897"/>
          </a:xfrm>
        </p:spPr>
        <p:txBody>
          <a:bodyPr>
            <a:normAutofit/>
          </a:bodyPr>
          <a:lstStyle>
            <a:lvl1pPr marL="0" indent="0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B9FFF72B-62D2-4E22-9A98-EF3F6229F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5269BB-7AC7-41A6-BC05-71FDAD0FDBA2}"/>
              </a:ext>
            </a:extLst>
          </p:cNvPr>
          <p:cNvSpPr/>
          <p:nvPr userDrawn="1"/>
        </p:nvSpPr>
        <p:spPr>
          <a:xfrm>
            <a:off x="483010" y="6562504"/>
            <a:ext cx="440377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</a:rPr>
              <a:t>Intel HBCU &amp; Minority Serving Institute Higher Education Program Office 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222ECF1F-2453-406E-AC0D-F6E6614ECF8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5476099"/>
            <a:ext cx="11022013" cy="4381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C53A36-6661-45AA-8054-02BA7512E621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65997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Text">
            <a:extLst>
              <a:ext uri="{FF2B5EF4-FFF2-40B4-BE49-F238E27FC236}">
                <a16:creationId xmlns:a16="http://schemas.microsoft.com/office/drawing/2014/main" id="{56CA39C9-EAE4-4511-9CE8-BB4D4B47FC0C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370" y="2140785"/>
            <a:ext cx="11010816" cy="165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 anchorCtr="0">
            <a:noAutofit/>
          </a:bodyPr>
          <a:lstStyle>
            <a:lvl1pPr>
              <a:defRPr sz="4800">
                <a:solidFill>
                  <a:srgbClr val="525252"/>
                </a:solidFill>
              </a:defRPr>
            </a:lvl1pPr>
          </a:lstStyle>
          <a:p>
            <a:r>
              <a:rPr lang="en-US" dirty="0"/>
              <a:t>Section Break Text Goes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B923F7B-306D-4D7E-9DB3-5B163B8D53F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3939750"/>
            <a:ext cx="11022013" cy="4381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06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8B5B8CD-DD94-44E8-9F69-C9075C2E0A93}"/>
              </a:ext>
            </a:extLst>
          </p:cNvPr>
          <p:cNvSpPr/>
          <p:nvPr userDrawn="1"/>
        </p:nvSpPr>
        <p:spPr>
          <a:xfrm>
            <a:off x="0" y="6407451"/>
            <a:ext cx="11736987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72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F655609-5439-9C4A-8F0D-9AB5A1AAC9A3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16" name="Title Text">
            <a:extLst>
              <a:ext uri="{FF2B5EF4-FFF2-40B4-BE49-F238E27FC236}">
                <a16:creationId xmlns:a16="http://schemas.microsoft.com/office/drawing/2014/main" id="{38003A1C-51D1-4427-BFE8-8448E4C61D6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370" y="2140785"/>
            <a:ext cx="11010816" cy="165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 anchorCtr="0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Break Text Goes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30F9DFC-5AE2-4BB1-822C-8EAEAE2CA5F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3948942"/>
            <a:ext cx="11022013" cy="4381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2519BB-51CE-4A9C-AFEF-514971F5D779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91D225-BDCE-45CA-A9F2-166A2E2DA9F3}"/>
              </a:ext>
            </a:extLst>
          </p:cNvPr>
          <p:cNvSpPr/>
          <p:nvPr userDrawn="1"/>
        </p:nvSpPr>
        <p:spPr>
          <a:xfrm>
            <a:off x="483010" y="6562504"/>
            <a:ext cx="440377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</a:rPr>
              <a:t>Intel HBCU &amp; Minority Serving Institute Higher Education Program Office </a:t>
            </a:r>
          </a:p>
        </p:txBody>
      </p:sp>
    </p:spTree>
    <p:extLst>
      <p:ext uri="{BB962C8B-B14F-4D97-AF65-F5344CB8AC3E}">
        <p14:creationId xmlns:p14="http://schemas.microsoft.com/office/powerpoint/2010/main" val="11111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Light Blue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07A2BC2-9250-4B6C-8674-1CD30F0A349F}"/>
              </a:ext>
            </a:extLst>
          </p:cNvPr>
          <p:cNvSpPr/>
          <p:nvPr userDrawn="1"/>
        </p:nvSpPr>
        <p:spPr>
          <a:xfrm>
            <a:off x="0" y="6407451"/>
            <a:ext cx="11736987" cy="450549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22C60C-8CBC-40B8-ABEA-44BF775A3581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86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866" name="Text"/>
          <p:cNvSpPr txBox="1"/>
          <p:nvPr/>
        </p:nvSpPr>
        <p:spPr>
          <a:xfrm>
            <a:off x="11942955" y="6538004"/>
            <a:ext cx="51361" cy="189796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b">
            <a:spAutoFit/>
          </a:bodyPr>
          <a:lstStyle/>
          <a:p>
            <a:pPr algn="ctr" defTabSz="292100">
              <a:lnSpc>
                <a:spcPct val="100000"/>
              </a:lnSpc>
              <a:spcBef>
                <a:spcPts val="0"/>
              </a:spcBef>
              <a:defRPr sz="1800">
                <a:solidFill>
                  <a:srgbClr val="FFFFFF"/>
                </a:solidFill>
                <a:latin typeface="Intel Clear"/>
                <a:ea typeface="Intel Clear"/>
                <a:cs typeface="Intel Clear"/>
                <a:sym typeface="Intel Clear"/>
              </a:defRPr>
            </a:pPr>
            <a:endParaRPr sz="9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4875CE-AB47-3643-8581-D89E9CF7EFC1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17" name="Title Text">
            <a:extLst>
              <a:ext uri="{FF2B5EF4-FFF2-40B4-BE49-F238E27FC236}">
                <a16:creationId xmlns:a16="http://schemas.microsoft.com/office/drawing/2014/main" id="{5844F860-03F8-4657-A6E6-4E8919DD4FFF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1370" y="2140785"/>
            <a:ext cx="11010816" cy="165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 anchorCtr="0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Break Text Goes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DACC9CB-1B2F-42BF-8D9F-62EC595FEA6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1500" y="3964420"/>
            <a:ext cx="11022013" cy="4381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AE993B-8358-4B96-B2DA-5871AA5AC208}"/>
              </a:ext>
            </a:extLst>
          </p:cNvPr>
          <p:cNvSpPr/>
          <p:nvPr userDrawn="1"/>
        </p:nvSpPr>
        <p:spPr>
          <a:xfrm>
            <a:off x="483010" y="6562504"/>
            <a:ext cx="440377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</a:rPr>
              <a:t>Intel HBCU &amp; Minority Serving Institute Higher Education Program Office </a:t>
            </a:r>
          </a:p>
        </p:txBody>
      </p:sp>
    </p:spTree>
    <p:extLst>
      <p:ext uri="{BB962C8B-B14F-4D97-AF65-F5344CB8AC3E}">
        <p14:creationId xmlns:p14="http://schemas.microsoft.com/office/powerpoint/2010/main" val="106913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 &amp; Content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quare">
            <a:extLst>
              <a:ext uri="{FF2B5EF4-FFF2-40B4-BE49-F238E27FC236}">
                <a16:creationId xmlns:a16="http://schemas.microsoft.com/office/drawing/2014/main" id="{4C58A6BF-BF0D-4749-B07B-7C0A27747D42}"/>
              </a:ext>
            </a:extLst>
          </p:cNvPr>
          <p:cNvSpPr/>
          <p:nvPr userDrawn="1"/>
        </p:nvSpPr>
        <p:spPr>
          <a:xfrm>
            <a:off x="11741697" y="6405280"/>
            <a:ext cx="450068" cy="4500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97" name="Square"/>
          <p:cNvSpPr/>
          <p:nvPr/>
        </p:nvSpPr>
        <p:spPr>
          <a:xfrm>
            <a:off x="709974" y="2295859"/>
            <a:ext cx="318638" cy="318638"/>
          </a:xfrm>
          <a:prstGeom prst="rect">
            <a:avLst/>
          </a:prstGeom>
          <a:solidFill>
            <a:srgbClr val="00C7FD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068B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98" name="Square"/>
          <p:cNvSpPr/>
          <p:nvPr/>
        </p:nvSpPr>
        <p:spPr>
          <a:xfrm>
            <a:off x="536812" y="2122317"/>
            <a:ext cx="174318" cy="174318"/>
          </a:xfrm>
          <a:prstGeom prst="rect">
            <a:avLst/>
          </a:prstGeom>
          <a:solidFill>
            <a:srgbClr val="7BDE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99" name="Square"/>
          <p:cNvSpPr/>
          <p:nvPr/>
        </p:nvSpPr>
        <p:spPr>
          <a:xfrm>
            <a:off x="709974" y="2023075"/>
            <a:ext cx="98724" cy="98723"/>
          </a:xfrm>
          <a:prstGeom prst="rect">
            <a:avLst/>
          </a:prstGeom>
          <a:solidFill>
            <a:srgbClr val="B4F0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700" name="Rectangle"/>
          <p:cNvSpPr/>
          <p:nvPr/>
        </p:nvSpPr>
        <p:spPr>
          <a:xfrm>
            <a:off x="5814183" y="402558"/>
            <a:ext cx="5927511" cy="600347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70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5846515-4871-AA4D-B71A-1561CC2E3701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FE89D76-523B-456C-9EE9-BC9CB964E5C3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94450" y="1974850"/>
            <a:ext cx="4852988" cy="3703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Title Text">
            <a:extLst>
              <a:ext uri="{FF2B5EF4-FFF2-40B4-BE49-F238E27FC236}">
                <a16:creationId xmlns:a16="http://schemas.microsoft.com/office/drawing/2014/main" id="{5F192548-45E5-4F50-A32B-E61F6CFA996F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014757" y="2545222"/>
            <a:ext cx="4785571" cy="24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Text Goes Here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8703551-AC59-4BD9-8B3C-616B6DFB3DB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94450" y="740229"/>
            <a:ext cx="4865211" cy="107814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4697A3-7CC7-4F24-9CAC-CE6469DC23BF}"/>
              </a:ext>
            </a:extLst>
          </p:cNvPr>
          <p:cNvSpPr/>
          <p:nvPr userDrawn="1"/>
        </p:nvSpPr>
        <p:spPr>
          <a:xfrm>
            <a:off x="483010" y="6562504"/>
            <a:ext cx="440377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</a:rPr>
              <a:t>Intel HBCU &amp; Minority Serving Institute Higher Education Program Office </a:t>
            </a:r>
          </a:p>
        </p:txBody>
      </p:sp>
    </p:spTree>
    <p:extLst>
      <p:ext uri="{BB962C8B-B14F-4D97-AF65-F5344CB8AC3E}">
        <p14:creationId xmlns:p14="http://schemas.microsoft.com/office/powerpoint/2010/main" val="292940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 &amp; Content Blu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quare">
            <a:extLst>
              <a:ext uri="{FF2B5EF4-FFF2-40B4-BE49-F238E27FC236}">
                <a16:creationId xmlns:a16="http://schemas.microsoft.com/office/drawing/2014/main" id="{3B808FDC-D2A2-42EB-B356-E69E4A048F8E}"/>
              </a:ext>
            </a:extLst>
          </p:cNvPr>
          <p:cNvSpPr/>
          <p:nvPr userDrawn="1"/>
        </p:nvSpPr>
        <p:spPr>
          <a:xfrm>
            <a:off x="11741697" y="6405280"/>
            <a:ext cx="450068" cy="4500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2" name="Rectangle">
            <a:extLst>
              <a:ext uri="{FF2B5EF4-FFF2-40B4-BE49-F238E27FC236}">
                <a16:creationId xmlns:a16="http://schemas.microsoft.com/office/drawing/2014/main" id="{8A1BD37C-2C85-4873-ABDD-4B358A87ED4B}"/>
              </a:ext>
            </a:extLst>
          </p:cNvPr>
          <p:cNvSpPr/>
          <p:nvPr userDrawn="1"/>
        </p:nvSpPr>
        <p:spPr>
          <a:xfrm>
            <a:off x="5814183" y="402558"/>
            <a:ext cx="5927511" cy="600347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70" name="Square"/>
          <p:cNvSpPr/>
          <p:nvPr/>
        </p:nvSpPr>
        <p:spPr>
          <a:xfrm>
            <a:off x="707513" y="2295859"/>
            <a:ext cx="318638" cy="318638"/>
          </a:xfrm>
          <a:prstGeom prst="rect">
            <a:avLst/>
          </a:prstGeom>
          <a:solidFill>
            <a:srgbClr val="D9692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068B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71" name="Square"/>
          <p:cNvSpPr/>
          <p:nvPr/>
        </p:nvSpPr>
        <p:spPr>
          <a:xfrm>
            <a:off x="533946" y="2122317"/>
            <a:ext cx="174318" cy="174318"/>
          </a:xfrm>
          <a:prstGeom prst="rect">
            <a:avLst/>
          </a:prstGeom>
          <a:solidFill>
            <a:srgbClr val="F6CB4B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72" name="Square"/>
          <p:cNvSpPr/>
          <p:nvPr/>
        </p:nvSpPr>
        <p:spPr>
          <a:xfrm>
            <a:off x="707513" y="2023075"/>
            <a:ext cx="98724" cy="98723"/>
          </a:xfrm>
          <a:prstGeom prst="rect">
            <a:avLst/>
          </a:prstGeom>
          <a:solidFill>
            <a:srgbClr val="D9692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67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90FD0E6-78D1-5F44-A938-3A961F43FACD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5002A24-73D0-4602-A8A1-5D9281BAF934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94450" y="1974850"/>
            <a:ext cx="4852988" cy="3703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Title Text">
            <a:extLst>
              <a:ext uri="{FF2B5EF4-FFF2-40B4-BE49-F238E27FC236}">
                <a16:creationId xmlns:a16="http://schemas.microsoft.com/office/drawing/2014/main" id="{1F252960-CAAB-483D-8A6A-5882E4B6282A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014757" y="2545222"/>
            <a:ext cx="4785571" cy="24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Text Goes Here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AFA146E-21CD-4BD6-A89D-E6C5A685081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94450" y="740229"/>
            <a:ext cx="4865211" cy="107814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00BAAD1-6C20-4580-8E05-6C5728CA1459}"/>
              </a:ext>
            </a:extLst>
          </p:cNvPr>
          <p:cNvSpPr/>
          <p:nvPr userDrawn="1"/>
        </p:nvSpPr>
        <p:spPr>
          <a:xfrm>
            <a:off x="483010" y="6562504"/>
            <a:ext cx="440377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</a:rPr>
              <a:t>Intel HBCU &amp; Minority Serving Institute Higher Education Program Office </a:t>
            </a:r>
          </a:p>
        </p:txBody>
      </p:sp>
    </p:spTree>
    <p:extLst>
      <p:ext uri="{BB962C8B-B14F-4D97-AF65-F5344CB8AC3E}">
        <p14:creationId xmlns:p14="http://schemas.microsoft.com/office/powerpoint/2010/main" val="120631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 &amp; Content Light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quare">
            <a:extLst>
              <a:ext uri="{FF2B5EF4-FFF2-40B4-BE49-F238E27FC236}">
                <a16:creationId xmlns:a16="http://schemas.microsoft.com/office/drawing/2014/main" id="{FE9A3852-307B-4677-A2E2-D7DC495E366A}"/>
              </a:ext>
            </a:extLst>
          </p:cNvPr>
          <p:cNvSpPr/>
          <p:nvPr userDrawn="1"/>
        </p:nvSpPr>
        <p:spPr>
          <a:xfrm>
            <a:off x="11741697" y="6405280"/>
            <a:ext cx="450068" cy="450068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1" name="Rectangle">
            <a:extLst>
              <a:ext uri="{FF2B5EF4-FFF2-40B4-BE49-F238E27FC236}">
                <a16:creationId xmlns:a16="http://schemas.microsoft.com/office/drawing/2014/main" id="{1E9FE6C1-27FB-467A-8BF9-B80A0C35FEDB}"/>
              </a:ext>
            </a:extLst>
          </p:cNvPr>
          <p:cNvSpPr/>
          <p:nvPr userDrawn="1"/>
        </p:nvSpPr>
        <p:spPr>
          <a:xfrm>
            <a:off x="5814183" y="402558"/>
            <a:ext cx="5927511" cy="600347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86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866" name="Text"/>
          <p:cNvSpPr txBox="1"/>
          <p:nvPr/>
        </p:nvSpPr>
        <p:spPr>
          <a:xfrm>
            <a:off x="11942955" y="6538004"/>
            <a:ext cx="51361" cy="189796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b">
            <a:spAutoFit/>
          </a:bodyPr>
          <a:lstStyle/>
          <a:p>
            <a:pPr algn="ctr" defTabSz="292100">
              <a:lnSpc>
                <a:spcPct val="100000"/>
              </a:lnSpc>
              <a:spcBef>
                <a:spcPts val="0"/>
              </a:spcBef>
              <a:defRPr sz="1800">
                <a:solidFill>
                  <a:srgbClr val="FFFFFF"/>
                </a:solidFill>
                <a:latin typeface="Intel Clear"/>
                <a:ea typeface="Intel Clear"/>
                <a:cs typeface="Intel Clear"/>
                <a:sym typeface="Intel Clear"/>
              </a:defRPr>
            </a:pPr>
            <a:endParaRPr sz="9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4875CE-AB47-3643-8581-D89E9CF7EFC1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11" name="Square">
            <a:extLst>
              <a:ext uri="{FF2B5EF4-FFF2-40B4-BE49-F238E27FC236}">
                <a16:creationId xmlns:a16="http://schemas.microsoft.com/office/drawing/2014/main" id="{C93C8C2E-66DD-E64F-BD60-42EBDC0E958E}"/>
              </a:ext>
            </a:extLst>
          </p:cNvPr>
          <p:cNvSpPr/>
          <p:nvPr userDrawn="1"/>
        </p:nvSpPr>
        <p:spPr>
          <a:xfrm>
            <a:off x="707513" y="2295859"/>
            <a:ext cx="318638" cy="318638"/>
          </a:xfrm>
          <a:prstGeom prst="rect">
            <a:avLst/>
          </a:prstGeom>
          <a:solidFill>
            <a:srgbClr val="004A86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068B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2" name="Square">
            <a:extLst>
              <a:ext uri="{FF2B5EF4-FFF2-40B4-BE49-F238E27FC236}">
                <a16:creationId xmlns:a16="http://schemas.microsoft.com/office/drawing/2014/main" id="{85A14FBD-B953-BA4F-8F83-DE73E3C37290}"/>
              </a:ext>
            </a:extLst>
          </p:cNvPr>
          <p:cNvSpPr/>
          <p:nvPr userDrawn="1"/>
        </p:nvSpPr>
        <p:spPr>
          <a:xfrm>
            <a:off x="533946" y="2122317"/>
            <a:ext cx="174318" cy="174318"/>
          </a:xfrm>
          <a:prstGeom prst="rect">
            <a:avLst/>
          </a:prstGeom>
          <a:solidFill>
            <a:srgbClr val="7BDE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7" name="Square">
            <a:extLst>
              <a:ext uri="{FF2B5EF4-FFF2-40B4-BE49-F238E27FC236}">
                <a16:creationId xmlns:a16="http://schemas.microsoft.com/office/drawing/2014/main" id="{59044771-2E3B-C941-8593-8E508F542287}"/>
              </a:ext>
            </a:extLst>
          </p:cNvPr>
          <p:cNvSpPr/>
          <p:nvPr userDrawn="1"/>
        </p:nvSpPr>
        <p:spPr>
          <a:xfrm>
            <a:off x="707513" y="2023075"/>
            <a:ext cx="98724" cy="98723"/>
          </a:xfrm>
          <a:prstGeom prst="rect">
            <a:avLst/>
          </a:prstGeom>
          <a:solidFill>
            <a:srgbClr val="B4F0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093C42A-FAA6-40D8-A663-DDDE456C16CF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94450" y="1974850"/>
            <a:ext cx="4852988" cy="3703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Title Text">
            <a:extLst>
              <a:ext uri="{FF2B5EF4-FFF2-40B4-BE49-F238E27FC236}">
                <a16:creationId xmlns:a16="http://schemas.microsoft.com/office/drawing/2014/main" id="{5E5861BF-901F-47D4-91BC-0B353503F23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014757" y="2545222"/>
            <a:ext cx="4785571" cy="24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Text Goes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3BA33390-07D4-4E2C-BDA6-AE147B9075A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94450" y="740229"/>
            <a:ext cx="4865211" cy="107814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C75362-8632-4409-9AD0-135CB0DAC00D}"/>
              </a:ext>
            </a:extLst>
          </p:cNvPr>
          <p:cNvSpPr/>
          <p:nvPr userDrawn="1"/>
        </p:nvSpPr>
        <p:spPr>
          <a:xfrm>
            <a:off x="483010" y="6562504"/>
            <a:ext cx="440377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</a:rPr>
              <a:t>Intel HBCU &amp; Minority Serving Institute Higher Education Program Office </a:t>
            </a:r>
          </a:p>
        </p:txBody>
      </p:sp>
    </p:spTree>
    <p:extLst>
      <p:ext uri="{BB962C8B-B14F-4D97-AF65-F5344CB8AC3E}">
        <p14:creationId xmlns:p14="http://schemas.microsoft.com/office/powerpoint/2010/main" val="84800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Content Gra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quare">
            <a:extLst>
              <a:ext uri="{FF2B5EF4-FFF2-40B4-BE49-F238E27FC236}">
                <a16:creationId xmlns:a16="http://schemas.microsoft.com/office/drawing/2014/main" id="{55D0C779-F23A-40CE-B4C7-842A10085F59}"/>
              </a:ext>
            </a:extLst>
          </p:cNvPr>
          <p:cNvSpPr/>
          <p:nvPr userDrawn="1"/>
        </p:nvSpPr>
        <p:spPr>
          <a:xfrm>
            <a:off x="11741697" y="6405280"/>
            <a:ext cx="450068" cy="450068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9" name="Rectangle">
            <a:extLst>
              <a:ext uri="{FF2B5EF4-FFF2-40B4-BE49-F238E27FC236}">
                <a16:creationId xmlns:a16="http://schemas.microsoft.com/office/drawing/2014/main" id="{1EFAB719-B3C2-4520-AFF9-4A06F169DB2B}"/>
              </a:ext>
            </a:extLst>
          </p:cNvPr>
          <p:cNvSpPr/>
          <p:nvPr userDrawn="1"/>
        </p:nvSpPr>
        <p:spPr>
          <a:xfrm>
            <a:off x="5814183" y="402558"/>
            <a:ext cx="5927511" cy="6003471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511" name="Rectangle"/>
          <p:cNvSpPr/>
          <p:nvPr/>
        </p:nvSpPr>
        <p:spPr>
          <a:xfrm>
            <a:off x="5815052" y="401865"/>
            <a:ext cx="5927511" cy="600347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197FC80-1304-44AF-BD9E-CFB8D3B37C99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94450" y="1974850"/>
            <a:ext cx="4852988" cy="3703638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itle Text">
            <a:extLst>
              <a:ext uri="{FF2B5EF4-FFF2-40B4-BE49-F238E27FC236}">
                <a16:creationId xmlns:a16="http://schemas.microsoft.com/office/drawing/2014/main" id="{1B60A262-0CE7-4C6B-B734-0B0EA0F1A4A3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54183" y="2545222"/>
            <a:ext cx="4765744" cy="24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 anchorCtr="0">
            <a:no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Title Text Goes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B80F0DD-816B-4E0B-8C85-8413DB8C70E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94450" y="740229"/>
            <a:ext cx="4865211" cy="107814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200">
                <a:solidFill>
                  <a:schemeClr val="bg2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78484E-3DC4-4DF6-819B-FDDDA6F166CB}"/>
              </a:ext>
            </a:extLst>
          </p:cNvPr>
          <p:cNvSpPr txBox="1"/>
          <p:nvPr userDrawn="1"/>
        </p:nvSpPr>
        <p:spPr>
          <a:xfrm>
            <a:off x="11908632" y="6579173"/>
            <a:ext cx="128240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4F6B73DA-0149-4325-A7B8-AE29BD4BC701}" type="slidenum">
              <a:rPr kumimoji="0" lang="en-US" sz="80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00" b="0" i="0" u="none" strike="noStrike" cap="none" spc="0" normalizeH="0" baseline="0" dirty="0" err="1">
              <a:ln>
                <a:noFill/>
              </a:ln>
              <a:solidFill>
                <a:schemeClr val="tx2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94966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 &amp; Content Blu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FE89D76-523B-456C-9EE9-BC9CB964E5C3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94450" y="1974850"/>
            <a:ext cx="4852988" cy="3703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Title Text">
            <a:extLst>
              <a:ext uri="{FF2B5EF4-FFF2-40B4-BE49-F238E27FC236}">
                <a16:creationId xmlns:a16="http://schemas.microsoft.com/office/drawing/2014/main" id="{72D74CEB-BA0A-43F1-82CE-384185B612C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54183" y="2545222"/>
            <a:ext cx="4765744" cy="24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Text Goes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0F55EEA-3D90-42F4-B8D0-30E0374D2A5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94450" y="740229"/>
            <a:ext cx="4865211" cy="107814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CCC3F4-FFF1-4AD9-8605-41A61B8926CF}"/>
              </a:ext>
            </a:extLst>
          </p:cNvPr>
          <p:cNvSpPr/>
          <p:nvPr userDrawn="1"/>
        </p:nvSpPr>
        <p:spPr>
          <a:xfrm>
            <a:off x="0" y="6407451"/>
            <a:ext cx="11736987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4" name="Square">
            <a:extLst>
              <a:ext uri="{FF2B5EF4-FFF2-40B4-BE49-F238E27FC236}">
                <a16:creationId xmlns:a16="http://schemas.microsoft.com/office/drawing/2014/main" id="{C4A06178-9ACC-4082-8329-4A9A59924508}"/>
              </a:ext>
            </a:extLst>
          </p:cNvPr>
          <p:cNvSpPr/>
          <p:nvPr userDrawn="1"/>
        </p:nvSpPr>
        <p:spPr>
          <a:xfrm>
            <a:off x="11741697" y="6407185"/>
            <a:ext cx="450068" cy="4500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412750"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922DFF-5663-40DE-9B54-4149EDB7740E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pic>
        <p:nvPicPr>
          <p:cNvPr id="22" name="Image" descr="Image">
            <a:extLst>
              <a:ext uri="{FF2B5EF4-FFF2-40B4-BE49-F238E27FC236}">
                <a16:creationId xmlns:a16="http://schemas.microsoft.com/office/drawing/2014/main" id="{E5997704-33EA-4D7D-8B55-E46DD22168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73D4EB9-5CAF-4B81-91EA-AD490D0B13E4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1F2549-AD18-4B94-8D4C-42A22D08494B}"/>
              </a:ext>
            </a:extLst>
          </p:cNvPr>
          <p:cNvSpPr/>
          <p:nvPr userDrawn="1"/>
        </p:nvSpPr>
        <p:spPr>
          <a:xfrm>
            <a:off x="483010" y="6562504"/>
            <a:ext cx="440377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</a:rPr>
              <a:t>Intel HBCU &amp; Minority Serving Institute Higher Education Program Office </a:t>
            </a:r>
          </a:p>
        </p:txBody>
      </p:sp>
    </p:spTree>
    <p:extLst>
      <p:ext uri="{BB962C8B-B14F-4D97-AF65-F5344CB8AC3E}">
        <p14:creationId xmlns:p14="http://schemas.microsoft.com/office/powerpoint/2010/main" val="272139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 &amp; Content Light Blue 2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093C42A-FAA6-40D8-A663-DDDE456C16CF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94450" y="1974850"/>
            <a:ext cx="4852988" cy="37036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Title Text">
            <a:extLst>
              <a:ext uri="{FF2B5EF4-FFF2-40B4-BE49-F238E27FC236}">
                <a16:creationId xmlns:a16="http://schemas.microsoft.com/office/drawing/2014/main" id="{6A03358B-3D25-4A6D-85E6-54F235A943A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54183" y="2545222"/>
            <a:ext cx="4765744" cy="249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Text Goes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8EBE803-6659-42A1-A094-94B9EF7ABC2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94450" y="740229"/>
            <a:ext cx="4865211" cy="107814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0D4B91-0BAF-46EC-9A7C-9D57C3224A9C}"/>
              </a:ext>
            </a:extLst>
          </p:cNvPr>
          <p:cNvSpPr/>
          <p:nvPr userDrawn="1"/>
        </p:nvSpPr>
        <p:spPr>
          <a:xfrm>
            <a:off x="0" y="6407451"/>
            <a:ext cx="11736987" cy="450549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30B67E-5DCD-4732-882C-64DE9CC86419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pic>
        <p:nvPicPr>
          <p:cNvPr id="18" name="Image" descr="Image">
            <a:extLst>
              <a:ext uri="{FF2B5EF4-FFF2-40B4-BE49-F238E27FC236}">
                <a16:creationId xmlns:a16="http://schemas.microsoft.com/office/drawing/2014/main" id="{2F70C4FC-7A21-4AFA-8998-5EAB2E19CB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98FFA5B-1C6A-486A-A0FE-02206FCDC54A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8D1BFC-FB32-4F19-8985-46FD3F537DB0}"/>
              </a:ext>
            </a:extLst>
          </p:cNvPr>
          <p:cNvSpPr/>
          <p:nvPr userDrawn="1"/>
        </p:nvSpPr>
        <p:spPr>
          <a:xfrm>
            <a:off x="483010" y="6562504"/>
            <a:ext cx="440377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</a:rPr>
              <a:t>Intel HBCU &amp; Minority Serving Institute Higher Education Program Office </a:t>
            </a:r>
          </a:p>
        </p:txBody>
      </p:sp>
    </p:spTree>
    <p:extLst>
      <p:ext uri="{BB962C8B-B14F-4D97-AF65-F5344CB8AC3E}">
        <p14:creationId xmlns:p14="http://schemas.microsoft.com/office/powerpoint/2010/main" val="127547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5">
            <a:extLst>
              <a:ext uri="{FF2B5EF4-FFF2-40B4-BE49-F238E27FC236}">
                <a16:creationId xmlns:a16="http://schemas.microsoft.com/office/drawing/2014/main" id="{F0529FEA-BEC4-644C-94EE-601D5BED26F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680995965"/>
              </p:ext>
            </p:extLst>
          </p:nvPr>
        </p:nvGraphicFramePr>
        <p:xfrm>
          <a:off x="7201593" y="1799047"/>
          <a:ext cx="3472287" cy="4025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itle Text">
            <a:extLst>
              <a:ext uri="{FF2B5EF4-FFF2-40B4-BE49-F238E27FC236}">
                <a16:creationId xmlns:a16="http://schemas.microsoft.com/office/drawing/2014/main" id="{0EA1A176-5931-41CA-86D5-15FC4398AA40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444480" y="1917036"/>
            <a:ext cx="9303040" cy="3023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 anchorCtr="0">
            <a:noAutofit/>
          </a:bodyPr>
          <a:lstStyle>
            <a:lvl1pPr algn="ctr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48pt Intel Clear Light Body. For content that is not a section, but has a big idea in text only.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7652EB-8B2D-46CC-B147-89A4C26A2D8F}"/>
              </a:ext>
            </a:extLst>
          </p:cNvPr>
          <p:cNvSpPr/>
          <p:nvPr userDrawn="1"/>
        </p:nvSpPr>
        <p:spPr>
          <a:xfrm>
            <a:off x="0" y="0"/>
            <a:ext cx="11736987" cy="45054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1A480A-B7B4-498C-9868-A91E2651D429}"/>
              </a:ext>
            </a:extLst>
          </p:cNvPr>
          <p:cNvSpPr/>
          <p:nvPr userDrawn="1"/>
        </p:nvSpPr>
        <p:spPr>
          <a:xfrm rot="5400000">
            <a:off x="-2978450" y="2978453"/>
            <a:ext cx="6407450" cy="45054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51118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Sub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Rectangle"/>
          <p:cNvSpPr/>
          <p:nvPr userDrawn="1"/>
        </p:nvSpPr>
        <p:spPr>
          <a:xfrm>
            <a:off x="471054" y="464127"/>
            <a:ext cx="11272494" cy="594483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861" name="Square"/>
          <p:cNvSpPr/>
          <p:nvPr/>
        </p:nvSpPr>
        <p:spPr>
          <a:xfrm>
            <a:off x="11743603" y="6405281"/>
            <a:ext cx="448398" cy="45272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86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866" name="Text"/>
          <p:cNvSpPr txBox="1"/>
          <p:nvPr/>
        </p:nvSpPr>
        <p:spPr>
          <a:xfrm>
            <a:off x="11942955" y="6538004"/>
            <a:ext cx="51361" cy="189796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b">
            <a:spAutoFit/>
          </a:bodyPr>
          <a:lstStyle/>
          <a:p>
            <a:pPr algn="ctr" defTabSz="292100">
              <a:lnSpc>
                <a:spcPct val="100000"/>
              </a:lnSpc>
              <a:spcBef>
                <a:spcPts val="0"/>
              </a:spcBef>
              <a:defRPr sz="1800">
                <a:solidFill>
                  <a:srgbClr val="FFFFFF"/>
                </a:solidFill>
                <a:latin typeface="Intel Clear"/>
                <a:ea typeface="Intel Clear"/>
                <a:cs typeface="Intel Clear"/>
                <a:sym typeface="Intel Clear"/>
              </a:defRPr>
            </a:pPr>
            <a:endParaRPr sz="9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4875CE-AB47-3643-8581-D89E9CF7EFC1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10" name="Title Text">
            <a:extLst>
              <a:ext uri="{FF2B5EF4-FFF2-40B4-BE49-F238E27FC236}">
                <a16:creationId xmlns:a16="http://schemas.microsoft.com/office/drawing/2014/main" id="{E400EEBB-F912-40CA-A759-DEFE1516497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444480" y="1917036"/>
            <a:ext cx="9303040" cy="3023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 anchorCtr="0"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48pt Intel Clear Light Body. For content that is not a section, but has a big idea in text only.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20178C-DB1A-45F7-9398-62AF536B150E}"/>
              </a:ext>
            </a:extLst>
          </p:cNvPr>
          <p:cNvSpPr/>
          <p:nvPr userDrawn="1"/>
        </p:nvSpPr>
        <p:spPr>
          <a:xfrm>
            <a:off x="483010" y="6562504"/>
            <a:ext cx="440377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</a:rPr>
              <a:t>Intel HBCU &amp; Minority Serving Institute Higher Education Program Office </a:t>
            </a:r>
          </a:p>
        </p:txBody>
      </p:sp>
    </p:spTree>
    <p:extLst>
      <p:ext uri="{BB962C8B-B14F-4D97-AF65-F5344CB8AC3E}">
        <p14:creationId xmlns:p14="http://schemas.microsoft.com/office/powerpoint/2010/main" val="403765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Sub Light Blue">
    <p:bg>
      <p:bgPr>
        <a:solidFill>
          <a:srgbClr val="00C7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Rectangle"/>
          <p:cNvSpPr/>
          <p:nvPr userDrawn="1"/>
        </p:nvSpPr>
        <p:spPr>
          <a:xfrm>
            <a:off x="471054" y="464127"/>
            <a:ext cx="11272494" cy="5944838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861" name="Square"/>
          <p:cNvSpPr/>
          <p:nvPr/>
        </p:nvSpPr>
        <p:spPr>
          <a:xfrm>
            <a:off x="11743603" y="6405281"/>
            <a:ext cx="448398" cy="45272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026FC5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86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1433" y="6543018"/>
            <a:ext cx="491250" cy="190501"/>
          </a:xfrm>
          <a:prstGeom prst="rect">
            <a:avLst/>
          </a:prstGeom>
          <a:ln w="12700">
            <a:miter lim="400000"/>
          </a:ln>
        </p:spPr>
      </p:pic>
      <p:sp>
        <p:nvSpPr>
          <p:cNvPr id="866" name="Text"/>
          <p:cNvSpPr txBox="1"/>
          <p:nvPr/>
        </p:nvSpPr>
        <p:spPr>
          <a:xfrm>
            <a:off x="11942955" y="6538004"/>
            <a:ext cx="51361" cy="189796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b">
            <a:spAutoFit/>
          </a:bodyPr>
          <a:lstStyle/>
          <a:p>
            <a:pPr algn="ctr" defTabSz="292100">
              <a:lnSpc>
                <a:spcPct val="100000"/>
              </a:lnSpc>
              <a:spcBef>
                <a:spcPts val="0"/>
              </a:spcBef>
              <a:defRPr sz="1800">
                <a:solidFill>
                  <a:srgbClr val="FFFFFF"/>
                </a:solidFill>
                <a:latin typeface="Intel Clear"/>
                <a:ea typeface="Intel Clear"/>
                <a:cs typeface="Intel Clear"/>
                <a:sym typeface="Intel Clear"/>
              </a:defRPr>
            </a:pPr>
            <a:endParaRPr sz="9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4875CE-AB47-3643-8581-D89E9CF7EFC1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10" name="Title Text">
            <a:extLst>
              <a:ext uri="{FF2B5EF4-FFF2-40B4-BE49-F238E27FC236}">
                <a16:creationId xmlns:a16="http://schemas.microsoft.com/office/drawing/2014/main" id="{93B25211-1805-4C17-8545-7E02A678639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444480" y="1917036"/>
            <a:ext cx="9303040" cy="3023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 anchorCtr="0"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48pt Intel Clear Light Body. For content that is not a section, but has a big idea in text only.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7BB9F0-C917-496D-A7C4-91CBC5E1A404}"/>
              </a:ext>
            </a:extLst>
          </p:cNvPr>
          <p:cNvSpPr/>
          <p:nvPr userDrawn="1"/>
        </p:nvSpPr>
        <p:spPr>
          <a:xfrm>
            <a:off x="483010" y="6562504"/>
            <a:ext cx="440377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</a:rPr>
              <a:t>Intel HBCU &amp; Minority Serving Institute Higher Education Program Office </a:t>
            </a:r>
          </a:p>
        </p:txBody>
      </p:sp>
    </p:spTree>
    <p:extLst>
      <p:ext uri="{BB962C8B-B14F-4D97-AF65-F5344CB8AC3E}">
        <p14:creationId xmlns:p14="http://schemas.microsoft.com/office/powerpoint/2010/main" val="316376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BDA94F2D-B7BD-4CE9-A606-F00802F313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99949" y="2409775"/>
            <a:ext cx="4080108" cy="152139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F655609-5439-9C4A-8F0D-9AB5A1AAC9A3}"/>
              </a:ext>
            </a:extLst>
          </p:cNvPr>
          <p:cNvSpPr txBox="1"/>
          <p:nvPr userDrawn="1"/>
        </p:nvSpPr>
        <p:spPr>
          <a:xfrm>
            <a:off x="11881866" y="6268286"/>
            <a:ext cx="207818" cy="463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1219169" rtl="0" fontAlgn="auto" latinLnBrk="0" hangingPunct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302FE90D-A879-0D42-B0CA-7E5C0D197FB5}" type="slidenum">
              <a:rPr kumimoji="0" lang="en-US" sz="850" b="0" i="0" u="none" strike="noStrike" cap="none" spc="0" normalizeH="0" baseline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  <a:sym typeface="Helvetica Neue"/>
              </a:rPr>
              <a:pPr marL="0" marR="0" indent="0" algn="l" defTabSz="1219169" rtl="0" fontAlgn="auto" latinLnBrk="0" hangingPunct="0">
                <a:lnSpc>
                  <a:spcPct val="90000"/>
                </a:lnSpc>
                <a:spcBef>
                  <a:spcPts val="22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5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  <a:sym typeface="Helvetica Neue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112354-342E-49CE-8E3C-E078BBE1ADF7}"/>
              </a:ext>
            </a:extLst>
          </p:cNvPr>
          <p:cNvSpPr/>
          <p:nvPr userDrawn="1"/>
        </p:nvSpPr>
        <p:spPr>
          <a:xfrm>
            <a:off x="0" y="6407451"/>
            <a:ext cx="11736987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21D8AD-9194-4DBA-8221-7F294421810B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00831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7CC-3A74-4848-A98D-80DCEEE98A17}" type="datetime1">
              <a:rPr lang="en-US" smtClean="0"/>
              <a:t>8/19/2021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733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F27ABEE-91E1-420E-AD52-066ECB7CBDFC}"/>
              </a:ext>
            </a:extLst>
          </p:cNvPr>
          <p:cNvSpPr/>
          <p:nvPr userDrawn="1"/>
        </p:nvSpPr>
        <p:spPr>
          <a:xfrm rot="5400000">
            <a:off x="8758537" y="2978453"/>
            <a:ext cx="6407450" cy="45054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592915" y="1524000"/>
            <a:ext cx="10972801" cy="47244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rPr lang="en-US" dirty="0"/>
              <a:t>Body copy Intel clear light 28 point</a:t>
            </a:r>
          </a:p>
          <a:p>
            <a:pPr lvl="1"/>
            <a:r>
              <a:rPr lang="en-US" dirty="0"/>
              <a:t>Sub Bullet one 24 point</a:t>
            </a:r>
          </a:p>
          <a:p>
            <a:pPr lvl="2"/>
            <a:r>
              <a:rPr lang="en-US" dirty="0"/>
              <a:t>Sub Bullet two 20 point</a:t>
            </a:r>
          </a:p>
          <a:p>
            <a:pPr lvl="3"/>
            <a:r>
              <a:rPr lang="en-US" dirty="0"/>
              <a:t>Sub Bullet three 18 point</a:t>
            </a:r>
          </a:p>
          <a:p>
            <a:pPr lvl="4"/>
            <a:r>
              <a:rPr lang="en-US" dirty="0"/>
              <a:t>Sub Bullet four 16 point</a:t>
            </a:r>
            <a:br>
              <a:rPr lang="en-US" dirty="0"/>
            </a:br>
            <a:endParaRPr lang="en-US" dirty="0"/>
          </a:p>
          <a:p>
            <a:pPr lvl="2"/>
            <a:endParaRPr dirty="0"/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592916" y="571500"/>
            <a:ext cx="10972801" cy="8836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/>
          <a:p>
            <a:r>
              <a:rPr lang="en-US" dirty="0"/>
              <a:t>40pt Intel Clear Light Text Goes Here</a:t>
            </a:r>
            <a:endParaRPr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E2005A-EE28-4562-A018-55A90BB1BA11}"/>
              </a:ext>
            </a:extLst>
          </p:cNvPr>
          <p:cNvSpPr/>
          <p:nvPr userDrawn="1"/>
        </p:nvSpPr>
        <p:spPr>
          <a:xfrm>
            <a:off x="483010" y="6562504"/>
            <a:ext cx="4403770" cy="231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000" dirty="0">
                <a:solidFill>
                  <a:schemeClr val="tx1"/>
                </a:solidFill>
              </a:rPr>
              <a:t>Intel HBCU &amp; Minority Serving Institute Higher Education Program Office 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CACDBB0-BD96-446C-8F63-C56E4AA10FBD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1137466" y="6554735"/>
            <a:ext cx="476084" cy="1775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520E06-BF98-49FF-91DB-15EBE855DD9E}"/>
              </a:ext>
            </a:extLst>
          </p:cNvPr>
          <p:cNvSpPr txBox="1"/>
          <p:nvPr userDrawn="1"/>
        </p:nvSpPr>
        <p:spPr>
          <a:xfrm>
            <a:off x="11908632" y="6579173"/>
            <a:ext cx="128240" cy="1231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 anchorCtr="0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4F6B73DA-0149-4325-A7B8-AE29BD4BC701}" type="slidenum">
              <a:rPr kumimoji="0" lang="en-US" sz="8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US" sz="800" b="0" i="0" u="none" strike="noStrike" cap="none" spc="0" normalizeH="0" baseline="0" dirty="0" err="1">
              <a:ln>
                <a:noFill/>
              </a:ln>
              <a:solidFill>
                <a:schemeClr val="bg2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67" r:id="rId2"/>
    <p:sldLayoutId id="2147483766" r:id="rId3"/>
    <p:sldLayoutId id="2147483756" r:id="rId4"/>
    <p:sldLayoutId id="2147483759" r:id="rId5"/>
    <p:sldLayoutId id="2147483755" r:id="rId6"/>
    <p:sldLayoutId id="2147483722" r:id="rId7"/>
    <p:sldLayoutId id="2147483778" r:id="rId8"/>
    <p:sldLayoutId id="2147483724" r:id="rId9"/>
    <p:sldLayoutId id="2147483751" r:id="rId10"/>
    <p:sldLayoutId id="2147483730" r:id="rId11"/>
    <p:sldLayoutId id="2147483754" r:id="rId12"/>
    <p:sldLayoutId id="2147483761" r:id="rId13"/>
    <p:sldLayoutId id="2147483749" r:id="rId14"/>
    <p:sldLayoutId id="2147483746" r:id="rId15"/>
    <p:sldLayoutId id="2147483747" r:id="rId16"/>
    <p:sldLayoutId id="2147483769" r:id="rId17"/>
    <p:sldLayoutId id="2147483768" r:id="rId18"/>
    <p:sldLayoutId id="2147483723" r:id="rId19"/>
    <p:sldLayoutId id="2147483770" r:id="rId20"/>
    <p:sldLayoutId id="2147483771" r:id="rId21"/>
    <p:sldLayoutId id="2147483772" r:id="rId22"/>
    <p:sldLayoutId id="2147483745" r:id="rId23"/>
    <p:sldLayoutId id="2147483780" r:id="rId24"/>
    <p:sldLayoutId id="2147483744" r:id="rId25"/>
    <p:sldLayoutId id="2147483750" r:id="rId26"/>
    <p:sldLayoutId id="2147483781" r:id="rId2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chemeClr val="bg2"/>
          </a:solidFill>
          <a:uFillTx/>
          <a:latin typeface="Intel Clear Light" panose="020B0404020203020204" pitchFamily="34" charset="0"/>
          <a:ea typeface="Intel Clear Light" panose="020B0404020203020204" pitchFamily="34" charset="0"/>
          <a:cs typeface="Intel Clear Light" panose="020B0404020203020204" pitchFamily="34" charset="0"/>
          <a:sym typeface="Helvetica"/>
        </a:defRPr>
      </a:lvl1pPr>
      <a:lvl2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2pPr>
      <a:lvl3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3pPr>
      <a:lvl4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4pPr>
      <a:lvl5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5pPr>
      <a:lvl6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6pPr>
      <a:lvl7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7pPr>
      <a:lvl8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8pPr>
      <a:lvl9pPr marL="0" marR="0" indent="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1" i="0" u="none" strike="noStrike" cap="none" spc="0" baseline="0">
          <a:solidFill>
            <a:srgbClr val="535353"/>
          </a:solidFill>
          <a:uFillTx/>
          <a:latin typeface="Helvetica"/>
          <a:ea typeface="Helvetica"/>
          <a:cs typeface="Helvetica"/>
          <a:sym typeface="Helvetica"/>
        </a:defRPr>
      </a:lvl9pPr>
    </p:titleStyle>
    <p:bodyStyle>
      <a:lvl1pPr marL="228600" marR="0" indent="-228600" algn="l" defTabSz="60960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Wingdings" pitchFamily="2" charset="2"/>
        <a:buChar char="§"/>
        <a:tabLst/>
        <a:defRPr sz="2800" b="0" i="0" u="none" strike="noStrike" cap="none" spc="0" baseline="0">
          <a:solidFill>
            <a:schemeClr val="bg2"/>
          </a:solidFill>
          <a:uFillTx/>
          <a:latin typeface="Intel Clear Light" panose="020B0404020203020204" pitchFamily="34" charset="0"/>
          <a:ea typeface="Intel Clear Light" panose="020B0404020203020204" pitchFamily="34" charset="0"/>
          <a:cs typeface="Intel Clear Light" panose="020B0404020203020204" pitchFamily="34" charset="0"/>
          <a:sym typeface="Helvetica"/>
        </a:defRPr>
      </a:lvl1pPr>
      <a:lvl2pPr marL="431800" marR="0" indent="-203200" algn="l" defTabSz="60960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0" i="0" u="none" strike="noStrike" cap="none" spc="0" baseline="0">
          <a:solidFill>
            <a:schemeClr val="bg2"/>
          </a:solidFill>
          <a:uFillTx/>
          <a:latin typeface="Intel Clear Light" panose="020B0404020203020204" pitchFamily="34" charset="0"/>
          <a:ea typeface="Intel Clear Light" panose="020B0404020203020204" pitchFamily="34" charset="0"/>
          <a:cs typeface="Intel Clear Light" panose="020B0404020203020204" pitchFamily="34" charset="0"/>
          <a:sym typeface="Helvetica"/>
        </a:defRPr>
      </a:lvl2pPr>
      <a:lvl3pPr marL="686594" marR="0" indent="-197644" algn="l" defTabSz="60960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b="0" i="0" u="none" strike="noStrike" cap="none" spc="0" baseline="0">
          <a:solidFill>
            <a:schemeClr val="bg2"/>
          </a:solidFill>
          <a:uFillTx/>
          <a:latin typeface="Intel Clear Light" panose="020B0404020203020204" pitchFamily="34" charset="0"/>
          <a:ea typeface="Intel Clear Light" panose="020B0404020203020204" pitchFamily="34" charset="0"/>
          <a:cs typeface="Intel Clear Light" panose="020B0404020203020204" pitchFamily="34" charset="0"/>
          <a:sym typeface="Helvetica"/>
        </a:defRPr>
      </a:lvl3pPr>
      <a:lvl4pPr marL="919957" marR="0" indent="-228600" algn="l" defTabSz="60960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b="0" i="0" u="none" strike="noStrike" cap="none" spc="0" baseline="0">
          <a:solidFill>
            <a:schemeClr val="bg2"/>
          </a:solidFill>
          <a:uFillTx/>
          <a:latin typeface="Intel Clear Light" panose="020B0404020203020204" pitchFamily="34" charset="0"/>
          <a:ea typeface="Intel Clear Light" panose="020B0404020203020204" pitchFamily="34" charset="0"/>
          <a:cs typeface="Intel Clear Light" panose="020B0404020203020204" pitchFamily="34" charset="0"/>
          <a:sym typeface="Helvetica"/>
        </a:defRPr>
      </a:lvl4pPr>
      <a:lvl5pPr marL="1148557" marR="0" indent="-228600" algn="l" defTabSz="60960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b="0" i="0" u="none" strike="noStrike" cap="none" spc="0" baseline="0">
          <a:solidFill>
            <a:schemeClr val="bg2"/>
          </a:solidFill>
          <a:uFillTx/>
          <a:latin typeface="Intel Clear Light" panose="020B0404020203020204" pitchFamily="34" charset="0"/>
          <a:ea typeface="Intel Clear Light" panose="020B0404020203020204" pitchFamily="34" charset="0"/>
          <a:cs typeface="Intel Clear Light" panose="020B0404020203020204" pitchFamily="34" charset="0"/>
          <a:sym typeface="Helvetica"/>
        </a:defRPr>
      </a:lvl5pPr>
      <a:lvl6pPr marL="0" marR="0" indent="57150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rgbClr val="5E5E5E"/>
          </a:solidFill>
          <a:uFillTx/>
          <a:latin typeface="Helvetica"/>
          <a:ea typeface="Helvetica"/>
          <a:cs typeface="Helvetica"/>
          <a:sym typeface="Helvetica"/>
        </a:defRPr>
      </a:lvl6pPr>
      <a:lvl7pPr marL="0" marR="0" indent="68580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rgbClr val="5E5E5E"/>
          </a:solidFill>
          <a:uFillTx/>
          <a:latin typeface="Helvetica"/>
          <a:ea typeface="Helvetica"/>
          <a:cs typeface="Helvetica"/>
          <a:sym typeface="Helvetica"/>
        </a:defRPr>
      </a:lvl7pPr>
      <a:lvl8pPr marL="0" marR="0" indent="80010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rgbClr val="5E5E5E"/>
          </a:solidFill>
          <a:uFillTx/>
          <a:latin typeface="Helvetica"/>
          <a:ea typeface="Helvetica"/>
          <a:cs typeface="Helvetica"/>
          <a:sym typeface="Helvetica"/>
        </a:defRPr>
      </a:lvl8pPr>
      <a:lvl9pPr marL="0" marR="0" indent="914400" algn="l" defTabSz="6096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rgbClr val="5E5E5E"/>
          </a:solidFill>
          <a:uFillTx/>
          <a:latin typeface="Helvetica"/>
          <a:ea typeface="Helvetica"/>
          <a:cs typeface="Helvetica"/>
          <a:sym typeface="Helvetica"/>
        </a:defRPr>
      </a:lvl9pPr>
    </p:bodyStyle>
    <p:otherStyle>
      <a:lvl1pPr marL="0" marR="0" indent="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1pPr>
      <a:lvl2pPr marL="0" marR="0" indent="2286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2pPr>
      <a:lvl3pPr marL="0" marR="0" indent="4572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3pPr>
      <a:lvl4pPr marL="0" marR="0" indent="6858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4pPr>
      <a:lvl5pPr marL="0" marR="0" indent="9144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5pPr>
      <a:lvl6pPr marL="0" marR="0" indent="11430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6pPr>
      <a:lvl7pPr marL="0" marR="0" indent="13716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7pPr>
      <a:lvl8pPr marL="0" marR="0" indent="16002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8pPr>
      <a:lvl9pPr marL="0" marR="0" indent="1828800" algn="r" defTabSz="6096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l Clear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/>
          <a:lstStyle/>
          <a:p>
            <a:pPr algn="ctr"/>
            <a:r>
              <a:rPr lang="en-US" altLang="en-US" sz="3200" dirty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Roy G. Perry College of Engineering</a:t>
            </a:r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97A263AA-A8B9-9E4B-B46E-30DDAAA02D19}"/>
              </a:ext>
            </a:extLst>
          </p:cNvPr>
          <p:cNvSpPr txBox="1">
            <a:spLocks/>
          </p:cNvSpPr>
          <p:nvPr/>
        </p:nvSpPr>
        <p:spPr>
          <a:xfrm>
            <a:off x="143728" y="1267033"/>
            <a:ext cx="10897166" cy="231763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F2684"/>
              </a:buClr>
              <a:buNone/>
            </a:pPr>
            <a:r>
              <a:rPr lang="en-US" altLang="en-US" sz="2200" b="1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Updates</a:t>
            </a:r>
            <a:endParaRPr lang="en-US" sz="2200" b="1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298450" eaLnBrk="0" hangingPunct="0">
              <a:lnSpc>
                <a:spcPct val="110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r>
              <a:rPr lang="en-US" sz="22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Retired</a:t>
            </a:r>
          </a:p>
          <a:p>
            <a:pPr marR="298450" lvl="1" eaLnBrk="0" hangingPunct="0">
              <a:lnSpc>
                <a:spcPct val="110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r>
              <a:rPr lang="en-US" sz="18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Anne Robinson- Admin III</a:t>
            </a:r>
          </a:p>
          <a:p>
            <a:pPr marR="298450" lvl="1" eaLnBrk="0" hangingPunct="0">
              <a:lnSpc>
                <a:spcPct val="110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r>
              <a:rPr lang="en-US" sz="18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Mr. Dwivedi – Lecture II</a:t>
            </a:r>
          </a:p>
          <a:p>
            <a:pPr marR="298450" eaLnBrk="0" hangingPunct="0">
              <a:lnSpc>
                <a:spcPct val="110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r>
              <a:rPr lang="en-US" sz="22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New hire</a:t>
            </a:r>
          </a:p>
          <a:p>
            <a:pPr marR="298450" lvl="1" eaLnBrk="0" hangingPunct="0">
              <a:lnSpc>
                <a:spcPct val="110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r>
              <a:rPr lang="en-US" sz="18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Admin III - posted</a:t>
            </a:r>
          </a:p>
          <a:p>
            <a:pPr marR="298450" lvl="1" eaLnBrk="0" hangingPunct="0">
              <a:lnSpc>
                <a:spcPct val="110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r>
              <a:rPr lang="en-US" sz="18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Lecture I - posted</a:t>
            </a:r>
          </a:p>
          <a:p>
            <a:pPr marR="298450" lvl="1" eaLnBrk="0" hangingPunct="0">
              <a:lnSpc>
                <a:spcPct val="110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r>
              <a:rPr lang="en-US" sz="18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Department Head - search</a:t>
            </a:r>
          </a:p>
          <a:p>
            <a:pPr marR="298450" eaLnBrk="0" hangingPunct="0">
              <a:lnSpc>
                <a:spcPct val="110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r>
              <a:rPr lang="en-US" sz="22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Out</a:t>
            </a:r>
          </a:p>
          <a:p>
            <a:pPr marR="298450" lvl="1" eaLnBrk="0" hangingPunct="0">
              <a:lnSpc>
                <a:spcPct val="110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r>
              <a:rPr lang="en-US" sz="18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Mrs. Kennerson is out sick</a:t>
            </a:r>
          </a:p>
          <a:p>
            <a:pPr marR="266065" eaLnBrk="0" hangingPunct="0">
              <a:lnSpc>
                <a:spcPct val="108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endParaRPr lang="en-US" sz="18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Century Gothic" panose="020B0502020202020204" pitchFamily="34" charset="0"/>
            </a:endParaRPr>
          </a:p>
          <a:p>
            <a:pPr marL="0" indent="0">
              <a:buClr>
                <a:srgbClr val="4F2684"/>
              </a:buClr>
              <a:buNone/>
            </a:pPr>
            <a:endParaRPr lang="en-US" altLang="en-US" sz="1800" dirty="0">
              <a:solidFill>
                <a:srgbClr val="4F2684"/>
              </a:solidFill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6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/>
          <a:lstStyle/>
          <a:p>
            <a:pPr algn="ctr"/>
            <a:r>
              <a:rPr lang="en-US" altLang="en-US" sz="3200" dirty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ECE Overall Enrollment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2</a:t>
            </a:fld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668C497-1A2E-4F5A-874F-56B46EFD61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2618" y="2028257"/>
            <a:ext cx="9084215" cy="273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939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/>
          <a:lstStyle/>
          <a:p>
            <a:pPr algn="ctr"/>
            <a:r>
              <a:rPr lang="en-US" altLang="en-US" sz="3200" dirty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Electrical Engineering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B4CDFA-088A-41E2-BCF3-FAFF670DE6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706" y="1777095"/>
            <a:ext cx="10101769" cy="306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433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/>
          <a:lstStyle/>
          <a:p>
            <a:pPr algn="ctr"/>
            <a:r>
              <a:rPr lang="en-US" altLang="en-US" sz="3200" dirty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Computer Engineering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578DAA-C66D-429B-8918-427E4A184A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575" y="1626322"/>
            <a:ext cx="10363208" cy="304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451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/>
          <a:lstStyle/>
          <a:p>
            <a:pPr algn="ctr"/>
            <a:r>
              <a:rPr lang="en-US" altLang="en-US" sz="3200" dirty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MSEE Engineering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C4E58A-F054-4F10-88A9-19828CEA69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587" y="2309157"/>
            <a:ext cx="9964366" cy="288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08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/>
          <a:lstStyle/>
          <a:p>
            <a:pPr algn="ctr"/>
            <a:r>
              <a:rPr lang="en-US" altLang="en-US" sz="3200" dirty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PhD Electrical Engineering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D5A3F2-97F2-49AE-A4A5-237043806B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10" y="1965670"/>
            <a:ext cx="979170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770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-71336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/>
          <a:lstStyle/>
          <a:p>
            <a:pPr algn="ctr"/>
            <a:r>
              <a:rPr lang="en-US" altLang="en-US" sz="3200" dirty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Roy G. Perry College of Engineering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F83EE239-6996-5041-85D9-78438E572630}"/>
              </a:ext>
            </a:extLst>
          </p:cNvPr>
          <p:cNvSpPr txBox="1">
            <a:spLocks/>
          </p:cNvSpPr>
          <p:nvPr/>
        </p:nvSpPr>
        <p:spPr>
          <a:xfrm>
            <a:off x="836579" y="1102401"/>
            <a:ext cx="6747753" cy="446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 b="1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Future of Research</a:t>
            </a:r>
          </a:p>
          <a:p>
            <a:pPr marL="0" indent="0">
              <a:buNone/>
            </a:pPr>
            <a:endParaRPr lang="en-US" altLang="en-US" sz="2400" b="1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en-US" sz="2400" b="1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7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A17A92-0150-435D-9E4B-64C0323639F1}"/>
              </a:ext>
            </a:extLst>
          </p:cNvPr>
          <p:cNvSpPr/>
          <p:nvPr/>
        </p:nvSpPr>
        <p:spPr>
          <a:xfrm>
            <a:off x="1429966" y="2572121"/>
            <a:ext cx="7859949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4F2698"/>
                </a:solidFill>
              </a:rPr>
              <a:t>The next Carnegie update will be in Jan 2022, and we expect to become a Doctoral granting and R2 institution with newly reported research and doctoral data from AY21.</a:t>
            </a:r>
          </a:p>
        </p:txBody>
      </p:sp>
    </p:spTree>
    <p:extLst>
      <p:ext uri="{BB962C8B-B14F-4D97-AF65-F5344CB8AC3E}">
        <p14:creationId xmlns:p14="http://schemas.microsoft.com/office/powerpoint/2010/main" val="1621178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8</a:t>
            </a:fld>
            <a:endParaRPr lang="en-US"/>
          </a:p>
        </p:txBody>
      </p:sp>
      <p:pic>
        <p:nvPicPr>
          <p:cNvPr id="6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52400" y="-76200"/>
            <a:ext cx="12191999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468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/>
          <a:lstStyle/>
          <a:p>
            <a:pPr algn="ctr"/>
            <a:r>
              <a:rPr lang="en-US" altLang="en-US" sz="3200" dirty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Roy G. Perry College of Engineering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F0605D-6B99-6A43-91BC-90986F7E223C}"/>
              </a:ext>
            </a:extLst>
          </p:cNvPr>
          <p:cNvCxnSpPr/>
          <p:nvPr/>
        </p:nvCxnSpPr>
        <p:spPr>
          <a:xfrm>
            <a:off x="5157914" y="1491420"/>
            <a:ext cx="0" cy="4268788"/>
          </a:xfrm>
          <a:prstGeom prst="line">
            <a:avLst/>
          </a:prstGeom>
          <a:ln w="15875">
            <a:solidFill>
              <a:srgbClr val="FFC4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97A263AA-A8B9-9E4B-B46E-30DDAAA02D19}"/>
              </a:ext>
            </a:extLst>
          </p:cNvPr>
          <p:cNvSpPr txBox="1">
            <a:spLocks/>
          </p:cNvSpPr>
          <p:nvPr/>
        </p:nvSpPr>
        <p:spPr>
          <a:xfrm>
            <a:off x="143728" y="1267033"/>
            <a:ext cx="5707158" cy="2317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F2684"/>
              </a:buClr>
              <a:buNone/>
            </a:pPr>
            <a:r>
              <a:rPr lang="en-US" altLang="en-US" sz="2200" b="1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 Labs in New Building</a:t>
            </a:r>
            <a:endParaRPr lang="en-US" sz="2200" b="1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298450" eaLnBrk="0" hangingPunct="0">
              <a:lnSpc>
                <a:spcPct val="110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r>
              <a:rPr lang="en-US" sz="22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Big Data Analytics</a:t>
            </a:r>
          </a:p>
          <a:p>
            <a:pPr marR="298450" eaLnBrk="0" hangingPunct="0">
              <a:lnSpc>
                <a:spcPct val="110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r>
              <a:rPr lang="en-US" sz="22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Robotics / UAV  </a:t>
            </a:r>
          </a:p>
          <a:p>
            <a:pPr marR="298450" eaLnBrk="0" hangingPunct="0">
              <a:lnSpc>
                <a:spcPct val="110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r>
              <a:rPr lang="en-US" sz="22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Microelectronics/Clean Room Lab-</a:t>
            </a:r>
            <a:r>
              <a:rPr lang="en-US" sz="1400" dirty="0">
                <a:solidFill>
                  <a:srgbClr val="4F2698"/>
                </a:solidFill>
              </a:rPr>
              <a:t>Class 1000 Clean Room</a:t>
            </a:r>
            <a:endParaRPr lang="en-US" sz="1200" dirty="0">
              <a:solidFill>
                <a:srgbClr val="4F2698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R="298450" eaLnBrk="0" hangingPunct="0">
              <a:lnSpc>
                <a:spcPct val="110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endParaRPr lang="en-US" sz="2200" dirty="0">
              <a:solidFill>
                <a:srgbClr val="4F2684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R="266065" eaLnBrk="0" hangingPunct="0">
              <a:lnSpc>
                <a:spcPct val="108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endParaRPr lang="en-US" sz="18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Century Gothic" panose="020B0502020202020204" pitchFamily="34" charset="0"/>
            </a:endParaRPr>
          </a:p>
          <a:p>
            <a:pPr marL="0" indent="0">
              <a:buClr>
                <a:srgbClr val="4F2684"/>
              </a:buClr>
              <a:buNone/>
            </a:pPr>
            <a:endParaRPr lang="en-US" altLang="en-US" sz="1800" dirty="0">
              <a:solidFill>
                <a:srgbClr val="4F2684"/>
              </a:solidFill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9</a:t>
            </a:fld>
            <a:endParaRPr lang="en-US"/>
          </a:p>
        </p:txBody>
      </p:sp>
      <p:pic>
        <p:nvPicPr>
          <p:cNvPr id="6146" name="Picture 2" descr="https://www.industrydirections.com/wp-content/uploads/2020/07/Untitled-1.png">
            <a:extLst>
              <a:ext uri="{FF2B5EF4-FFF2-40B4-BE49-F238E27FC236}">
                <a16:creationId xmlns:a16="http://schemas.microsoft.com/office/drawing/2014/main" id="{09ABFE07-7966-463A-861F-182E73AA7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086" y="1491419"/>
            <a:ext cx="2954213" cy="1937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D38A0B-2ACD-4DFD-956A-8D06F225A00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823" y="3648075"/>
            <a:ext cx="3771877" cy="25714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5184302"/>
      </p:ext>
    </p:extLst>
  </p:cSld>
  <p:clrMapOvr>
    <a:masterClrMapping/>
  </p:clrMapOvr>
</p:sld>
</file>

<file path=ppt/theme/theme1.xml><?xml version="1.0" encoding="utf-8"?>
<a:theme xmlns:a="http://schemas.openxmlformats.org/drawingml/2006/main" name="21_BasicWhite">
  <a:themeElements>
    <a:clrScheme name="Intel2020">
      <a:dk1>
        <a:srgbClr val="000000"/>
      </a:dk1>
      <a:lt1>
        <a:srgbClr val="FFFFFF"/>
      </a:lt1>
      <a:dk2>
        <a:srgbClr val="004A86"/>
      </a:dk2>
      <a:lt2>
        <a:srgbClr val="525252"/>
      </a:lt2>
      <a:accent1>
        <a:srgbClr val="0068B5"/>
      </a:accent1>
      <a:accent2>
        <a:srgbClr val="00C7FD"/>
      </a:accent2>
      <a:accent3>
        <a:srgbClr val="F6CB4B"/>
      </a:accent3>
      <a:accent4>
        <a:srgbClr val="D96930"/>
      </a:accent4>
      <a:accent5>
        <a:srgbClr val="8F5DA2"/>
      </a:accent5>
      <a:accent6>
        <a:srgbClr val="8BAE46"/>
      </a:accent6>
      <a:hlink>
        <a:srgbClr val="0068B5"/>
      </a:hlink>
      <a:folHlink>
        <a:srgbClr val="0068B5"/>
      </a:folHlink>
    </a:clrScheme>
    <a:fontScheme name="Custom 11">
      <a:majorFont>
        <a:latin typeface="Intel Clear Light"/>
        <a:ea typeface="Helvetica Neue"/>
        <a:cs typeface="Helvetica Neue"/>
      </a:majorFont>
      <a:minorFont>
        <a:latin typeface="Intel Clear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none" lIns="0" tIns="0" rIns="0" bIns="0" numCol="1" spcCol="38100" rtlCol="0" anchor="t" anchorCtr="0">
        <a:spAutoFit/>
      </a:bodyPr>
      <a:lstStyle>
        <a:defPPr marL="0" marR="0" indent="0" algn="l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b="0" i="0" u="none" strike="noStrike" cap="none" spc="0" normalizeH="0" baseline="0" dirty="0" err="1" smtClean="0">
            <a:ln>
              <a:noFill/>
            </a:ln>
            <a:solidFill>
              <a:schemeClr val="tx2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737058FB59F34A9417B529F9BF16A6" ma:contentTypeVersion="6" ma:contentTypeDescription="Create a new document." ma:contentTypeScope="" ma:versionID="47b1688530a28f2b408591a0f0b65771">
  <xsd:schema xmlns:xsd="http://www.w3.org/2001/XMLSchema" xmlns:xs="http://www.w3.org/2001/XMLSchema" xmlns:p="http://schemas.microsoft.com/office/2006/metadata/properties" xmlns:ns2="37d639ab-bb05-493b-8d65-b0fce5fd00d3" xmlns:ns3="c4dbe7c1-f8e2-44b4-840f-6da89ebcc93d" targetNamespace="http://schemas.microsoft.com/office/2006/metadata/properties" ma:root="true" ma:fieldsID="4011b77b1fd9088ed6d567a269c1fcca" ns2:_="" ns3:_="">
    <xsd:import namespace="37d639ab-bb05-493b-8d65-b0fce5fd00d3"/>
    <xsd:import namespace="c4dbe7c1-f8e2-44b4-840f-6da89ebcc9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d639ab-bb05-493b-8d65-b0fce5fd00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be7c1-f8e2-44b4-840f-6da89ebcc93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1C66F3-FBD8-4B0F-98D9-445FE3649D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24B8A99-8161-4D52-8DFD-478F5C1B3170}">
  <ds:schemaRefs>
    <ds:schemaRef ds:uri="http://purl.org/dc/dcmitype/"/>
    <ds:schemaRef ds:uri="c4dbe7c1-f8e2-44b4-840f-6da89ebcc93d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37d639ab-bb05-493b-8d65-b0fce5fd00d3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91CEF92-A103-4F03-A87C-E653490BC8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d639ab-bb05-493b-8d65-b0fce5fd00d3"/>
    <ds:schemaRef ds:uri="c4dbe7c1-f8e2-44b4-840f-6da89ebcc9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3692</TotalTime>
  <Words>128</Words>
  <Application>Microsoft Office PowerPoint</Application>
  <PresentationFormat>Widescreen</PresentationFormat>
  <Paragraphs>34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Helvetica</vt:lpstr>
      <vt:lpstr>Helvetica Neue</vt:lpstr>
      <vt:lpstr>Helvetica Neue Medium</vt:lpstr>
      <vt:lpstr>Intel Clear</vt:lpstr>
      <vt:lpstr>Intel Clear Light</vt:lpstr>
      <vt:lpstr>Wingdings</vt:lpstr>
      <vt:lpstr>21_BasicWhite</vt:lpstr>
      <vt:lpstr>Roy G. Perry College of Engineering</vt:lpstr>
      <vt:lpstr>ECE Overall Enrollment</vt:lpstr>
      <vt:lpstr>Electrical Engineering</vt:lpstr>
      <vt:lpstr>Computer Engineering</vt:lpstr>
      <vt:lpstr>MSEE Engineering</vt:lpstr>
      <vt:lpstr>PhD Electrical Engineering</vt:lpstr>
      <vt:lpstr>Roy G. Perry College of Engineering</vt:lpstr>
      <vt:lpstr>PowerPoint Presentation</vt:lpstr>
      <vt:lpstr>Roy G. Perry College of Engineering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 Annual Report – Proof of Performance</dc:title>
  <dc:creator>Smith, Lisa M</dc:creator>
  <cp:lastModifiedBy>VJ</cp:lastModifiedBy>
  <cp:revision>193</cp:revision>
  <dcterms:created xsi:type="dcterms:W3CDTF">2021-01-06T12:33:17Z</dcterms:created>
  <dcterms:modified xsi:type="dcterms:W3CDTF">2021-08-19T20:31:19Z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0x010100D8737058FB59F34A9417B529F9BF16A6</vt:lpwstr>
  </property>
</Properties>
</file>