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4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81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89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11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4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1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12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35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8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54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48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9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6BABF-96A5-4B97-9879-452F6A774BBC}" type="datetimeFigureOut">
              <a:rPr lang="en-US" smtClean="0"/>
              <a:t>3/12/2021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C604F-0E7C-4EAF-A661-8293E79D6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39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Department Head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12,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9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3365" y="309436"/>
            <a:ext cx="8197811" cy="636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16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Cyber-attack - update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Summer </a:t>
            </a:r>
            <a:r>
              <a:rPr lang="en-US" dirty="0"/>
              <a:t>Bridge Program	</a:t>
            </a:r>
            <a:r>
              <a:rPr lang="en-US" dirty="0" smtClean="0"/>
              <a:t>– </a:t>
            </a:r>
            <a:r>
              <a:rPr lang="en-US" dirty="0"/>
              <a:t>Dr. Kirby</a:t>
            </a:r>
          </a:p>
          <a:p>
            <a:pPr marL="0" indent="0">
              <a:buNone/>
            </a:pPr>
            <a:r>
              <a:rPr lang="en-US" dirty="0" smtClean="0"/>
              <a:t>FPGA Training – Anthony Hill</a:t>
            </a:r>
            <a:r>
              <a:rPr lang="en-US" dirty="0"/>
              <a:t>			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Open </a:t>
            </a:r>
            <a:r>
              <a:rPr lang="en-US" dirty="0"/>
              <a:t>Forum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78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110" y="-93814"/>
            <a:ext cx="10515600" cy="1325563"/>
          </a:xfrm>
        </p:spPr>
        <p:txBody>
          <a:bodyPr/>
          <a:lstStyle/>
          <a:p>
            <a:r>
              <a:rPr lang="en-US" dirty="0" smtClean="0"/>
              <a:t>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Summer Faculty Budget- deadline </a:t>
            </a:r>
            <a:r>
              <a:rPr lang="en-US" dirty="0">
                <a:solidFill>
                  <a:srgbClr val="C00000"/>
                </a:solidFill>
              </a:rPr>
              <a:t>passed March 5, 2021</a:t>
            </a:r>
          </a:p>
          <a:p>
            <a:pPr marL="0" indent="0">
              <a:buNone/>
            </a:pPr>
            <a:r>
              <a:rPr lang="en-US" dirty="0" smtClean="0"/>
              <a:t>Special </a:t>
            </a:r>
            <a:r>
              <a:rPr lang="en-US" dirty="0" smtClean="0"/>
              <a:t>topic courses and research </a:t>
            </a:r>
            <a:r>
              <a:rPr lang="en-US" dirty="0" smtClean="0"/>
              <a:t>courses for Summer and Fall due (March 19, 2021)                     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Midterm Examination (March 22-23, 2021)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Midterm </a:t>
            </a:r>
            <a:r>
              <a:rPr lang="en-US" dirty="0" smtClean="0"/>
              <a:t>Grades due (March 23, 2021)   </a:t>
            </a:r>
          </a:p>
          <a:p>
            <a:pPr marL="0" indent="0">
              <a:buNone/>
            </a:pPr>
            <a:r>
              <a:rPr lang="en-US" dirty="0" smtClean="0"/>
              <a:t>Annual Faculty Evaluation (April 1, 2021)                       </a:t>
            </a:r>
          </a:p>
          <a:p>
            <a:pPr marL="0" indent="0">
              <a:buNone/>
            </a:pPr>
            <a:r>
              <a:rPr lang="en-US" dirty="0" smtClean="0"/>
              <a:t>ECE Webpage updated (</a:t>
            </a:r>
            <a:r>
              <a:rPr lang="en-US" dirty="0" smtClean="0"/>
              <a:t>ABET) April </a:t>
            </a:r>
            <a:r>
              <a:rPr lang="en-US" dirty="0" smtClean="0"/>
              <a:t>5, 2021</a:t>
            </a:r>
          </a:p>
          <a:p>
            <a:pPr marL="0" indent="0">
              <a:buNone/>
            </a:pPr>
            <a:r>
              <a:rPr lang="en-US" dirty="0" smtClean="0"/>
              <a:t>Advisement for Priority Registration (April 5, 2021)</a:t>
            </a:r>
          </a:p>
          <a:p>
            <a:pPr marL="0" indent="0">
              <a:buNone/>
            </a:pPr>
            <a:r>
              <a:rPr lang="en-US" dirty="0" smtClean="0"/>
              <a:t>Priority Registration (April 19- 23, 2021)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Industrial Advisory Board </a:t>
            </a:r>
            <a:r>
              <a:rPr lang="en-US" dirty="0" err="1"/>
              <a:t>Mtg</a:t>
            </a:r>
            <a:r>
              <a:rPr lang="en-US" dirty="0"/>
              <a:t>  April 23, </a:t>
            </a:r>
            <a:r>
              <a:rPr lang="en-US" dirty="0" smtClean="0"/>
              <a:t>2021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IP Grades Due (Monday, May 3</a:t>
            </a:r>
            <a:r>
              <a:rPr lang="en-US" baseline="30000" dirty="0" smtClean="0"/>
              <a:t>rd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ECE Lab Tour Videos (May 7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ABET Binders due (Tuesday, May </a:t>
            </a:r>
            <a:r>
              <a:rPr lang="en-US" dirty="0" smtClean="0"/>
              <a:t>30, </a:t>
            </a:r>
            <a:r>
              <a:rPr lang="en-US" dirty="0" smtClean="0"/>
              <a:t>2021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Senior Design Projects  </a:t>
            </a:r>
            <a:r>
              <a:rPr lang="en-US" dirty="0" smtClean="0"/>
              <a:t>(August 21, 2021)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303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96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ECE Department Head Meeting</vt:lpstr>
      <vt:lpstr>PowerPoint Presentation</vt:lpstr>
      <vt:lpstr>PowerPoint Presentation</vt:lpstr>
      <vt:lpstr>Deadlines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Department Head Meeting</dc:title>
  <dc:creator>rgpcoedean348</dc:creator>
  <cp:lastModifiedBy>rgpcoedean348</cp:lastModifiedBy>
  <cp:revision>8</cp:revision>
  <dcterms:created xsi:type="dcterms:W3CDTF">2021-03-12T15:55:01Z</dcterms:created>
  <dcterms:modified xsi:type="dcterms:W3CDTF">2021-03-12T20:10:25Z</dcterms:modified>
</cp:coreProperties>
</file>