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sldIdLst>
    <p:sldId id="256" r:id="rId5"/>
    <p:sldId id="257" r:id="rId6"/>
    <p:sldId id="258" r:id="rId7"/>
    <p:sldId id="273" r:id="rId8"/>
    <p:sldId id="259" r:id="rId9"/>
    <p:sldId id="260" r:id="rId10"/>
    <p:sldId id="261" r:id="rId11"/>
    <p:sldId id="263" r:id="rId12"/>
    <p:sldId id="262" r:id="rId13"/>
    <p:sldId id="264" r:id="rId14"/>
    <p:sldId id="266" r:id="rId15"/>
    <p:sldId id="267" r:id="rId16"/>
    <p:sldId id="268" r:id="rId17"/>
    <p:sldId id="265" r:id="rId18"/>
    <p:sldId id="269" r:id="rId19"/>
    <p:sldId id="270" r:id="rId20"/>
    <p:sldId id="271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BBE181-3272-4ED7-9AED-CBF25117BA2B}" v="96" dt="2022-02-18T19:54:38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-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biomon, Pamela" userId="4a97c2ab-55bc-443e-a655-e0f7a929716c" providerId="ADAL" clId="{27BBE181-3272-4ED7-9AED-CBF25117BA2B}"/>
    <pc:docChg chg="undo custSel addSld modSld sldOrd">
      <pc:chgData name="Obiomon, Pamela" userId="4a97c2ab-55bc-443e-a655-e0f7a929716c" providerId="ADAL" clId="{27BBE181-3272-4ED7-9AED-CBF25117BA2B}" dt="2022-02-18T19:57:03.021" v="1338" actId="33524"/>
      <pc:docMkLst>
        <pc:docMk/>
      </pc:docMkLst>
      <pc:sldChg chg="addSp delSp modSp new mod modTransition modAnim">
        <pc:chgData name="Obiomon, Pamela" userId="4a97c2ab-55bc-443e-a655-e0f7a929716c" providerId="ADAL" clId="{27BBE181-3272-4ED7-9AED-CBF25117BA2B}" dt="2022-02-18T19:27:56.383" v="175"/>
        <pc:sldMkLst>
          <pc:docMk/>
          <pc:sldMk cId="1115721303" sldId="259"/>
        </pc:sldMkLst>
        <pc:spChg chg="mod">
          <ac:chgData name="Obiomon, Pamela" userId="4a97c2ab-55bc-443e-a655-e0f7a929716c" providerId="ADAL" clId="{27BBE181-3272-4ED7-9AED-CBF25117BA2B}" dt="2022-02-18T19:10:51.829" v="25" actId="20577"/>
          <ac:spMkLst>
            <pc:docMk/>
            <pc:sldMk cId="1115721303" sldId="259"/>
            <ac:spMk id="2" creationId="{8AB66712-755B-43CB-AA16-317241214640}"/>
          </ac:spMkLst>
        </pc:spChg>
        <pc:spChg chg="del">
          <ac:chgData name="Obiomon, Pamela" userId="4a97c2ab-55bc-443e-a655-e0f7a929716c" providerId="ADAL" clId="{27BBE181-3272-4ED7-9AED-CBF25117BA2B}" dt="2022-02-18T19:10:38.542" v="15" actId="478"/>
          <ac:spMkLst>
            <pc:docMk/>
            <pc:sldMk cId="1115721303" sldId="259"/>
            <ac:spMk id="3" creationId="{751105DD-78B5-4EBB-87F7-CC39236489A4}"/>
          </ac:spMkLst>
        </pc:spChg>
        <pc:spChg chg="add mod">
          <ac:chgData name="Obiomon, Pamela" userId="4a97c2ab-55bc-443e-a655-e0f7a929716c" providerId="ADAL" clId="{27BBE181-3272-4ED7-9AED-CBF25117BA2B}" dt="2022-02-18T19:27:14.332" v="171" actId="1036"/>
          <ac:spMkLst>
            <pc:docMk/>
            <pc:sldMk cId="1115721303" sldId="259"/>
            <ac:spMk id="6" creationId="{B64E5EF8-A2E0-45E5-8D5C-7D702F99B7DF}"/>
          </ac:spMkLst>
        </pc:spChg>
        <pc:picChg chg="add mod">
          <ac:chgData name="Obiomon, Pamela" userId="4a97c2ab-55bc-443e-a655-e0f7a929716c" providerId="ADAL" clId="{27BBE181-3272-4ED7-9AED-CBF25117BA2B}" dt="2022-02-18T19:26:03.894" v="145" actId="1076"/>
          <ac:picMkLst>
            <pc:docMk/>
            <pc:sldMk cId="1115721303" sldId="259"/>
            <ac:picMk id="5" creationId="{2814738F-7373-4B10-9502-A68897235ED2}"/>
          </ac:picMkLst>
        </pc:picChg>
      </pc:sldChg>
      <pc:sldChg chg="addSp delSp modSp new mod modAnim">
        <pc:chgData name="Obiomon, Pamela" userId="4a97c2ab-55bc-443e-a655-e0f7a929716c" providerId="ADAL" clId="{27BBE181-3272-4ED7-9AED-CBF25117BA2B}" dt="2022-02-18T19:29:18.976" v="229" actId="1076"/>
        <pc:sldMkLst>
          <pc:docMk/>
          <pc:sldMk cId="2082452411" sldId="260"/>
        </pc:sldMkLst>
        <pc:spChg chg="mod">
          <ac:chgData name="Obiomon, Pamela" userId="4a97c2ab-55bc-443e-a655-e0f7a929716c" providerId="ADAL" clId="{27BBE181-3272-4ED7-9AED-CBF25117BA2B}" dt="2022-02-18T19:12:01.335" v="49" actId="20577"/>
          <ac:spMkLst>
            <pc:docMk/>
            <pc:sldMk cId="2082452411" sldId="260"/>
            <ac:spMk id="2" creationId="{BC536985-CFBF-4615-BD3A-C60B1857C09E}"/>
          </ac:spMkLst>
        </pc:spChg>
        <pc:spChg chg="del">
          <ac:chgData name="Obiomon, Pamela" userId="4a97c2ab-55bc-443e-a655-e0f7a929716c" providerId="ADAL" clId="{27BBE181-3272-4ED7-9AED-CBF25117BA2B}" dt="2022-02-18T19:11:51.754" v="27" actId="478"/>
          <ac:spMkLst>
            <pc:docMk/>
            <pc:sldMk cId="2082452411" sldId="260"/>
            <ac:spMk id="3" creationId="{277962C2-6D8C-480F-A418-BD4B88EFEBD8}"/>
          </ac:spMkLst>
        </pc:spChg>
        <pc:spChg chg="add mod">
          <ac:chgData name="Obiomon, Pamela" userId="4a97c2ab-55bc-443e-a655-e0f7a929716c" providerId="ADAL" clId="{27BBE181-3272-4ED7-9AED-CBF25117BA2B}" dt="2022-02-18T19:29:10.334" v="228" actId="20577"/>
          <ac:spMkLst>
            <pc:docMk/>
            <pc:sldMk cId="2082452411" sldId="260"/>
            <ac:spMk id="6" creationId="{08BEFC2A-547E-47E1-B4DE-1D03612EB799}"/>
          </ac:spMkLst>
        </pc:spChg>
        <pc:picChg chg="add mod">
          <ac:chgData name="Obiomon, Pamela" userId="4a97c2ab-55bc-443e-a655-e0f7a929716c" providerId="ADAL" clId="{27BBE181-3272-4ED7-9AED-CBF25117BA2B}" dt="2022-02-18T19:29:18.976" v="229" actId="1076"/>
          <ac:picMkLst>
            <pc:docMk/>
            <pc:sldMk cId="2082452411" sldId="260"/>
            <ac:picMk id="5" creationId="{6E97D128-DB91-423A-AE32-D91A0EA58B68}"/>
          </ac:picMkLst>
        </pc:picChg>
      </pc:sldChg>
      <pc:sldChg chg="addSp delSp modSp new mod modAnim">
        <pc:chgData name="Obiomon, Pamela" userId="4a97c2ab-55bc-443e-a655-e0f7a929716c" providerId="ADAL" clId="{27BBE181-3272-4ED7-9AED-CBF25117BA2B}" dt="2022-02-18T19:30:32.259" v="309" actId="1036"/>
        <pc:sldMkLst>
          <pc:docMk/>
          <pc:sldMk cId="1028738867" sldId="261"/>
        </pc:sldMkLst>
        <pc:spChg chg="mod">
          <ac:chgData name="Obiomon, Pamela" userId="4a97c2ab-55bc-443e-a655-e0f7a929716c" providerId="ADAL" clId="{27BBE181-3272-4ED7-9AED-CBF25117BA2B}" dt="2022-02-18T19:12:58.748" v="76" actId="20577"/>
          <ac:spMkLst>
            <pc:docMk/>
            <pc:sldMk cId="1028738867" sldId="261"/>
            <ac:spMk id="2" creationId="{D03E68F3-809F-4C4D-A1CC-B768A86F6C38}"/>
          </ac:spMkLst>
        </pc:spChg>
        <pc:spChg chg="del">
          <ac:chgData name="Obiomon, Pamela" userId="4a97c2ab-55bc-443e-a655-e0f7a929716c" providerId="ADAL" clId="{27BBE181-3272-4ED7-9AED-CBF25117BA2B}" dt="2022-02-18T19:12:46.876" v="51" actId="478"/>
          <ac:spMkLst>
            <pc:docMk/>
            <pc:sldMk cId="1028738867" sldId="261"/>
            <ac:spMk id="3" creationId="{BDB9B450-6375-4CE6-9A57-371468C7B344}"/>
          </ac:spMkLst>
        </pc:spChg>
        <pc:spChg chg="add mod">
          <ac:chgData name="Obiomon, Pamela" userId="4a97c2ab-55bc-443e-a655-e0f7a929716c" providerId="ADAL" clId="{27BBE181-3272-4ED7-9AED-CBF25117BA2B}" dt="2022-02-18T19:30:32.259" v="309" actId="1036"/>
          <ac:spMkLst>
            <pc:docMk/>
            <pc:sldMk cId="1028738867" sldId="261"/>
            <ac:spMk id="8" creationId="{EFDAE87A-8AEE-4258-A797-30EE7F26D4BC}"/>
          </ac:spMkLst>
        </pc:spChg>
        <pc:picChg chg="add del mod">
          <ac:chgData name="Obiomon, Pamela" userId="4a97c2ab-55bc-443e-a655-e0f7a929716c" providerId="ADAL" clId="{27BBE181-3272-4ED7-9AED-CBF25117BA2B}" dt="2022-02-18T19:16:12.027" v="99" actId="478"/>
          <ac:picMkLst>
            <pc:docMk/>
            <pc:sldMk cId="1028738867" sldId="261"/>
            <ac:picMk id="5" creationId="{444D620D-58C6-4791-96BC-36EF7A4E5D21}"/>
          </ac:picMkLst>
        </pc:picChg>
        <pc:picChg chg="add mod">
          <ac:chgData name="Obiomon, Pamela" userId="4a97c2ab-55bc-443e-a655-e0f7a929716c" providerId="ADAL" clId="{27BBE181-3272-4ED7-9AED-CBF25117BA2B}" dt="2022-02-18T19:16:46.296" v="101" actId="1076"/>
          <ac:picMkLst>
            <pc:docMk/>
            <pc:sldMk cId="1028738867" sldId="261"/>
            <ac:picMk id="7" creationId="{55F42B51-4E36-419A-8B87-9D9F421E343D}"/>
          </ac:picMkLst>
        </pc:picChg>
      </pc:sldChg>
      <pc:sldChg chg="addSp delSp modSp new mod modAnim">
        <pc:chgData name="Obiomon, Pamela" userId="4a97c2ab-55bc-443e-a655-e0f7a929716c" providerId="ADAL" clId="{27BBE181-3272-4ED7-9AED-CBF25117BA2B}" dt="2022-02-18T19:33:27.457" v="383" actId="255"/>
        <pc:sldMkLst>
          <pc:docMk/>
          <pc:sldMk cId="1232733261" sldId="262"/>
        </pc:sldMkLst>
        <pc:spChg chg="mod">
          <ac:chgData name="Obiomon, Pamela" userId="4a97c2ab-55bc-443e-a655-e0f7a929716c" providerId="ADAL" clId="{27BBE181-3272-4ED7-9AED-CBF25117BA2B}" dt="2022-02-18T19:14:13.932" v="89" actId="20577"/>
          <ac:spMkLst>
            <pc:docMk/>
            <pc:sldMk cId="1232733261" sldId="262"/>
            <ac:spMk id="2" creationId="{64304968-8DAF-4064-8DB7-A9FBFC5EE903}"/>
          </ac:spMkLst>
        </pc:spChg>
        <pc:spChg chg="del">
          <ac:chgData name="Obiomon, Pamela" userId="4a97c2ab-55bc-443e-a655-e0f7a929716c" providerId="ADAL" clId="{27BBE181-3272-4ED7-9AED-CBF25117BA2B}" dt="2022-02-18T19:13:09.773" v="78" actId="478"/>
          <ac:spMkLst>
            <pc:docMk/>
            <pc:sldMk cId="1232733261" sldId="262"/>
            <ac:spMk id="3" creationId="{4C453227-F1FB-4065-BFF5-16578193C6DB}"/>
          </ac:spMkLst>
        </pc:spChg>
        <pc:spChg chg="add mod">
          <ac:chgData name="Obiomon, Pamela" userId="4a97c2ab-55bc-443e-a655-e0f7a929716c" providerId="ADAL" clId="{27BBE181-3272-4ED7-9AED-CBF25117BA2B}" dt="2022-02-18T19:33:27.457" v="383" actId="255"/>
          <ac:spMkLst>
            <pc:docMk/>
            <pc:sldMk cId="1232733261" sldId="262"/>
            <ac:spMk id="6" creationId="{3797290F-105C-4966-92E9-9B59F086D011}"/>
          </ac:spMkLst>
        </pc:spChg>
        <pc:picChg chg="add mod">
          <ac:chgData name="Obiomon, Pamela" userId="4a97c2ab-55bc-443e-a655-e0f7a929716c" providerId="ADAL" clId="{27BBE181-3272-4ED7-9AED-CBF25117BA2B}" dt="2022-02-18T19:33:06.541" v="381" actId="1076"/>
          <ac:picMkLst>
            <pc:docMk/>
            <pc:sldMk cId="1232733261" sldId="262"/>
            <ac:picMk id="5" creationId="{DE619AD7-DADB-42B6-BA7A-DF3B4C2900F7}"/>
          </ac:picMkLst>
        </pc:picChg>
      </pc:sldChg>
      <pc:sldChg chg="addSp delSp modSp new mod modAnim">
        <pc:chgData name="Obiomon, Pamela" userId="4a97c2ab-55bc-443e-a655-e0f7a929716c" providerId="ADAL" clId="{27BBE181-3272-4ED7-9AED-CBF25117BA2B}" dt="2022-02-18T19:31:40.541" v="328" actId="1076"/>
        <pc:sldMkLst>
          <pc:docMk/>
          <pc:sldMk cId="3052125705" sldId="263"/>
        </pc:sldMkLst>
        <pc:spChg chg="mod">
          <ac:chgData name="Obiomon, Pamela" userId="4a97c2ab-55bc-443e-a655-e0f7a929716c" providerId="ADAL" clId="{27BBE181-3272-4ED7-9AED-CBF25117BA2B}" dt="2022-02-18T19:14:28.016" v="97" actId="20577"/>
          <ac:spMkLst>
            <pc:docMk/>
            <pc:sldMk cId="3052125705" sldId="263"/>
            <ac:spMk id="2" creationId="{F580B720-CAF8-4B37-9D56-2704003978DB}"/>
          </ac:spMkLst>
        </pc:spChg>
        <pc:spChg chg="del">
          <ac:chgData name="Obiomon, Pamela" userId="4a97c2ab-55bc-443e-a655-e0f7a929716c" providerId="ADAL" clId="{27BBE181-3272-4ED7-9AED-CBF25117BA2B}" dt="2022-02-18T19:14:24.515" v="92" actId="478"/>
          <ac:spMkLst>
            <pc:docMk/>
            <pc:sldMk cId="3052125705" sldId="263"/>
            <ac:spMk id="3" creationId="{89BEFC8D-1345-4886-B5D4-D8223A9174CB}"/>
          </ac:spMkLst>
        </pc:spChg>
        <pc:spChg chg="add mod">
          <ac:chgData name="Obiomon, Pamela" userId="4a97c2ab-55bc-443e-a655-e0f7a929716c" providerId="ADAL" clId="{27BBE181-3272-4ED7-9AED-CBF25117BA2B}" dt="2022-02-18T19:31:40.541" v="328" actId="1076"/>
          <ac:spMkLst>
            <pc:docMk/>
            <pc:sldMk cId="3052125705" sldId="263"/>
            <ac:spMk id="6" creationId="{83B6944D-87A7-438E-9838-8FDA253AC8A2}"/>
          </ac:spMkLst>
        </pc:spChg>
        <pc:picChg chg="add mod">
          <ac:chgData name="Obiomon, Pamela" userId="4a97c2ab-55bc-443e-a655-e0f7a929716c" providerId="ADAL" clId="{27BBE181-3272-4ED7-9AED-CBF25117BA2B}" dt="2022-02-18T19:17:50.406" v="103" actId="1076"/>
          <ac:picMkLst>
            <pc:docMk/>
            <pc:sldMk cId="3052125705" sldId="263"/>
            <ac:picMk id="5" creationId="{8005A979-CA16-429E-93DD-D5B0CFAF1BCC}"/>
          </ac:picMkLst>
        </pc:picChg>
      </pc:sldChg>
      <pc:sldChg chg="modSp new mod">
        <pc:chgData name="Obiomon, Pamela" userId="4a97c2ab-55bc-443e-a655-e0f7a929716c" providerId="ADAL" clId="{27BBE181-3272-4ED7-9AED-CBF25117BA2B}" dt="2022-02-18T19:34:18.157" v="397" actId="20577"/>
        <pc:sldMkLst>
          <pc:docMk/>
          <pc:sldMk cId="3689094579" sldId="264"/>
        </pc:sldMkLst>
        <pc:spChg chg="mod">
          <ac:chgData name="Obiomon, Pamela" userId="4a97c2ab-55bc-443e-a655-e0f7a929716c" providerId="ADAL" clId="{27BBE181-3272-4ED7-9AED-CBF25117BA2B}" dt="2022-02-18T19:34:14.005" v="388" actId="20577"/>
          <ac:spMkLst>
            <pc:docMk/>
            <pc:sldMk cId="3689094579" sldId="264"/>
            <ac:spMk id="2" creationId="{7B5A6F04-AD88-4FC2-A5DC-6EA65453F535}"/>
          </ac:spMkLst>
        </pc:spChg>
        <pc:spChg chg="mod">
          <ac:chgData name="Obiomon, Pamela" userId="4a97c2ab-55bc-443e-a655-e0f7a929716c" providerId="ADAL" clId="{27BBE181-3272-4ED7-9AED-CBF25117BA2B}" dt="2022-02-18T19:34:18.157" v="397" actId="20577"/>
          <ac:spMkLst>
            <pc:docMk/>
            <pc:sldMk cId="3689094579" sldId="264"/>
            <ac:spMk id="3" creationId="{42476507-44C1-4B17-9308-4A05853032C8}"/>
          </ac:spMkLst>
        </pc:spChg>
      </pc:sldChg>
      <pc:sldChg chg="modSp new mod">
        <pc:chgData name="Obiomon, Pamela" userId="4a97c2ab-55bc-443e-a655-e0f7a929716c" providerId="ADAL" clId="{27BBE181-3272-4ED7-9AED-CBF25117BA2B}" dt="2022-02-18T19:48:56.024" v="1055" actId="20577"/>
        <pc:sldMkLst>
          <pc:docMk/>
          <pc:sldMk cId="470524988" sldId="265"/>
        </pc:sldMkLst>
        <pc:spChg chg="mod">
          <ac:chgData name="Obiomon, Pamela" userId="4a97c2ab-55bc-443e-a655-e0f7a929716c" providerId="ADAL" clId="{27BBE181-3272-4ED7-9AED-CBF25117BA2B}" dt="2022-02-18T19:40:53.495" v="593" actId="27636"/>
          <ac:spMkLst>
            <pc:docMk/>
            <pc:sldMk cId="470524988" sldId="265"/>
            <ac:spMk id="2" creationId="{2F1531D7-9085-4590-A33A-245D62DA1942}"/>
          </ac:spMkLst>
        </pc:spChg>
        <pc:spChg chg="mod">
          <ac:chgData name="Obiomon, Pamela" userId="4a97c2ab-55bc-443e-a655-e0f7a929716c" providerId="ADAL" clId="{27BBE181-3272-4ED7-9AED-CBF25117BA2B}" dt="2022-02-18T19:48:56.024" v="1055" actId="20577"/>
          <ac:spMkLst>
            <pc:docMk/>
            <pc:sldMk cId="470524988" sldId="265"/>
            <ac:spMk id="3" creationId="{842527C9-7D85-4CA6-BF05-981150288A6B}"/>
          </ac:spMkLst>
        </pc:spChg>
      </pc:sldChg>
      <pc:sldChg chg="addSp delSp modSp new mod ord delAnim modAnim">
        <pc:chgData name="Obiomon, Pamela" userId="4a97c2ab-55bc-443e-a655-e0f7a929716c" providerId="ADAL" clId="{27BBE181-3272-4ED7-9AED-CBF25117BA2B}" dt="2022-02-18T19:40:03.868" v="584" actId="20577"/>
        <pc:sldMkLst>
          <pc:docMk/>
          <pc:sldMk cId="2177132706" sldId="266"/>
        </pc:sldMkLst>
        <pc:spChg chg="mod">
          <ac:chgData name="Obiomon, Pamela" userId="4a97c2ab-55bc-443e-a655-e0f7a929716c" providerId="ADAL" clId="{27BBE181-3272-4ED7-9AED-CBF25117BA2B}" dt="2022-02-18T19:35:08.965" v="419" actId="20577"/>
          <ac:spMkLst>
            <pc:docMk/>
            <pc:sldMk cId="2177132706" sldId="266"/>
            <ac:spMk id="2" creationId="{3F7EC3CE-9146-4AD8-A10E-B7AB6D2B9B6B}"/>
          </ac:spMkLst>
        </pc:spChg>
        <pc:spChg chg="mod">
          <ac:chgData name="Obiomon, Pamela" userId="4a97c2ab-55bc-443e-a655-e0f7a929716c" providerId="ADAL" clId="{27BBE181-3272-4ED7-9AED-CBF25117BA2B}" dt="2022-02-18T19:40:03.868" v="584" actId="20577"/>
          <ac:spMkLst>
            <pc:docMk/>
            <pc:sldMk cId="2177132706" sldId="266"/>
            <ac:spMk id="3" creationId="{BE27C166-AF99-43A3-811E-FEF2EEA06593}"/>
          </ac:spMkLst>
        </pc:spChg>
        <pc:picChg chg="add del mod">
          <ac:chgData name="Obiomon, Pamela" userId="4a97c2ab-55bc-443e-a655-e0f7a929716c" providerId="ADAL" clId="{27BBE181-3272-4ED7-9AED-CBF25117BA2B}" dt="2022-02-18T19:39:26.374" v="567" actId="21"/>
          <ac:picMkLst>
            <pc:docMk/>
            <pc:sldMk cId="2177132706" sldId="266"/>
            <ac:picMk id="5" creationId="{8A6F6E2E-8D6D-42F6-9DE8-20E978AB0D21}"/>
          </ac:picMkLst>
        </pc:picChg>
        <pc:picChg chg="add del mod">
          <ac:chgData name="Obiomon, Pamela" userId="4a97c2ab-55bc-443e-a655-e0f7a929716c" providerId="ADAL" clId="{27BBE181-3272-4ED7-9AED-CBF25117BA2B}" dt="2022-02-18T19:39:13.333" v="565" actId="21"/>
          <ac:picMkLst>
            <pc:docMk/>
            <pc:sldMk cId="2177132706" sldId="266"/>
            <ac:picMk id="7" creationId="{FB894AA1-DBE1-4AB8-9E76-5E397F95FF0D}"/>
          </ac:picMkLst>
        </pc:picChg>
      </pc:sldChg>
      <pc:sldChg chg="addSp delSp modSp new mod modClrScheme modAnim chgLayout">
        <pc:chgData name="Obiomon, Pamela" userId="4a97c2ab-55bc-443e-a655-e0f7a929716c" providerId="ADAL" clId="{27BBE181-3272-4ED7-9AED-CBF25117BA2B}" dt="2022-02-18T19:40:17.137" v="587" actId="1076"/>
        <pc:sldMkLst>
          <pc:docMk/>
          <pc:sldMk cId="940120161" sldId="267"/>
        </pc:sldMkLst>
        <pc:spChg chg="add mod ord">
          <ac:chgData name="Obiomon, Pamela" userId="4a97c2ab-55bc-443e-a655-e0f7a929716c" providerId="ADAL" clId="{27BBE181-3272-4ED7-9AED-CBF25117BA2B}" dt="2022-02-18T19:39:47.033" v="583" actId="20577"/>
          <ac:spMkLst>
            <pc:docMk/>
            <pc:sldMk cId="940120161" sldId="267"/>
            <ac:spMk id="3" creationId="{D9B99604-B98F-495C-A13E-8DA6CCA2E659}"/>
          </ac:spMkLst>
        </pc:spChg>
        <pc:spChg chg="add del mod ord">
          <ac:chgData name="Obiomon, Pamela" userId="4a97c2ab-55bc-443e-a655-e0f7a929716c" providerId="ADAL" clId="{27BBE181-3272-4ED7-9AED-CBF25117BA2B}" dt="2022-02-18T19:40:14.683" v="586" actId="478"/>
          <ac:spMkLst>
            <pc:docMk/>
            <pc:sldMk cId="940120161" sldId="267"/>
            <ac:spMk id="4" creationId="{D8DB25DC-FD45-4446-914B-9186BE4B01DB}"/>
          </ac:spMkLst>
        </pc:spChg>
        <pc:picChg chg="add mod">
          <ac:chgData name="Obiomon, Pamela" userId="4a97c2ab-55bc-443e-a655-e0f7a929716c" providerId="ADAL" clId="{27BBE181-3272-4ED7-9AED-CBF25117BA2B}" dt="2022-02-18T19:40:17.137" v="587" actId="1076"/>
          <ac:picMkLst>
            <pc:docMk/>
            <pc:sldMk cId="940120161" sldId="267"/>
            <ac:picMk id="2" creationId="{F29FDA8B-335E-4E17-B594-CCA8F3609BFB}"/>
          </ac:picMkLst>
        </pc:picChg>
      </pc:sldChg>
      <pc:sldChg chg="addSp modSp new mod">
        <pc:chgData name="Obiomon, Pamela" userId="4a97c2ab-55bc-443e-a655-e0f7a929716c" providerId="ADAL" clId="{27BBE181-3272-4ED7-9AED-CBF25117BA2B}" dt="2022-02-18T19:40:29.777" v="589" actId="1076"/>
        <pc:sldMkLst>
          <pc:docMk/>
          <pc:sldMk cId="3344410649" sldId="268"/>
        </pc:sldMkLst>
        <pc:picChg chg="add mod">
          <ac:chgData name="Obiomon, Pamela" userId="4a97c2ab-55bc-443e-a655-e0f7a929716c" providerId="ADAL" clId="{27BBE181-3272-4ED7-9AED-CBF25117BA2B}" dt="2022-02-18T19:40:29.777" v="589" actId="1076"/>
          <ac:picMkLst>
            <pc:docMk/>
            <pc:sldMk cId="3344410649" sldId="268"/>
            <ac:picMk id="2" creationId="{02D463AB-323D-4657-BACD-6CDE6C517542}"/>
          </ac:picMkLst>
        </pc:picChg>
      </pc:sldChg>
      <pc:sldChg chg="modSp new mod">
        <pc:chgData name="Obiomon, Pamela" userId="4a97c2ab-55bc-443e-a655-e0f7a929716c" providerId="ADAL" clId="{27BBE181-3272-4ED7-9AED-CBF25117BA2B}" dt="2022-02-18T19:48:30.176" v="1038" actId="20577"/>
        <pc:sldMkLst>
          <pc:docMk/>
          <pc:sldMk cId="2934415745" sldId="269"/>
        </pc:sldMkLst>
        <pc:spChg chg="mod">
          <ac:chgData name="Obiomon, Pamela" userId="4a97c2ab-55bc-443e-a655-e0f7a929716c" providerId="ADAL" clId="{27BBE181-3272-4ED7-9AED-CBF25117BA2B}" dt="2022-02-18T19:42:52.748" v="686" actId="27636"/>
          <ac:spMkLst>
            <pc:docMk/>
            <pc:sldMk cId="2934415745" sldId="269"/>
            <ac:spMk id="2" creationId="{D97621B0-2617-4459-A99A-93A297FF3FC5}"/>
          </ac:spMkLst>
        </pc:spChg>
        <pc:spChg chg="mod">
          <ac:chgData name="Obiomon, Pamela" userId="4a97c2ab-55bc-443e-a655-e0f7a929716c" providerId="ADAL" clId="{27BBE181-3272-4ED7-9AED-CBF25117BA2B}" dt="2022-02-18T19:48:30.176" v="1038" actId="20577"/>
          <ac:spMkLst>
            <pc:docMk/>
            <pc:sldMk cId="2934415745" sldId="269"/>
            <ac:spMk id="3" creationId="{F33C2E57-2EFC-4AF4-9263-835BB55E81E6}"/>
          </ac:spMkLst>
        </pc:spChg>
      </pc:sldChg>
      <pc:sldChg chg="modSp new mod">
        <pc:chgData name="Obiomon, Pamela" userId="4a97c2ab-55bc-443e-a655-e0f7a929716c" providerId="ADAL" clId="{27BBE181-3272-4ED7-9AED-CBF25117BA2B}" dt="2022-02-18T19:48:08.786" v="1036" actId="20577"/>
        <pc:sldMkLst>
          <pc:docMk/>
          <pc:sldMk cId="714617078" sldId="270"/>
        </pc:sldMkLst>
        <pc:spChg chg="mod">
          <ac:chgData name="Obiomon, Pamela" userId="4a97c2ab-55bc-443e-a655-e0f7a929716c" providerId="ADAL" clId="{27BBE181-3272-4ED7-9AED-CBF25117BA2B}" dt="2022-02-18T19:43:56.571" v="772" actId="27636"/>
          <ac:spMkLst>
            <pc:docMk/>
            <pc:sldMk cId="714617078" sldId="270"/>
            <ac:spMk id="2" creationId="{3E598BFF-E131-4636-9AD2-9CFC519292D4}"/>
          </ac:spMkLst>
        </pc:spChg>
        <pc:spChg chg="mod">
          <ac:chgData name="Obiomon, Pamela" userId="4a97c2ab-55bc-443e-a655-e0f7a929716c" providerId="ADAL" clId="{27BBE181-3272-4ED7-9AED-CBF25117BA2B}" dt="2022-02-18T19:48:08.786" v="1036" actId="20577"/>
          <ac:spMkLst>
            <pc:docMk/>
            <pc:sldMk cId="714617078" sldId="270"/>
            <ac:spMk id="3" creationId="{5583049B-5767-49A8-9FB9-137642CE3823}"/>
          </ac:spMkLst>
        </pc:spChg>
      </pc:sldChg>
      <pc:sldChg chg="addSp delSp modSp new mod setBg">
        <pc:chgData name="Obiomon, Pamela" userId="4a97c2ab-55bc-443e-a655-e0f7a929716c" providerId="ADAL" clId="{27BBE181-3272-4ED7-9AED-CBF25117BA2B}" dt="2022-02-18T19:52:07.012" v="1067" actId="26606"/>
        <pc:sldMkLst>
          <pc:docMk/>
          <pc:sldMk cId="2442502143" sldId="271"/>
        </pc:sldMkLst>
        <pc:spChg chg="mod">
          <ac:chgData name="Obiomon, Pamela" userId="4a97c2ab-55bc-443e-a655-e0f7a929716c" providerId="ADAL" clId="{27BBE181-3272-4ED7-9AED-CBF25117BA2B}" dt="2022-02-18T19:52:07.012" v="1067" actId="26606"/>
          <ac:spMkLst>
            <pc:docMk/>
            <pc:sldMk cId="2442502143" sldId="271"/>
            <ac:spMk id="2" creationId="{1A895504-D0B4-48E1-BC0F-56AE0B4E6BE1}"/>
          </ac:spMkLst>
        </pc:spChg>
        <pc:spChg chg="del">
          <ac:chgData name="Obiomon, Pamela" userId="4a97c2ab-55bc-443e-a655-e0f7a929716c" providerId="ADAL" clId="{27BBE181-3272-4ED7-9AED-CBF25117BA2B}" dt="2022-02-18T19:49:56.272" v="1061" actId="478"/>
          <ac:spMkLst>
            <pc:docMk/>
            <pc:sldMk cId="2442502143" sldId="271"/>
            <ac:spMk id="3" creationId="{F1EAFA11-A78F-4762-B6E1-C71AAB2FEB5E}"/>
          </ac:spMkLst>
        </pc:spChg>
        <pc:spChg chg="add">
          <ac:chgData name="Obiomon, Pamela" userId="4a97c2ab-55bc-443e-a655-e0f7a929716c" providerId="ADAL" clId="{27BBE181-3272-4ED7-9AED-CBF25117BA2B}" dt="2022-02-18T19:52:07.012" v="1067" actId="26606"/>
          <ac:spMkLst>
            <pc:docMk/>
            <pc:sldMk cId="2442502143" sldId="271"/>
            <ac:spMk id="12" creationId="{8D06CE56-3881-4ADA-8CEF-D18B02C242A3}"/>
          </ac:spMkLst>
        </pc:spChg>
        <pc:spChg chg="add">
          <ac:chgData name="Obiomon, Pamela" userId="4a97c2ab-55bc-443e-a655-e0f7a929716c" providerId="ADAL" clId="{27BBE181-3272-4ED7-9AED-CBF25117BA2B}" dt="2022-02-18T19:52:07.012" v="1067" actId="26606"/>
          <ac:spMkLst>
            <pc:docMk/>
            <pc:sldMk cId="2442502143" sldId="271"/>
            <ac:spMk id="14" creationId="{79F3C543-62EC-4433-9C93-A2CD8764E9B4}"/>
          </ac:spMkLst>
        </pc:spChg>
        <pc:spChg chg="add">
          <ac:chgData name="Obiomon, Pamela" userId="4a97c2ab-55bc-443e-a655-e0f7a929716c" providerId="ADAL" clId="{27BBE181-3272-4ED7-9AED-CBF25117BA2B}" dt="2022-02-18T19:52:07.012" v="1067" actId="26606"/>
          <ac:spMkLst>
            <pc:docMk/>
            <pc:sldMk cId="2442502143" sldId="271"/>
            <ac:spMk id="16" creationId="{017517EF-BD4D-4055-BDB4-A322C53568AD}"/>
          </ac:spMkLst>
        </pc:spChg>
        <pc:spChg chg="add">
          <ac:chgData name="Obiomon, Pamela" userId="4a97c2ab-55bc-443e-a655-e0f7a929716c" providerId="ADAL" clId="{27BBE181-3272-4ED7-9AED-CBF25117BA2B}" dt="2022-02-18T19:52:07.012" v="1067" actId="26606"/>
          <ac:spMkLst>
            <pc:docMk/>
            <pc:sldMk cId="2442502143" sldId="271"/>
            <ac:spMk id="18" creationId="{0ADDB668-2CA4-4D2B-9C34-3487CA330BA8}"/>
          </ac:spMkLst>
        </pc:spChg>
        <pc:spChg chg="add">
          <ac:chgData name="Obiomon, Pamela" userId="4a97c2ab-55bc-443e-a655-e0f7a929716c" providerId="ADAL" clId="{27BBE181-3272-4ED7-9AED-CBF25117BA2B}" dt="2022-02-18T19:52:07.012" v="1067" actId="26606"/>
          <ac:spMkLst>
            <pc:docMk/>
            <pc:sldMk cId="2442502143" sldId="271"/>
            <ac:spMk id="20" creationId="{2568BC19-F052-4108-93E1-6A3D1DEC072F}"/>
          </ac:spMkLst>
        </pc:spChg>
        <pc:spChg chg="add">
          <ac:chgData name="Obiomon, Pamela" userId="4a97c2ab-55bc-443e-a655-e0f7a929716c" providerId="ADAL" clId="{27BBE181-3272-4ED7-9AED-CBF25117BA2B}" dt="2022-02-18T19:52:07.012" v="1067" actId="26606"/>
          <ac:spMkLst>
            <pc:docMk/>
            <pc:sldMk cId="2442502143" sldId="271"/>
            <ac:spMk id="22" creationId="{D5FD337D-4D6B-4C8B-B6F5-121097E09881}"/>
          </ac:spMkLst>
        </pc:spChg>
        <pc:picChg chg="add del mod">
          <ac:chgData name="Obiomon, Pamela" userId="4a97c2ab-55bc-443e-a655-e0f7a929716c" providerId="ADAL" clId="{27BBE181-3272-4ED7-9AED-CBF25117BA2B}" dt="2022-02-18T19:50:57.379" v="1064" actId="21"/>
          <ac:picMkLst>
            <pc:docMk/>
            <pc:sldMk cId="2442502143" sldId="271"/>
            <ac:picMk id="5" creationId="{D8A30455-1B98-4B0B-9CF8-10DA81005EAA}"/>
          </ac:picMkLst>
        </pc:picChg>
        <pc:picChg chg="add mod">
          <ac:chgData name="Obiomon, Pamela" userId="4a97c2ab-55bc-443e-a655-e0f7a929716c" providerId="ADAL" clId="{27BBE181-3272-4ED7-9AED-CBF25117BA2B}" dt="2022-02-18T19:52:07.012" v="1067" actId="26606"/>
          <ac:picMkLst>
            <pc:docMk/>
            <pc:sldMk cId="2442502143" sldId="271"/>
            <ac:picMk id="7" creationId="{E01D0FBC-5AAC-4B2F-A137-0F963FE4B0CA}"/>
          </ac:picMkLst>
        </pc:picChg>
      </pc:sldChg>
      <pc:sldChg chg="modSp new mod">
        <pc:chgData name="Obiomon, Pamela" userId="4a97c2ab-55bc-443e-a655-e0f7a929716c" providerId="ADAL" clId="{27BBE181-3272-4ED7-9AED-CBF25117BA2B}" dt="2022-02-18T19:52:44.995" v="1094" actId="20577"/>
        <pc:sldMkLst>
          <pc:docMk/>
          <pc:sldMk cId="4024544021" sldId="272"/>
        </pc:sldMkLst>
        <pc:spChg chg="mod">
          <ac:chgData name="Obiomon, Pamela" userId="4a97c2ab-55bc-443e-a655-e0f7a929716c" providerId="ADAL" clId="{27BBE181-3272-4ED7-9AED-CBF25117BA2B}" dt="2022-02-18T19:52:32.036" v="1072" actId="27636"/>
          <ac:spMkLst>
            <pc:docMk/>
            <pc:sldMk cId="4024544021" sldId="272"/>
            <ac:spMk id="2" creationId="{4886D898-869A-4E3B-B7B1-15696DA2B525}"/>
          </ac:spMkLst>
        </pc:spChg>
        <pc:spChg chg="mod">
          <ac:chgData name="Obiomon, Pamela" userId="4a97c2ab-55bc-443e-a655-e0f7a929716c" providerId="ADAL" clId="{27BBE181-3272-4ED7-9AED-CBF25117BA2B}" dt="2022-02-18T19:52:44.995" v="1094" actId="20577"/>
          <ac:spMkLst>
            <pc:docMk/>
            <pc:sldMk cId="4024544021" sldId="272"/>
            <ac:spMk id="3" creationId="{24C225CD-B7DE-4A92-BE23-912B11706229}"/>
          </ac:spMkLst>
        </pc:spChg>
      </pc:sldChg>
      <pc:sldChg chg="addSp delSp modSp new mod setBg">
        <pc:chgData name="Obiomon, Pamela" userId="4a97c2ab-55bc-443e-a655-e0f7a929716c" providerId="ADAL" clId="{27BBE181-3272-4ED7-9AED-CBF25117BA2B}" dt="2022-02-18T19:57:03.021" v="1338" actId="33524"/>
        <pc:sldMkLst>
          <pc:docMk/>
          <pc:sldMk cId="2702435478" sldId="273"/>
        </pc:sldMkLst>
        <pc:spChg chg="mod">
          <ac:chgData name="Obiomon, Pamela" userId="4a97c2ab-55bc-443e-a655-e0f7a929716c" providerId="ADAL" clId="{27BBE181-3272-4ED7-9AED-CBF25117BA2B}" dt="2022-02-18T19:54:40.187" v="1122" actId="26606"/>
          <ac:spMkLst>
            <pc:docMk/>
            <pc:sldMk cId="2702435478" sldId="273"/>
            <ac:spMk id="2" creationId="{21B7F62B-ED60-4BD3-806F-8FB006D26A6B}"/>
          </ac:spMkLst>
        </pc:spChg>
        <pc:spChg chg="del">
          <ac:chgData name="Obiomon, Pamela" userId="4a97c2ab-55bc-443e-a655-e0f7a929716c" providerId="ADAL" clId="{27BBE181-3272-4ED7-9AED-CBF25117BA2B}" dt="2022-02-18T19:54:22.710" v="1116" actId="478"/>
          <ac:spMkLst>
            <pc:docMk/>
            <pc:sldMk cId="2702435478" sldId="273"/>
            <ac:spMk id="3" creationId="{2BBF5A37-0975-457F-9A9C-90F0B15C9734}"/>
          </ac:spMkLst>
        </pc:spChg>
        <pc:spChg chg="add mod ord">
          <ac:chgData name="Obiomon, Pamela" userId="4a97c2ab-55bc-443e-a655-e0f7a929716c" providerId="ADAL" clId="{27BBE181-3272-4ED7-9AED-CBF25117BA2B}" dt="2022-02-18T19:57:03.021" v="1338" actId="33524"/>
          <ac:spMkLst>
            <pc:docMk/>
            <pc:sldMk cId="2702435478" sldId="273"/>
            <ac:spMk id="4" creationId="{B1693587-C12B-470D-BB7A-28A295362728}"/>
          </ac:spMkLst>
        </pc:spChg>
        <pc:spChg chg="add mod">
          <ac:chgData name="Obiomon, Pamela" userId="4a97c2ab-55bc-443e-a655-e0f7a929716c" providerId="ADAL" clId="{27BBE181-3272-4ED7-9AED-CBF25117BA2B}" dt="2022-02-18T19:55:29.952" v="1155" actId="1076"/>
          <ac:spMkLst>
            <pc:docMk/>
            <pc:sldMk cId="2702435478" sldId="273"/>
            <ac:spMk id="10" creationId="{E2F53FE4-0339-49A4-9BAD-E19166C58896}"/>
          </ac:spMkLst>
        </pc:spChg>
        <pc:spChg chg="add">
          <ac:chgData name="Obiomon, Pamela" userId="4a97c2ab-55bc-443e-a655-e0f7a929716c" providerId="ADAL" clId="{27BBE181-3272-4ED7-9AED-CBF25117BA2B}" dt="2022-02-18T19:54:40.187" v="1122" actId="26606"/>
          <ac:spMkLst>
            <pc:docMk/>
            <pc:sldMk cId="2702435478" sldId="273"/>
            <ac:spMk id="71" creationId="{57F72BCA-EE24-40BE-9ECA-E10C9BA55F90}"/>
          </ac:spMkLst>
        </pc:spChg>
        <pc:spChg chg="add">
          <ac:chgData name="Obiomon, Pamela" userId="4a97c2ab-55bc-443e-a655-e0f7a929716c" providerId="ADAL" clId="{27BBE181-3272-4ED7-9AED-CBF25117BA2B}" dt="2022-02-18T19:54:40.187" v="1122" actId="26606"/>
          <ac:spMkLst>
            <pc:docMk/>
            <pc:sldMk cId="2702435478" sldId="273"/>
            <ac:spMk id="73" creationId="{6B3C4597-DD46-4BFC-B999-C52879B95B16}"/>
          </ac:spMkLst>
        </pc:spChg>
        <pc:spChg chg="add">
          <ac:chgData name="Obiomon, Pamela" userId="4a97c2ab-55bc-443e-a655-e0f7a929716c" providerId="ADAL" clId="{27BBE181-3272-4ED7-9AED-CBF25117BA2B}" dt="2022-02-18T19:54:40.187" v="1122" actId="26606"/>
          <ac:spMkLst>
            <pc:docMk/>
            <pc:sldMk cId="2702435478" sldId="273"/>
            <ac:spMk id="75" creationId="{632B59AC-0160-4F1D-934F-B7D8B6AE44A1}"/>
          </ac:spMkLst>
        </pc:spChg>
        <pc:picChg chg="add mod">
          <ac:chgData name="Obiomon, Pamela" userId="4a97c2ab-55bc-443e-a655-e0f7a929716c" providerId="ADAL" clId="{27BBE181-3272-4ED7-9AED-CBF25117BA2B}" dt="2022-02-18T19:54:40.187" v="1122" actId="26606"/>
          <ac:picMkLst>
            <pc:docMk/>
            <pc:sldMk cId="2702435478" sldId="273"/>
            <ac:picMk id="1026" creationId="{C3AAA005-55C3-4E13-BD39-518F881F877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63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7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37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9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89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163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1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2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51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586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9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2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vamu.edu/engineering/2022-asee-gsw-conference/" TargetMode="External"/><Relationship Id="rId2" Type="http://schemas.openxmlformats.org/officeDocument/2006/relationships/hyperlink" Target="https://pvamu.co1.qualtrics.com/jfe/form/SV_78o7S6LGFUWaCc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securecenter.pvamu.edu/wp-content/uploads/sites/160/2019/05/Annamalai200x200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vamu.co1.qualtrics.com/jfe/form/SV_78o7S6LGFUWaCc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pvamu.edu/engineering/2022-asee-gsw-conference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708A99-0395-4D23-AB29-6D3E30E58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US" sz="4800"/>
              <a:t>ECE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F9457-8E9B-4011-9669-02901023C2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en-US" sz="2000"/>
              <a:t>Feb 18, 2021</a:t>
            </a:r>
          </a:p>
        </p:txBody>
      </p:sp>
      <p:sp>
        <p:nvSpPr>
          <p:cNvPr id="15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3" descr="Conference room table">
            <a:extLst>
              <a:ext uri="{FF2B5EF4-FFF2-40B4-BE49-F238E27FC236}">
                <a16:creationId xmlns:a16="http://schemas.microsoft.com/office/drawing/2014/main" id="{8EA38189-D603-40D6-9C3C-AD457EECB0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2"/>
          <a:stretch/>
        </p:blipFill>
        <p:spPr>
          <a:xfrm>
            <a:off x="4868487" y="10"/>
            <a:ext cx="732351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7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FFEADC-AEFB-4549-B5CF-FDCEB37B2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CD1B4-EF08-4027-93DC-F3395A500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4641" y="111760"/>
            <a:ext cx="7246112" cy="6167120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OSP role and overview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Spring enrollment updates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ABET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Advising  -CPOS, substitutions, </a:t>
            </a:r>
            <a:r>
              <a:rPr lang="en-US" sz="20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etc</a:t>
            </a: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Preliminary Exam update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Summer budget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Summer/Fall course assignments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ASEE GSW Conference registration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Open Forum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7959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0D437-D2C5-4FEC-99FD-5C805E427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OSP - Group</a:t>
            </a:r>
          </a:p>
        </p:txBody>
      </p:sp>
    </p:spTree>
    <p:extLst>
      <p:ext uri="{BB962C8B-B14F-4D97-AF65-F5344CB8AC3E}">
        <p14:creationId xmlns:p14="http://schemas.microsoft.com/office/powerpoint/2010/main" val="81964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7F72BCA-EE24-40BE-9ECA-E10C9BA55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B7F62B-ED60-4BD3-806F-8FB006D26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703" y="566928"/>
            <a:ext cx="4578337" cy="11612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Position updates</a:t>
            </a:r>
          </a:p>
        </p:txBody>
      </p:sp>
      <p:pic>
        <p:nvPicPr>
          <p:cNvPr id="1026" name="Picture 2" descr="Dr. Annamalai">
            <a:hlinkClick r:id="rId2"/>
            <a:extLst>
              <a:ext uri="{FF2B5EF4-FFF2-40B4-BE49-F238E27FC236}">
                <a16:creationId xmlns:a16="http://schemas.microsoft.com/office/drawing/2014/main" id="{C3AAA005-55C3-4E13-BD39-518F881F87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2" b="-1"/>
          <a:stretch/>
        </p:blipFill>
        <p:spPr bwMode="auto">
          <a:xfrm>
            <a:off x="838199" y="566928"/>
            <a:ext cx="5157216" cy="528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B1693587-C12B-470D-BB7A-28A295362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704" y="2057400"/>
            <a:ext cx="4572000" cy="377647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Admin III re-posted</a:t>
            </a:r>
          </a:p>
          <a:p>
            <a:pPr marL="285750" marR="0" lvl="0" indent="-28575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latin typeface="+mn-lt"/>
              </a:rPr>
              <a:t>Department Head – re-posted filled by end of summer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 </a:t>
            </a:r>
          </a:p>
          <a:p>
            <a:pPr marL="285750" marR="0" lvl="0" indent="-28575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dirty="0">
                <a:latin typeface="+mn-lt"/>
              </a:rPr>
              <a:t>If you are retiring, please provide letter now so that we can post the position.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     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B3C4597-DD46-4BFC-B999-C52879B95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6112341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32B59AC-0160-4F1D-934F-B7D8B6AE4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034272" y="3817404"/>
            <a:ext cx="54864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F53FE4-0339-49A4-9BAD-E19166C58896}"/>
              </a:ext>
            </a:extLst>
          </p:cNvPr>
          <p:cNvSpPr txBox="1"/>
          <p:nvPr/>
        </p:nvSpPr>
        <p:spPr>
          <a:xfrm>
            <a:off x="1543050" y="6047577"/>
            <a:ext cx="6096000" cy="1139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Dr. Annamalai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Interim Head of ECE</a:t>
            </a:r>
          </a:p>
          <a:p>
            <a:pPr marR="0" lvl="0" eaLnBrk="1" fontAlgn="base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2435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66712-755B-43CB-AA16-317241214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ECE Enrollment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14738F-7373-4B10-9502-A68897235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8216"/>
            <a:ext cx="12192000" cy="39718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4E5EF8-A2E0-45E5-8D5C-7D702F99B7DF}"/>
              </a:ext>
            </a:extLst>
          </p:cNvPr>
          <p:cNvSpPr txBox="1"/>
          <p:nvPr/>
        </p:nvSpPr>
        <p:spPr>
          <a:xfrm>
            <a:off x="10521696" y="3105195"/>
            <a:ext cx="1524000" cy="224676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272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-43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-13.7%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213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36985-CFBF-4615-BD3A-C60B1857C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Engineering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97D128-DB91-423A-AE32-D91A0EA58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5396"/>
            <a:ext cx="12192000" cy="36167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BEFC2A-547E-47E1-B4DE-1D03612EB799}"/>
              </a:ext>
            </a:extLst>
          </p:cNvPr>
          <p:cNvSpPr txBox="1"/>
          <p:nvPr/>
        </p:nvSpPr>
        <p:spPr>
          <a:xfrm>
            <a:off x="10521696" y="3872091"/>
            <a:ext cx="1524000" cy="2416046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81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endParaRPr lang="en-US" sz="1100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-15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-15.6%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45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68F3-809F-4C4D-A1CC-B768A86F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Electrical Engineering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F42B51-4E36-419A-8B87-9D9F421E3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280" y="2058131"/>
            <a:ext cx="12192000" cy="39609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DAE87A-8AEE-4258-A797-30EE7F26D4BC}"/>
              </a:ext>
            </a:extLst>
          </p:cNvPr>
          <p:cNvSpPr txBox="1"/>
          <p:nvPr/>
        </p:nvSpPr>
        <p:spPr>
          <a:xfrm>
            <a:off x="10521696" y="3924345"/>
            <a:ext cx="1524000" cy="169277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124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-23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-15.6%</a:t>
            </a:r>
          </a:p>
        </p:txBody>
      </p:sp>
    </p:spTree>
    <p:extLst>
      <p:ext uri="{BB962C8B-B14F-4D97-AF65-F5344CB8AC3E}">
        <p14:creationId xmlns:p14="http://schemas.microsoft.com/office/powerpoint/2010/main" val="102873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0B720-CAF8-4B37-9D56-27040039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 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5A979-CA16-429E-93DD-D5B0CFAF1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8216"/>
            <a:ext cx="12192000" cy="37888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B6944D-87A7-438E-9838-8FDA253AC8A2}"/>
              </a:ext>
            </a:extLst>
          </p:cNvPr>
          <p:cNvSpPr txBox="1"/>
          <p:nvPr/>
        </p:nvSpPr>
        <p:spPr>
          <a:xfrm>
            <a:off x="10416921" y="3295695"/>
            <a:ext cx="1524000" cy="196977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31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-3.3%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2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04968-8DAF-4064-8DB7-A9FBFC5E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PhD 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619AD7-DADB-42B6-BA7A-DF3B4C290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3590"/>
            <a:ext cx="12192000" cy="37687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97290F-105C-4966-92E9-9B59F086D011}"/>
              </a:ext>
            </a:extLst>
          </p:cNvPr>
          <p:cNvSpPr txBox="1"/>
          <p:nvPr/>
        </p:nvSpPr>
        <p:spPr>
          <a:xfrm>
            <a:off x="10591800" y="3181395"/>
            <a:ext cx="1524000" cy="269304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C000"/>
              </a:solidFill>
            </a:endParaRPr>
          </a:p>
          <a:p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sz="1400" dirty="0" err="1">
                <a:solidFill>
                  <a:srgbClr val="FFC000"/>
                </a:solidFill>
              </a:rPr>
              <a:t>Spr</a:t>
            </a:r>
            <a:r>
              <a:rPr lang="en-US" sz="1400" dirty="0">
                <a:solidFill>
                  <a:srgbClr val="FFC000"/>
                </a:solidFill>
              </a:rPr>
              <a:t> 22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37</a:t>
            </a:r>
          </a:p>
          <a:p>
            <a:pPr algn="ctr"/>
            <a:endParaRPr lang="en-US" sz="1100" dirty="0">
              <a:solidFill>
                <a:srgbClr val="FFC000"/>
              </a:solidFill>
            </a:endParaRPr>
          </a:p>
          <a:p>
            <a:pPr algn="ctr"/>
            <a:r>
              <a:rPr lang="en-US" dirty="0">
                <a:solidFill>
                  <a:srgbClr val="FFC000"/>
                </a:solidFill>
              </a:rPr>
              <a:t>-5  </a:t>
            </a:r>
          </a:p>
          <a:p>
            <a:pPr algn="ctr"/>
            <a:r>
              <a:rPr lang="en-US" dirty="0">
                <a:solidFill>
                  <a:srgbClr val="FFC000"/>
                </a:solidFill>
              </a:rPr>
              <a:t>-11.9%</a:t>
            </a: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73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A6F04-AD88-4FC2-A5DC-6EA65453F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76507-44C1-4B17-9308-4A0585303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Dr. Attia</a:t>
            </a:r>
          </a:p>
        </p:txBody>
      </p:sp>
    </p:spTree>
    <p:extLst>
      <p:ext uri="{BB962C8B-B14F-4D97-AF65-F5344CB8AC3E}">
        <p14:creationId xmlns:p14="http://schemas.microsoft.com/office/powerpoint/2010/main" val="3689094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EC3CE-9146-4AD8-A10E-B7AB6D2B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Advising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7C166-AF99-43A3-811E-FEF2EEA06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CPOS</a:t>
            </a:r>
          </a:p>
          <a:p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</a:rPr>
              <a:t>S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ubstitutions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/>
              <a:t>GNEG 1112 and GNEG 2021 8 week</a:t>
            </a:r>
          </a:p>
          <a:p>
            <a:r>
              <a:rPr lang="en-US" dirty="0"/>
              <a:t>GNEG 1010 new catalog – 8 week</a:t>
            </a:r>
          </a:p>
          <a:p>
            <a:r>
              <a:rPr lang="en-US" dirty="0"/>
              <a:t>GNEG 3061 –offered currently</a:t>
            </a:r>
          </a:p>
        </p:txBody>
      </p:sp>
    </p:spTree>
    <p:extLst>
      <p:ext uri="{BB962C8B-B14F-4D97-AF65-F5344CB8AC3E}">
        <p14:creationId xmlns:p14="http://schemas.microsoft.com/office/powerpoint/2010/main" val="2177132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9FDA8B-335E-4E17-B594-CCA8F3609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" y="1346861"/>
            <a:ext cx="12192000" cy="430651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9B99604-B98F-495C-A13E-8DA6CCA2E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768" y="278891"/>
            <a:ext cx="10168128" cy="1179576"/>
          </a:xfrm>
        </p:spPr>
        <p:txBody>
          <a:bodyPr/>
          <a:lstStyle/>
          <a:p>
            <a:r>
              <a:rPr lang="en-US" dirty="0"/>
              <a:t>Advising</a:t>
            </a:r>
          </a:p>
        </p:txBody>
      </p:sp>
    </p:spTree>
    <p:extLst>
      <p:ext uri="{BB962C8B-B14F-4D97-AF65-F5344CB8AC3E}">
        <p14:creationId xmlns:p14="http://schemas.microsoft.com/office/powerpoint/2010/main" val="9401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D463AB-323D-4657-BACD-6CDE6C517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480"/>
            <a:ext cx="12192000" cy="525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10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531D7-9085-4590-A33A-245D62DA1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Preliminary Exam update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527C9-7D85-4CA6-BF05-981150288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Previous Pass/Fail – update</a:t>
            </a:r>
          </a:p>
          <a:p>
            <a:r>
              <a:rPr lang="en-US" dirty="0"/>
              <a:t>Proposal: to take prelims once a 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24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621B0-2617-4459-A99A-93A297FF3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Summer budget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C2E57-2EFC-4AF4-9263-835BB55E8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Due to Francine</a:t>
            </a:r>
          </a:p>
          <a:p>
            <a:r>
              <a:rPr lang="en-US" dirty="0"/>
              <a:t>Submit research (even if don’t have an account yet)</a:t>
            </a:r>
          </a:p>
          <a:p>
            <a:r>
              <a:rPr lang="en-US" dirty="0"/>
              <a:t>Curriculum development – work on new courses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15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8BFF-E131-4636-9AD2-9CFC51929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Summer/Fall course assignments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3049B-5767-49A8-9FB9-137642CE3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Submit all summer course requests</a:t>
            </a:r>
          </a:p>
          <a:p>
            <a:r>
              <a:rPr lang="en-US" dirty="0"/>
              <a:t>Need Thesis/Dissertation/Research Courses before March 1</a:t>
            </a:r>
          </a:p>
          <a:p>
            <a:r>
              <a:rPr lang="en-US" dirty="0"/>
              <a:t>Fall assignment – available March 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617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17517EF-BD4D-4055-BDB4-A322C5356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895504-D0B4-48E1-BC0F-56AE0B4E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690" y="405575"/>
            <a:ext cx="643041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u="sng">
                <a:effectLst/>
                <a:hlinkClick r:id="rId2"/>
              </a:rPr>
              <a:t>ASEE GSW Conference registration 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130604" y="1071836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1D0FBC-5AAC-4B2F-A137-0F963FE4B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58" y="2182820"/>
            <a:ext cx="11097349" cy="402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502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6D898-869A-4E3B-B7B1-15696DA2B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Open Forum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225CD-B7DE-4A92-BE23-912B11706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402454402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Office">
      <a:dk1>
        <a:srgbClr val="000000"/>
      </a:dk1>
      <a:lt1>
        <a:srgbClr val="FFFFFF"/>
      </a:lt1>
      <a:dk2>
        <a:srgbClr val="1D242E"/>
      </a:dk2>
      <a:lt2>
        <a:srgbClr val="F2F1F1"/>
      </a:lt2>
      <a:accent1>
        <a:srgbClr val="4472C4"/>
      </a:accent1>
      <a:accent2>
        <a:srgbClr val="ED7D31"/>
      </a:accent2>
      <a:accent3>
        <a:srgbClr val="A3A3A3"/>
      </a:accent3>
      <a:accent4>
        <a:srgbClr val="CF9B00"/>
      </a:accent4>
      <a:accent5>
        <a:srgbClr val="5B9BD5"/>
      </a:accent5>
      <a:accent6>
        <a:srgbClr val="70AD47"/>
      </a:accent6>
      <a:hlink>
        <a:srgbClr val="D26012"/>
      </a:hlink>
      <a:folHlink>
        <a:srgbClr val="9A5879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D73017D1E5F748B301771BAC4FA6BC" ma:contentTypeVersion="14" ma:contentTypeDescription="Create a new document." ma:contentTypeScope="" ma:versionID="9a1ef07ad34d562cc870e8fa860f1f5b">
  <xsd:schema xmlns:xsd="http://www.w3.org/2001/XMLSchema" xmlns:xs="http://www.w3.org/2001/XMLSchema" xmlns:p="http://schemas.microsoft.com/office/2006/metadata/properties" xmlns:ns3="855bd781-a419-48dc-9496-0ffa3005f459" xmlns:ns4="c1acc396-37c4-4d90-8fdb-5a63e21eb0a6" targetNamespace="http://schemas.microsoft.com/office/2006/metadata/properties" ma:root="true" ma:fieldsID="26f6165970490172d31bb1bf528ea816" ns3:_="" ns4:_="">
    <xsd:import namespace="855bd781-a419-48dc-9496-0ffa3005f459"/>
    <xsd:import namespace="c1acc396-37c4-4d90-8fdb-5a63e21eb0a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bd781-a419-48dc-9496-0ffa3005f4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cc396-37c4-4d90-8fdb-5a63e21eb0a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9462BFC-C432-4EA0-90C9-A197403757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5bd781-a419-48dc-9496-0ffa3005f459"/>
    <ds:schemaRef ds:uri="c1acc396-37c4-4d90-8fdb-5a63e21eb0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F4BB14-6717-4295-9A39-731253DF12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5E1C57-FDD0-45D3-9C92-B8737DE94B12}">
  <ds:schemaRefs>
    <ds:schemaRef ds:uri="http://purl.org/dc/dcmitype/"/>
    <ds:schemaRef ds:uri="http://schemas.microsoft.com/office/2006/documentManagement/types"/>
    <ds:schemaRef ds:uri="c1acc396-37c4-4d90-8fdb-5a63e21eb0a6"/>
    <ds:schemaRef ds:uri="http://schemas.microsoft.com/office/2006/metadata/properties"/>
    <ds:schemaRef ds:uri="http://www.w3.org/XML/1998/namespace"/>
    <ds:schemaRef ds:uri="http://purl.org/dc/terms/"/>
    <ds:schemaRef ds:uri="855bd781-a419-48dc-9496-0ffa3005f459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231</Words>
  <Application>Microsoft Office PowerPoint</Application>
  <PresentationFormat>Widescreen</PresentationFormat>
  <Paragraphs>82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Neue Haas Grotesk Text Pro</vt:lpstr>
      <vt:lpstr>Symbol</vt:lpstr>
      <vt:lpstr>AccentBoxVTI</vt:lpstr>
      <vt:lpstr>ECE Meeting</vt:lpstr>
      <vt:lpstr>Agenda</vt:lpstr>
      <vt:lpstr>OSP - Group</vt:lpstr>
      <vt:lpstr>Position updates</vt:lpstr>
      <vt:lpstr>ECE Enrollment</vt:lpstr>
      <vt:lpstr>Computer Engineering</vt:lpstr>
      <vt:lpstr>Electrical Engineering </vt:lpstr>
      <vt:lpstr>MS EE</vt:lpstr>
      <vt:lpstr>PhD EE</vt:lpstr>
      <vt:lpstr>ABET</vt:lpstr>
      <vt:lpstr>Advising</vt:lpstr>
      <vt:lpstr>Advising</vt:lpstr>
      <vt:lpstr>PowerPoint Presentation</vt:lpstr>
      <vt:lpstr>Preliminary Exam update </vt:lpstr>
      <vt:lpstr>Summer budget</vt:lpstr>
      <vt:lpstr>Summer/Fall course assignments</vt:lpstr>
      <vt:lpstr>ASEE GSW Conference registration </vt:lpstr>
      <vt:lpstr>Open Forum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Meeting</dc:title>
  <dc:creator>Obiomon, Pamela</dc:creator>
  <cp:lastModifiedBy>Obiomon, Pamela</cp:lastModifiedBy>
  <cp:revision>1</cp:revision>
  <dcterms:created xsi:type="dcterms:W3CDTF">2022-02-18T19:05:14Z</dcterms:created>
  <dcterms:modified xsi:type="dcterms:W3CDTF">2022-02-18T19:57:03Z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0x0101007FD73017D1E5F748B301771BAC4FA6BC</vt:lpwstr>
  </property>
</Properties>
</file>