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68" r:id="rId5"/>
    <p:sldId id="269" r:id="rId6"/>
    <p:sldId id="265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899" autoAdjust="0"/>
    <p:restoredTop sz="94660"/>
  </p:normalViewPr>
  <p:slideViewPr>
    <p:cSldViewPr snapToGrid="0">
      <p:cViewPr varScale="1">
        <p:scale>
          <a:sx n="61" d="100"/>
          <a:sy n="61" d="100"/>
        </p:scale>
        <p:origin x="45" y="7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268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53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64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33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4921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76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5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305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44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514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56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2347C-EA0B-498B-92AD-7CFBB9C1B8FC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0BF8EBE-6F94-4163-A36B-453C73199F1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58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029E3-D9FF-4FAA-B9E9-F82467B2C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4476" y="1600199"/>
            <a:ext cx="3539266" cy="42976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Opportunities and Challenges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5A5ED6B6-FE62-4242-8FC9-7C135274BF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24851" y="1600199"/>
            <a:ext cx="6130003" cy="42976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cap="none" dirty="0"/>
              <a:t>We may </a:t>
            </a:r>
            <a:r>
              <a:rPr lang="en-US" b="0" i="0" cap="none" dirty="0"/>
              <a:t>need to send out a questionnaire related to </a:t>
            </a:r>
            <a:r>
              <a:rPr lang="en-US" b="0" i="0" dirty="0"/>
              <a:t>SWOT </a:t>
            </a:r>
            <a:r>
              <a:rPr lang="en-US" b="0" i="0" cap="none" dirty="0"/>
              <a:t>for the ECE department:</a:t>
            </a:r>
            <a:endParaRPr lang="en-US" b="0" i="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		</a:t>
            </a:r>
            <a:r>
              <a:rPr lang="en-US" b="0" i="0" dirty="0"/>
              <a:t>S:	for Strength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		W: 	for Weakness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0" i="0" dirty="0"/>
              <a:t>		O: 	for Opportunity, and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0" i="0" dirty="0"/>
              <a:t>		T: 	for Threat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84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F667B8-EA42-49D6-A250-3F3163F93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br>
              <a:rPr lang="en-US" b="1" i="0" dirty="0">
                <a:effectLst/>
                <a:latin typeface="roboto"/>
              </a:rPr>
            </a:br>
            <a:r>
              <a:rPr lang="en-US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Strengths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FF731-98CA-449A-8914-F9909DCFB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Create a strong and compelling case that learning is strategic for future graduate and undergraduate institutions.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Create different methodologies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learning engineering and science in a method that is widely accessible.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Offer specific advice for investing in learning environments, both online and residential, to facilitate student learning.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70DD0B-F49B-432D-874E-0647A5998F36}"/>
              </a:ext>
            </a:extLst>
          </p:cNvPr>
          <p:cNvSpPr txBox="1"/>
          <p:nvPr/>
        </p:nvSpPr>
        <p:spPr>
          <a:xfrm>
            <a:off x="3048290" y="-3264271"/>
            <a:ext cx="60965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roboto"/>
              </a:rPr>
              <a:t>.</a:t>
            </a:r>
            <a:endParaRPr lang="en-US" b="0" i="0">
              <a:solidFill>
                <a:srgbClr val="000000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3642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48631-8DD8-412C-AEE0-EFFF2E9CB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br>
              <a:rPr lang="en-US" b="1" i="0">
                <a:effectLst/>
                <a:latin typeface="roboto"/>
              </a:rPr>
            </a:br>
            <a:r>
              <a:rPr lang="en-US" b="1" i="0">
                <a:effectLst/>
                <a:latin typeface="roboto"/>
              </a:rPr>
              <a:t>Weaknesses 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E049C-5B4A-4BA0-A91A-B0B0CFD16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9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e.g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state level defunding </a:t>
            </a: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19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universities) are not addressed in relation to opportunities in learning engineering, science and in online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9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Re-skilling of faculty, are not critically analyzed in relationship to the push for scaled online courses and programs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9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Traditional online education (small courses where faculty know students as individuals) is confounded in the discussion with open online courses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9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Does not address demographic, economic, or political issues when discussing higher educational innovation</a:t>
            </a:r>
          </a:p>
          <a:p>
            <a:pPr marL="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183292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5EF0FE-06CA-443C-9026-261BC369B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b="1" i="0" dirty="0">
                <a:effectLst/>
                <a:latin typeface="roboto"/>
              </a:rPr>
              <a:t>Opportunities </a:t>
            </a:r>
            <a:br>
              <a:rPr lang="en-US" b="0" i="0" dirty="0">
                <a:effectLst/>
                <a:latin typeface="roboto"/>
              </a:rPr>
            </a:b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FD44B-AE3E-48F0-9973-CEDEF7877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Provides rich materials, ideas, and suggestions to catalyze discussions on campus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Potentially provides a common baseline language about learning engineering and science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Creates an opportunity to conceptualize learning improvements and organizational change as interdependent tasks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611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8B13F-A9E5-4F7D-A9DB-EFF6F0C3C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br>
              <a:rPr lang="en-US" b="1" i="0" dirty="0">
                <a:effectLst/>
                <a:latin typeface="roboto"/>
              </a:rPr>
            </a:br>
            <a:r>
              <a:rPr lang="en-US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Threats</a:t>
            </a:r>
            <a:r>
              <a:rPr lang="en-US" b="1" i="0" dirty="0">
                <a:effectLst/>
                <a:latin typeface="roboto"/>
              </a:rPr>
              <a:t> </a:t>
            </a:r>
            <a:br>
              <a:rPr lang="en-US" b="0" i="0" dirty="0">
                <a:effectLst/>
                <a:latin typeface="roboto"/>
              </a:rPr>
            </a:b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F0645-2DE0-46FA-895C-F083ECAAE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Science and Engineering may turn off part of the community.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Fails to recognize that learning science and engineering has been deeply embedded in the history of the online learning profession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Discussion, debate and sharing of ideas, research and opportunities will be limited by a lack of open, public, and accessible venues online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254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7F42C8-FAA4-4BCD-A534-1EA87A1AC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and Challenges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F7FFC-2D57-4C4A-9F69-81DDFF2C4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opportunities for undergraduate students via Centers</a:t>
            </a:r>
          </a:p>
          <a:p>
            <a:pPr>
              <a:lnSpc>
                <a:spcPct val="110000"/>
              </a:lnSpc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Website Research guide</a:t>
            </a:r>
          </a:p>
          <a:p>
            <a:pPr>
              <a:lnSpc>
                <a:spcPct val="110000"/>
              </a:lnSpc>
            </a:pP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Vertical Research Projects which creates a state program of mentorship, with faculty and graduate students mentoring teams, experienced students mentoring new members, and students moving into leadership roles as </a:t>
            </a: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graduate</a:t>
            </a:r>
          </a:p>
          <a:p>
            <a:pPr>
              <a:lnSpc>
                <a:spcPct val="110000"/>
              </a:lnSpc>
            </a:pPr>
            <a:r>
              <a:rPr lang="en-US" sz="1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ECE Research teams are encompassed of students in research centers from freshmen to seniors, with a variety of research areas and experiences</a:t>
            </a:r>
          </a:p>
          <a:p>
            <a:pPr>
              <a:lnSpc>
                <a:spcPct val="110000"/>
              </a:lnSpc>
            </a:pPr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 Information and Technology Support</a:t>
            </a:r>
          </a:p>
        </p:txBody>
      </p:sp>
    </p:spTree>
    <p:extLst>
      <p:ext uri="{BB962C8B-B14F-4D97-AF65-F5344CB8AC3E}">
        <p14:creationId xmlns:p14="http://schemas.microsoft.com/office/powerpoint/2010/main" val="3114439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FFEFD0-62EB-43BF-A295-ED318DB9D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b="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Budget Issues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25133-29E3-4269-A267-B237DD555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General Department needs include:</a:t>
            </a: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TA’s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Doctoral staff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 professors in hot topic areas,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ore staff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503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C88EB-39A1-42F3-BB77-81A5B2543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Hiring </a:t>
            </a:r>
            <a:b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0" i="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(Status of, including a discussion of budget, perceptions of your associate heads, etc.)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2856D-74CE-4DFF-9996-E35312FCF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eneral Department needs include:</a:t>
            </a: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TA’s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Doctoral staff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 professors in hot topic areas,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ore staff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96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785729-2012-45BF-92D9-54F88850A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b="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Faculty Retiree Eligibility Listing: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F9470-96E3-4AA5-9C2B-CE7285329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Request to Faculty: Who is ready to retire and/or eligible for retirement  (age , number of years at PVAMU </a:t>
            </a:r>
            <a:r>
              <a:rPr lang="en-US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an incentive money for retirement </a:t>
            </a: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Encourage faculty to be Professor of merit</a:t>
            </a:r>
          </a:p>
          <a:p>
            <a:pPr marL="0" indent="0">
              <a:buNone/>
            </a:pP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403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B222AE-6FC4-4431-B459-69548EE7F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sz="3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Fundraising and Proposal Writing </a:t>
            </a:r>
            <a:br>
              <a:rPr lang="en-US" sz="2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0" i="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(Per Dr. Palmer:  Do we need a 2-day retreat for all of us to get together away from campus and distractions, brainstorm, and write our individual proposal ideas up; it would need to be socially distanced, etc.?)  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3309C-C49B-4B0D-8F21-A1B0B57A3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YES.  This should be very useful for putting the final touch of the Strategic plan. </a:t>
            </a: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First, there is a need to identify 3 or 4 people who start working on the Strategic Plan (preferably former chairs and previous administrators)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2-day retreat is a great idea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28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C42D94-C0E5-48A4-8BAE-F545A8083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sz="30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Accountability of Faculty and Staff 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5B797-486D-4DA7-AD7C-CFD435DE7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Comes in the strategic plan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Faculty responsibility as in the job description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563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5577CA-A3EB-4AAB-AB65-8D04DB62A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Status of Your Efforts to Get ALL Faculty e-Certified </a:t>
            </a:r>
            <a:b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0" i="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(Recall list sent by </a:t>
            </a:r>
            <a:r>
              <a:rPr lang="en-US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0" i="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harlene):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0A784-5907-4856-957D-6CAF03835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endParaRPr lang="en-US" b="0" i="0" dirty="0">
              <a:effectLst/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E-certification is a good idea, but it is time consuming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ecommendation: The Online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raining office at PVAMU have a half day workshop so the rest of faculty can get it done right then.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057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34E599-F7FC-44D7-988D-5CA04BBD7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Ideas for challenges and barriers that the University needs to address 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0ED9E-2031-42BE-92AC-A248D93D2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910245"/>
            <a:ext cx="6130003" cy="3987634"/>
          </a:xfrm>
        </p:spPr>
        <p:txBody>
          <a:bodyPr anchor="ctr">
            <a:normAutofit fontScale="85000" lnSpcReduction="20000"/>
          </a:bodyPr>
          <a:lstStyle/>
          <a:p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PhD student's tuition and fees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Addressing 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Diverse E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nrollment and Recruitment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 Positive Outlook</a:t>
            </a: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Create student support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system</a:t>
            </a:r>
          </a:p>
          <a:p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Economic stress for student’s first-generation college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Racial Awareness</a:t>
            </a: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154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1559F-28F1-47A0-8FF4-059D63112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476" y="1600199"/>
            <a:ext cx="3539266" cy="4297680"/>
          </a:xfrm>
        </p:spPr>
        <p:txBody>
          <a:bodyPr anchor="ctr">
            <a:normAutofit/>
          </a:bodyPr>
          <a:lstStyle/>
          <a:p>
            <a:r>
              <a:rPr lang="en-US" b="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Other Student issues: 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65442-F244-409C-BF44-C5D6472E8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148839"/>
            <a:ext cx="0" cy="320040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1FACA-1A1C-4F7C-892C-B90C5BA57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851" y="1600199"/>
            <a:ext cx="6130003" cy="4297680"/>
          </a:xfrm>
        </p:spPr>
        <p:txBody>
          <a:bodyPr anchor="ctr">
            <a:normAutofit/>
          </a:bodyPr>
          <a:lstStyle/>
          <a:p>
            <a:r>
              <a:rPr lang="en-US" b="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Curriculum, scholarship, recruitment, retention, graduation, mentorship and support. </a:t>
            </a:r>
          </a:p>
          <a:p>
            <a:r>
              <a:rPr lang="en-US" b="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Proposing a SWOT for student.</a:t>
            </a:r>
          </a:p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Racial Awareness lecture series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02937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706</Words>
  <Application>Microsoft Office PowerPoint</Application>
  <PresentationFormat>Widescreen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Gill Sans MT</vt:lpstr>
      <vt:lpstr>roboto</vt:lpstr>
      <vt:lpstr>Times New Roman</vt:lpstr>
      <vt:lpstr>Gallery</vt:lpstr>
      <vt:lpstr>Opportunities and Challenges</vt:lpstr>
      <vt:lpstr> Strengths </vt:lpstr>
      <vt:lpstr> Weaknesses </vt:lpstr>
      <vt:lpstr>Opportunities  </vt:lpstr>
      <vt:lpstr> Threats  </vt:lpstr>
      <vt:lpstr>Opportunities and Challenges</vt:lpstr>
      <vt:lpstr>Budget Issues</vt:lpstr>
      <vt:lpstr>Hiring  (Status of, including a discussion of budget, perceptions of your associate heads, etc.) </vt:lpstr>
      <vt:lpstr>Faculty Retiree Eligibility Listing: </vt:lpstr>
      <vt:lpstr>Fundraising and Proposal Writing  (Per Dr. Palmer:  Do we need a 2-day retreat for all of us to get together away from campus and distractions, brainstorm, and write our individual proposal ideas up; it would need to be socially distanced, etc.?)  </vt:lpstr>
      <vt:lpstr>Accountability of Faculty and Staff </vt:lpstr>
      <vt:lpstr>Status of Your Efforts to Get ALL Faculty e-Certified  (Recall list sent by Charlene):</vt:lpstr>
      <vt:lpstr>Ideas for challenges and barriers that the University needs to address  </vt:lpstr>
      <vt:lpstr>Other Student issues: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Opportunities and Challenges</dc:title>
  <dc:creator>Hassan,Faduma</dc:creator>
  <cp:lastModifiedBy>Obiomon, Pamela</cp:lastModifiedBy>
  <cp:revision>6</cp:revision>
  <dcterms:created xsi:type="dcterms:W3CDTF">2021-02-07T17:27:21Z</dcterms:created>
  <dcterms:modified xsi:type="dcterms:W3CDTF">2021-02-08T17:02:33Z</dcterms:modified>
</cp:coreProperties>
</file>