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4445-6C43-424A-837D-6E7D2BC19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370EB-AD9A-4A28-AFF5-EBBD30C20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C2C32-98D4-4719-A4DE-AD8259C52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A730C-68FC-4BE0-B5C6-CCEF0A55C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6D696-A1FB-46CD-99BB-79E86A26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02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F920-5A2C-4557-BED3-11D750A3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B8AA5-2A63-43AD-AD79-7C1E9518C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7D3A0-74B0-4BFD-ADC3-022FCDF4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3816-FE34-40B4-BDF0-4DED0AEC2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7A85F-0CE0-4608-822E-60DE60F0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5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0417-8884-420C-9DD6-7678A5A5F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86380-B948-4E33-99A5-EA0B69BEA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D3C72-B0EA-45E6-8B2D-3777A7430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F9B20-78E8-4A6B-ABE2-3CD1FEDD7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D592D-D6DE-4D22-8CA3-24CC204BE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5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14E2-6F4A-4D8A-8FE6-B7C42B1A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309C3-575E-42B2-9157-E0D1EE376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A2E7B-323E-4847-A2DA-262C15221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87454-9131-47F4-97E6-11022182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E4C53-66D9-4440-AD87-A5CC4AB1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26080-BD82-4F84-835F-9F078185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34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6EFE-BC08-402D-8101-31EB8490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98F5B-66D4-4D67-A291-67B8A3EA0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6076-22E6-4132-B8FA-82E14708F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3D6098-63A2-404E-A0D3-1C728386C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F16F89-8103-49CC-809E-F4E8E6485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53601-6286-48FE-89ED-2021273BD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4DBC13-C292-4F3F-8656-ECA355263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EAD0B6-2974-4D16-9E41-0FB6DBEE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92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ACAD7-0AE7-48A5-AB00-DE7ED23F7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D0C470-A074-4153-9006-96179141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339BAE-4668-4320-80F2-70F71F595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A47F9F-831D-4B1F-A712-A64A303DF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A1D066-F51E-4627-B1D1-5D9C8E2D1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EC91FA-3292-4EAF-A420-A4EF6F06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5FB32-3341-4929-A858-190589913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8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4B97-4B0F-49FC-88FD-2963A9A3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9F958-3CEB-450A-B148-15E57DA61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3D6BC-CA6D-4E2A-A608-215210419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D0BA9-1DA6-465E-A1C5-3F28BD8C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9549A-B04E-4BBB-BFC6-7EB48A1D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B7493-C018-43DB-BC77-E08083F1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7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551B-ADFF-4F88-A837-99A8801F3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293F06-D859-44DD-BCC1-3B5287A5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30751-81CE-48C5-8CAD-1C064A34D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29F6A-22E4-43E3-BD0F-738D2CD20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717A72-4DE6-4FFE-B0DC-87592A39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79BD6-F12E-48D3-BF07-9E37443A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23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1079-820B-4BD9-8E1D-8D0B72D5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58D900-3040-4FD0-B25D-767B6CBDD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22254-3ED6-4C80-90D4-9F99AC766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D04A4-5D02-4A10-8B2F-8D3090F14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EEC95-6A30-4B58-8F27-9E5478D9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16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5125D6-BF8F-4B80-8178-11CDBD74B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679BF-B761-45CD-ABE3-FF20EE462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93EE9-9366-405F-BE41-68E0872D3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79372-AB8A-4F71-8D57-77635C9F9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50785-9FE7-4A66-ABFD-E1D0097E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7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225858-7621-4904-823E-026021DE8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20B1C-244A-4337-A941-9792A5949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2BDF1-C345-48CA-B358-EA8B763A4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28AD3-9646-4AEE-B0ED-84598CAD090C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383F-2876-40DE-B9A0-7C6A66715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2BDE0-A6CC-4D6F-AA3A-D52135E63F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5D8F3-630F-49BD-9555-3770D3FB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0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CC3E-F160-4185-9676-D69244CAA9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 Faculty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CA71A-158C-442A-BE40-614F37376D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October, 2, 2020</a:t>
            </a:r>
          </a:p>
        </p:txBody>
      </p:sp>
    </p:spTree>
    <p:extLst>
      <p:ext uri="{BB962C8B-B14F-4D97-AF65-F5344CB8AC3E}">
        <p14:creationId xmlns:p14="http://schemas.microsoft.com/office/powerpoint/2010/main" val="2891029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90466-EE24-42D6-A56E-51F425D3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ECE Meeting Agenda, Friday, Oct 7th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45BF0-679F-414C-AF7B-266599210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Updates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SACs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ABET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Advisement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Enrollment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Graduation rates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Curriculum updates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 - Question?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4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B34B04-B21D-4F4E-A3EB-AD175B4F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6DD72-362C-4BE0-A14C-9E1978372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Interim Head</a:t>
            </a:r>
          </a:p>
          <a:p>
            <a:pPr marL="0" indent="0">
              <a:buNone/>
            </a:pPr>
            <a:r>
              <a:rPr lang="en-US" dirty="0"/>
              <a:t>Coordinator – Horace St. Julian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F2CDC6-6FE2-47E6-9966-0B5AEC17D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11" y="681037"/>
            <a:ext cx="4571283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F6BCC7-3DF6-4BA2-95EC-C213D98F58EF}"/>
              </a:ext>
            </a:extLst>
          </p:cNvPr>
          <p:cNvSpPr txBox="1"/>
          <p:nvPr/>
        </p:nvSpPr>
        <p:spPr>
          <a:xfrm>
            <a:off x="5818452" y="430825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Alumni Use Decades of Industry Experience to Teach Younger Generations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9799C2-EEC3-4FB5-8FEE-99F167A662A3}"/>
              </a:ext>
            </a:extLst>
          </p:cNvPr>
          <p:cNvSpPr txBox="1"/>
          <p:nvPr/>
        </p:nvSpPr>
        <p:spPr>
          <a:xfrm>
            <a:off x="838200" y="4110037"/>
            <a:ext cx="47729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Horace St. Julian (’71). St. Julian has over four decades of experience from working at companies like AT&amp;T, IBM, Cooper Industries, and Raytheon. Prior to his time in corporate America, St. Julian taught classes at PVAMU.</a:t>
            </a:r>
          </a:p>
        </p:txBody>
      </p:sp>
    </p:spTree>
    <p:extLst>
      <p:ext uri="{BB962C8B-B14F-4D97-AF65-F5344CB8AC3E}">
        <p14:creationId xmlns:p14="http://schemas.microsoft.com/office/powerpoint/2010/main" val="3441048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455C-9D5F-434F-BD86-BF4B731C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501DB-85B9-4E1B-8EBE-021EC0D55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in progress</a:t>
            </a:r>
          </a:p>
          <a:p>
            <a:r>
              <a:rPr lang="en-US" dirty="0"/>
              <a:t>BS, MS, and PhD program</a:t>
            </a:r>
          </a:p>
        </p:txBody>
      </p:sp>
    </p:spTree>
    <p:extLst>
      <p:ext uri="{BB962C8B-B14F-4D97-AF65-F5344CB8AC3E}">
        <p14:creationId xmlns:p14="http://schemas.microsoft.com/office/powerpoint/2010/main" val="1585128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FF50-4AC6-42CD-AC7A-8C39DF18E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ABET - </a:t>
            </a:r>
            <a:r>
              <a:rPr lang="en-US" dirty="0"/>
              <a:t>Highlights from Mock Review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6B3D-9D50-49AA-B40D-7C3754A94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Facilities </a:t>
            </a:r>
          </a:p>
          <a:p>
            <a:pPr lvl="1"/>
            <a:r>
              <a:rPr lang="en-US" dirty="0"/>
              <a:t>Labs used for teaching</a:t>
            </a:r>
          </a:p>
          <a:p>
            <a:pPr lvl="1"/>
            <a:r>
              <a:rPr lang="en-US" dirty="0"/>
              <a:t>Technician stretched</a:t>
            </a:r>
          </a:p>
          <a:p>
            <a:pPr lvl="1"/>
            <a:r>
              <a:rPr lang="en-US" dirty="0"/>
              <a:t>Labs for senior design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Institutional Support</a:t>
            </a:r>
          </a:p>
          <a:p>
            <a:pPr lvl="1"/>
            <a:r>
              <a:rPr lang="en-US" dirty="0"/>
              <a:t>Permanent Head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PEO</a:t>
            </a:r>
          </a:p>
          <a:p>
            <a:r>
              <a:rPr lang="en-US" dirty="0"/>
              <a:t>Need to be evaluated by stakeholder</a:t>
            </a:r>
          </a:p>
          <a:p>
            <a:pPr lvl="1"/>
            <a:r>
              <a:rPr lang="en-US" dirty="0"/>
              <a:t>Students and alumni need to review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Website ABET </a:t>
            </a:r>
          </a:p>
          <a:p>
            <a:r>
              <a:rPr lang="en-US" dirty="0"/>
              <a:t>ABET information need to be updated</a:t>
            </a:r>
          </a:p>
          <a:p>
            <a:r>
              <a:rPr lang="en-US" dirty="0"/>
              <a:t>Outdated and inaccurate 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46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8E035-2536-44E0-8615-A6636159F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E7B98-9B51-4456-9FBB-0763C4B93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Begins – Thursday after grades are posted </a:t>
            </a:r>
          </a:p>
          <a:p>
            <a:r>
              <a:rPr lang="en-US" dirty="0"/>
              <a:t>Registration from -  Nov 9 - Jan 20, 2021</a:t>
            </a:r>
          </a:p>
        </p:txBody>
      </p:sp>
    </p:spTree>
    <p:extLst>
      <p:ext uri="{BB962C8B-B14F-4D97-AF65-F5344CB8AC3E}">
        <p14:creationId xmlns:p14="http://schemas.microsoft.com/office/powerpoint/2010/main" val="206376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3674D-8F6F-465F-AB75-F8D45D71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Enrollment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948E0C-24A0-4180-BED3-F8918097F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12" y="1822356"/>
            <a:ext cx="940117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5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111CD-15CA-493A-B179-0BF69C28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UG EE and CPEG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14B92-A1F0-4764-BFA9-9AB0BD1E7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2212601"/>
            <a:ext cx="938212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08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73B3-4274-40A2-8B49-B0438593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and CPEG  Enrollment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2A3569-AAAA-49D0-9D9E-7FE051FB0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36" y="1467480"/>
            <a:ext cx="8359588" cy="28620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188F5B-4C22-4B8C-A1FD-772519C13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095" y="4413255"/>
            <a:ext cx="7714129" cy="268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07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5897A-C03B-40F6-B072-6143DE17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AB2EF-8035-4E3D-9121-6BB7D076C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902759"/>
            <a:ext cx="10492944" cy="351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8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901A-10ED-48AA-BD20-C9C35B45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A6DC72-8F2A-4A7E-8713-C0E309A0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93513"/>
            <a:ext cx="10686013" cy="375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7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13636-913E-4778-9C04-D9E5D21D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63350-B478-42B4-876B-9A90D60A8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33027"/>
            <a:ext cx="10888431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18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58B0-13C7-4C8A-9326-75D5BDE9B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Graduation rates</a:t>
            </a:r>
            <a:b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52F6F-3F47-40FE-A273-59CD75B46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</a:t>
            </a:r>
          </a:p>
        </p:txBody>
      </p:sp>
    </p:spTree>
    <p:extLst>
      <p:ext uri="{BB962C8B-B14F-4D97-AF65-F5344CB8AC3E}">
        <p14:creationId xmlns:p14="http://schemas.microsoft.com/office/powerpoint/2010/main" val="1125611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1E68-459D-422D-9B81-763C70FE8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Curriculum updates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8432F-A8D4-4263-BD97-5F2BA066B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Updates from Faculty</a:t>
            </a:r>
          </a:p>
        </p:txBody>
      </p:sp>
    </p:spTree>
    <p:extLst>
      <p:ext uri="{BB962C8B-B14F-4D97-AF65-F5344CB8AC3E}">
        <p14:creationId xmlns:p14="http://schemas.microsoft.com/office/powerpoint/2010/main" val="733051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AC72-FAE1-4FB6-A716-06AD599B5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2282B-A737-43EE-9640-2A9450DA2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29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198</Words>
  <Application>Microsoft Office PowerPoint</Application>
  <PresentationFormat>Widescreen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Office Theme</vt:lpstr>
      <vt:lpstr>ECE Faculty Meeting</vt:lpstr>
      <vt:lpstr>ECE Meeting Agenda, Friday, Oct 7th</vt:lpstr>
      <vt:lpstr>Updates</vt:lpstr>
      <vt:lpstr>SACs</vt:lpstr>
      <vt:lpstr>ABET - Highlights from Mock Review</vt:lpstr>
      <vt:lpstr>Advisement</vt:lpstr>
      <vt:lpstr>Enrollment</vt:lpstr>
      <vt:lpstr>Enrollment UG EE and CPEG</vt:lpstr>
      <vt:lpstr>EE and CPEG  Enrollment</vt:lpstr>
      <vt:lpstr>Graduate</vt:lpstr>
      <vt:lpstr>MS</vt:lpstr>
      <vt:lpstr>PhD</vt:lpstr>
      <vt:lpstr>Graduation rates  </vt:lpstr>
      <vt:lpstr>Curriculum updates</vt:lpstr>
      <vt:lpstr>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 Pamela</dc:creator>
  <cp:lastModifiedBy>Obiomon, Pamela</cp:lastModifiedBy>
  <cp:revision>3</cp:revision>
  <dcterms:created xsi:type="dcterms:W3CDTF">2020-10-02T14:35:10Z</dcterms:created>
  <dcterms:modified xsi:type="dcterms:W3CDTF">2020-10-02T16:19:54Z</dcterms:modified>
</cp:coreProperties>
</file>