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4" r:id="rId6"/>
    <p:sldId id="259" r:id="rId7"/>
    <p:sldId id="261" r:id="rId8"/>
    <p:sldId id="262" r:id="rId9"/>
    <p:sldId id="263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32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ED361F-F0BD-45C6-A469-E1B418ADE93B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6F37F56-F989-4758-831B-524DCFC78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56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56A-E36B-4B07-BB3F-BB08970C2308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8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73370-459B-4161-9C60-F7543C294DD9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4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8B1BF-7F7F-4E3B-9B70-FA6DAEC34123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9B884-A362-48FC-B997-78D9494484E2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3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BD54-59A3-4840-AAF5-430D87D983D8}" type="datetime1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ACF56-B6F5-40FC-9AD8-8FBFAFC842C8}" type="datetime1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27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472C-97F2-4693-B6AC-FD56012017BF}" type="datetime1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87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5B786-ADE5-4C8D-B680-1951FE801DAD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9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E4E-1466-418F-82A5-430DD3B2ED7A}" type="datetime1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6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C63E-7FBE-4754-BCB1-142616020F11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6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C8DCC-078E-4663-A9FE-CE7348AE77B6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9D891-E7C9-4864-9BDB-935E918F4315}" type="datetime1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CB405-500B-4D1B-BD55-42AFDE2EF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9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q=http://www.pvamu.edu/sites/hb2504/courses/Spring%202016/MATH%201113-P15.pdf&amp;sa=U&amp;ved=0ahUKEwig0b7i7IrbAhVJA6wKHZYGAWsQFggGMAE&amp;client=internal-uds-cse&amp;cx=015723817354058476813:ixggtmjcuuq&amp;usg=AOvVaw3DO49xogwPIvSlzVN_tUjN" TargetMode="External"/><Relationship Id="rId2" Type="http://schemas.openxmlformats.org/officeDocument/2006/relationships/hyperlink" Target="http://www.pvamu.edu/hb2504/wp-content/uploads/sites/120/HB2504-Course-Syllabus-Template.pdf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olicies.tamus.edu/12-01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May 16,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31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>
                <a:solidFill>
                  <a:srgbClr val="7030A0"/>
                </a:solidFill>
              </a:rPr>
              <a:t>End </a:t>
            </a:r>
            <a:r>
              <a:rPr lang="en-US" b="1" dirty="0">
                <a:solidFill>
                  <a:srgbClr val="7030A0"/>
                </a:solidFill>
              </a:rPr>
              <a:t>of Semester </a:t>
            </a:r>
            <a:r>
              <a:rPr lang="en-US" b="1" dirty="0" smtClean="0">
                <a:solidFill>
                  <a:srgbClr val="7030A0"/>
                </a:solidFill>
              </a:rPr>
              <a:t>Wrap-up</a:t>
            </a:r>
            <a:endParaRPr lang="en-US" dirty="0">
              <a:solidFill>
                <a:srgbClr val="7030A0"/>
              </a:solidFill>
            </a:endParaRPr>
          </a:p>
          <a:p>
            <a:pPr lvl="0"/>
            <a:r>
              <a:rPr lang="en-US" b="1" dirty="0">
                <a:solidFill>
                  <a:srgbClr val="7030A0"/>
                </a:solidFill>
              </a:rPr>
              <a:t>Summer/Fall Schedule</a:t>
            </a:r>
            <a:endParaRPr lang="en-US" dirty="0">
              <a:solidFill>
                <a:srgbClr val="7030A0"/>
              </a:solidFill>
            </a:endParaRPr>
          </a:p>
          <a:p>
            <a:pPr lvl="0"/>
            <a:r>
              <a:rPr lang="en-US" b="1" dirty="0">
                <a:solidFill>
                  <a:srgbClr val="7030A0"/>
                </a:solidFill>
              </a:rPr>
              <a:t>Technology Closure and Impact on ECE</a:t>
            </a:r>
            <a:endParaRPr lang="en-US" dirty="0">
              <a:solidFill>
                <a:srgbClr val="7030A0"/>
              </a:solidFill>
            </a:endParaRPr>
          </a:p>
          <a:p>
            <a:pPr lvl="0"/>
            <a:r>
              <a:rPr lang="en-US" b="1" dirty="0">
                <a:solidFill>
                  <a:srgbClr val="7030A0"/>
                </a:solidFill>
              </a:rPr>
              <a:t>Open Discussion</a:t>
            </a:r>
            <a:endParaRPr lang="en-US" dirty="0">
              <a:solidFill>
                <a:srgbClr val="7030A0"/>
              </a:solidFill>
            </a:endParaRPr>
          </a:p>
          <a:p>
            <a:pPr lvl="0"/>
            <a:r>
              <a:rPr lang="en-US" b="1" dirty="0">
                <a:solidFill>
                  <a:srgbClr val="7030A0"/>
                </a:solidFill>
              </a:rPr>
              <a:t>Fall Faculty contracts will be signed at this meeting</a:t>
            </a:r>
            <a:endParaRPr 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7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Submit  ABET Assessment Reports to Mrs. Kennerson</a:t>
            </a:r>
          </a:p>
          <a:p>
            <a:r>
              <a:rPr lang="en-US" dirty="0" smtClean="0"/>
              <a:t>All of the student’s work should be evaluated in </a:t>
            </a:r>
            <a:r>
              <a:rPr lang="en-US" dirty="0" err="1" smtClean="0"/>
              <a:t>TaskStream</a:t>
            </a:r>
            <a:endParaRPr lang="en-US" dirty="0" smtClean="0"/>
          </a:p>
          <a:p>
            <a:r>
              <a:rPr lang="en-US" dirty="0" smtClean="0"/>
              <a:t>Excel copy of student grades submitted to Dept - Record retention policy –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4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Appeals for grades</a:t>
            </a:r>
          </a:p>
          <a:p>
            <a:r>
              <a:rPr lang="en-US" dirty="0" smtClean="0"/>
              <a:t>Need consistency when the same course is taught by different faculty.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55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new faculty 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new assistant track faculty positions</a:t>
            </a:r>
          </a:p>
          <a:p>
            <a:pPr lvl="1"/>
            <a:r>
              <a:rPr lang="en-US" dirty="0" smtClean="0"/>
              <a:t>Computer Engr</a:t>
            </a:r>
          </a:p>
          <a:p>
            <a:pPr lvl="1"/>
            <a:r>
              <a:rPr lang="en-US" dirty="0" smtClean="0"/>
              <a:t>EE Power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Staff </a:t>
            </a:r>
            <a:r>
              <a:rPr lang="en-US" smtClean="0"/>
              <a:t>and temp.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17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Summer Schedule is posted</a:t>
            </a:r>
          </a:p>
          <a:p>
            <a:pPr lvl="1"/>
            <a:r>
              <a:rPr lang="en-US" dirty="0" smtClean="0"/>
              <a:t>HB2504 syllabus posted: </a:t>
            </a:r>
            <a:r>
              <a:rPr lang="en-US" u="sng" dirty="0" smtClean="0">
                <a:hlinkClick r:id="rId2"/>
              </a:rPr>
              <a:t>HB2504 Template </a:t>
            </a:r>
            <a:r>
              <a:rPr lang="en-US" u="sng" dirty="0">
                <a:hlinkClick r:id="rId2"/>
              </a:rPr>
              <a:t>– Course </a:t>
            </a:r>
            <a:r>
              <a:rPr lang="en-US" u="sng" dirty="0" smtClean="0">
                <a:hlinkClick r:id="rId2"/>
              </a:rPr>
              <a:t>Syllabus</a:t>
            </a:r>
            <a:r>
              <a:rPr lang="en-US" u="sng" dirty="0" smtClean="0"/>
              <a:t>  (sample: </a:t>
            </a:r>
            <a:r>
              <a:rPr lang="en-US" b="1" u="sng" dirty="0">
                <a:hlinkClick r:id="rId3"/>
              </a:rPr>
              <a:t>Syllabus </a:t>
            </a:r>
            <a:r>
              <a:rPr lang="en-US" b="1" u="sng" dirty="0" smtClean="0">
                <a:hlinkClick r:id="rId3"/>
              </a:rPr>
              <a:t>Template</a:t>
            </a:r>
            <a:r>
              <a:rPr lang="en-US" b="1" u="sng" dirty="0" smtClean="0"/>
              <a:t>)</a:t>
            </a:r>
            <a:endParaRPr lang="en-US" u="sng" dirty="0" smtClean="0"/>
          </a:p>
          <a:p>
            <a:pPr lvl="1"/>
            <a:r>
              <a:rPr lang="en-US" dirty="0" smtClean="0"/>
              <a:t>Office hours</a:t>
            </a:r>
          </a:p>
          <a:p>
            <a:pPr lvl="2"/>
            <a:r>
              <a:rPr lang="en-US" dirty="0" smtClean="0"/>
              <a:t>On syllabus</a:t>
            </a:r>
          </a:p>
          <a:p>
            <a:pPr lvl="2"/>
            <a:r>
              <a:rPr lang="en-US" dirty="0" smtClean="0"/>
              <a:t>Posted online</a:t>
            </a:r>
          </a:p>
          <a:p>
            <a:pPr lvl="2"/>
            <a:r>
              <a:rPr lang="en-US" dirty="0" smtClean="0"/>
              <a:t>Posted on door</a:t>
            </a:r>
          </a:p>
          <a:p>
            <a:pPr lvl="1"/>
            <a:r>
              <a:rPr lang="en-US" dirty="0" smtClean="0"/>
              <a:t>Need an instructor for Control systems</a:t>
            </a:r>
          </a:p>
          <a:p>
            <a:r>
              <a:rPr lang="en-US" dirty="0" smtClean="0"/>
              <a:t>Fall schedule is posted  ( will be tweaked)</a:t>
            </a:r>
          </a:p>
          <a:p>
            <a:pPr lvl="1"/>
            <a:r>
              <a:rPr lang="en-US" dirty="0" smtClean="0"/>
              <a:t>Team up to make the syllabus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48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Technology Closure and Impact on ECE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hlinkClick r:id="rId2"/>
              </a:rPr>
              <a:t>12.01 Academic Freedom, Responsibility and Tenure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9.3.3 </a:t>
            </a:r>
          </a:p>
          <a:p>
            <a:pPr marL="400050" lvl="1" indent="0">
              <a:buNone/>
            </a:pPr>
            <a:r>
              <a:rPr lang="en-US" dirty="0" smtClean="0"/>
              <a:t>Faculty members who are being considered for termination on the basis of a bona fide financial exigency or a program termination or reduction should be given opportunities for appointment in related areas at their system academic institution provided: </a:t>
            </a:r>
          </a:p>
          <a:p>
            <a:pPr marL="914400" lvl="1" indent="-514350">
              <a:buAutoNum type="alphaLcParenBoth"/>
            </a:pPr>
            <a:r>
              <a:rPr lang="en-US" dirty="0" smtClean="0"/>
              <a:t>they are qualified professionally to teach in those areas; </a:t>
            </a:r>
          </a:p>
          <a:p>
            <a:pPr marL="914400" lvl="1" indent="-514350">
              <a:buAutoNum type="alphaLcParenBoth"/>
            </a:pPr>
            <a:r>
              <a:rPr lang="en-US" dirty="0" smtClean="0"/>
              <a:t> positions are available; and </a:t>
            </a:r>
          </a:p>
          <a:p>
            <a:pPr marL="914400" lvl="1" indent="-514350">
              <a:buAutoNum type="alphaLcParenBoth"/>
            </a:pPr>
            <a:r>
              <a:rPr lang="en-US" dirty="0" smtClean="0"/>
              <a:t>the affected dean and department head or director concur.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7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solidFill>
                  <a:srgbClr val="7030A0"/>
                </a:solidFill>
              </a:rPr>
              <a:t>Fall Faculty contracts will be signed at this meeting</a:t>
            </a:r>
            <a:r>
              <a:rPr lang="en-US" dirty="0" smtClean="0">
                <a:solidFill>
                  <a:srgbClr val="7030A0"/>
                </a:solidFill>
              </a:rPr>
              <a:t/>
            </a:r>
            <a:br>
              <a:rPr lang="en-US" dirty="0" smtClean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Faculty Expectations for Fall 2018-Spring 2019- performance reviews in May</a:t>
            </a:r>
          </a:p>
          <a:p>
            <a:r>
              <a:rPr lang="en-US" dirty="0" smtClean="0"/>
              <a:t>Update your focus area and meet with me to discuss.  </a:t>
            </a:r>
          </a:p>
          <a:p>
            <a:r>
              <a:rPr lang="en-US" dirty="0" smtClean="0"/>
              <a:t>Sign Fall contracts once Expectations are received.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7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Forum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B405-500B-4D1B-BD55-42AFDE2EFA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8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276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ECE Faculty Meeting</vt:lpstr>
      <vt:lpstr>Agenda</vt:lpstr>
      <vt:lpstr>Actions</vt:lpstr>
      <vt:lpstr>Appeals</vt:lpstr>
      <vt:lpstr>Two new faculty positions</vt:lpstr>
      <vt:lpstr>Course Schedule</vt:lpstr>
      <vt:lpstr>Technology Closure and Impact on ECE </vt:lpstr>
      <vt:lpstr>Fall Faculty contracts will be signed at this meeting </vt:lpstr>
      <vt:lpstr>Open Forum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Obiomon,Pamela</dc:creator>
  <cp:lastModifiedBy>Obiomon,Pamela</cp:lastModifiedBy>
  <cp:revision>8</cp:revision>
  <cp:lastPrinted>2018-05-16T22:27:18Z</cp:lastPrinted>
  <dcterms:created xsi:type="dcterms:W3CDTF">2018-05-16T17:58:24Z</dcterms:created>
  <dcterms:modified xsi:type="dcterms:W3CDTF">2018-05-16T23:09:00Z</dcterms:modified>
</cp:coreProperties>
</file>