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7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6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9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9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9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2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3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0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6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0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6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2BAD2-65B6-4098-8868-D1C0D00DDA78}" type="datetimeFigureOut">
              <a:rPr lang="en-US" smtClean="0"/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C931E-663B-4D52-BB5D-CF6F79DDF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5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ww.youtube.com/watch?v=ckHdkOR1OHg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s://www.youtube.com/watch?v=zwJ5E_EUUF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vamu.edu/ece/ece-senior-design-poster-submission/" TargetMode="External"/><Relationship Id="rId5" Type="http://schemas.openxmlformats.org/officeDocument/2006/relationships/hyperlink" Target="https://www.youtube.com/watch?v=sk3T3_QYrT0" TargetMode="External"/><Relationship Id="rId4" Type="http://schemas.openxmlformats.org/officeDocument/2006/relationships/hyperlink" Target="https://www.youtube.com/watch?v=9c05imowc7Q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13,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8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Updates</a:t>
            </a:r>
          </a:p>
          <a:p>
            <a:r>
              <a:rPr lang="en-US" b="1" dirty="0"/>
              <a:t>Tenure-Track  Faculty Hiring Needs of the Department</a:t>
            </a:r>
            <a:endParaRPr lang="en-US" dirty="0"/>
          </a:p>
          <a:p>
            <a:r>
              <a:rPr lang="en-US" dirty="0"/>
              <a:t>Program Review, April 15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Presidential Inauguration, April 20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IAB meeting April 27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Taskstream</a:t>
            </a:r>
          </a:p>
          <a:p>
            <a:r>
              <a:rPr lang="en-US" dirty="0"/>
              <a:t>ABET Assessment Reports</a:t>
            </a:r>
          </a:p>
          <a:p>
            <a:r>
              <a:rPr lang="en-US" dirty="0"/>
              <a:t>Surveys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8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Dr. Cofie -Assistant Tenure Track Faculty (Fall 18)</a:t>
            </a:r>
          </a:p>
          <a:p>
            <a:r>
              <a:rPr lang="en-US" dirty="0" smtClean="0"/>
              <a:t>Dr. Dong – Assistant Tenure Track Faculty (Fall 2018)</a:t>
            </a:r>
          </a:p>
          <a:p>
            <a:r>
              <a:rPr lang="en-US" dirty="0" smtClean="0"/>
              <a:t>Machine Learning Certification-(Fall 18)</a:t>
            </a:r>
          </a:p>
          <a:p>
            <a:r>
              <a:rPr lang="en-US" dirty="0" smtClean="0"/>
              <a:t>New courses:  </a:t>
            </a:r>
          </a:p>
          <a:p>
            <a:pPr lvl="1"/>
            <a:r>
              <a:rPr lang="en-US" dirty="0" smtClean="0"/>
              <a:t>ELEG 4001-Workplace Professionalism Skills for Engr Grads</a:t>
            </a:r>
          </a:p>
          <a:p>
            <a:pPr lvl="1"/>
            <a:r>
              <a:rPr lang="en-US" dirty="0" smtClean="0"/>
              <a:t>ELEG 4363 - HPC </a:t>
            </a:r>
          </a:p>
          <a:p>
            <a:pPr lvl="1"/>
            <a:r>
              <a:rPr lang="en-US" dirty="0" smtClean="0"/>
              <a:t>ELEG 6713 - HPC</a:t>
            </a:r>
            <a:endParaRPr lang="en-US" dirty="0" smtClean="0"/>
          </a:p>
          <a:p>
            <a:pPr lvl="1"/>
            <a:r>
              <a:rPr lang="en-US" dirty="0" smtClean="0"/>
              <a:t>ELEG 6193 - Modern Artificial Intelligence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Workshops</a:t>
            </a:r>
          </a:p>
          <a:p>
            <a:pPr lvl="1"/>
            <a:r>
              <a:rPr lang="en-US" dirty="0" smtClean="0"/>
              <a:t>IBM Training- Machine Learning  Basics – May 14-16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Intel – FPGA training and course material for Digital Design, Embedded Systems and Computer </a:t>
            </a:r>
            <a:r>
              <a:rPr lang="en-US" dirty="0" err="1" smtClean="0"/>
              <a:t>Architechture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58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 Topics</a:t>
            </a:r>
          </a:p>
          <a:p>
            <a:r>
              <a:rPr lang="en-US" dirty="0" smtClean="0"/>
              <a:t>ELEG 6913 Rapid Prototyping with FPGAs</a:t>
            </a:r>
          </a:p>
          <a:p>
            <a:r>
              <a:rPr lang="en-US" dirty="0" smtClean="0"/>
              <a:t>ELEG 6913-  Emerging Internet -Based Technologies</a:t>
            </a:r>
          </a:p>
          <a:p>
            <a:r>
              <a:rPr lang="en-US" dirty="0" smtClean="0"/>
              <a:t>ELEG 6913 – IT/</a:t>
            </a:r>
            <a:r>
              <a:rPr lang="en-US" dirty="0" err="1" smtClean="0"/>
              <a:t>Cybersecturity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895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Tenure-Track  Faculty Hiring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 smtClean="0"/>
              <a:t>Concentration Areas:</a:t>
            </a:r>
          </a:p>
          <a:p>
            <a:pPr lvl="2"/>
            <a:r>
              <a:rPr lang="en-US" dirty="0" smtClean="0"/>
              <a:t>Power? </a:t>
            </a:r>
            <a:r>
              <a:rPr lang="en-US" dirty="0" smtClean="0"/>
              <a:t>Power is the fastest growing unit</a:t>
            </a:r>
            <a:endParaRPr lang="en-US" dirty="0" smtClean="0"/>
          </a:p>
          <a:p>
            <a:pPr lvl="2"/>
            <a:r>
              <a:rPr lang="en-US" dirty="0" smtClean="0"/>
              <a:t>Computer Engineering? – (NOTE:  Dr. Dong Hired)</a:t>
            </a:r>
          </a:p>
          <a:p>
            <a:pPr lvl="2"/>
            <a:r>
              <a:rPr lang="en-US" dirty="0" smtClean="0"/>
              <a:t>Telecommunication and Signal Processing?</a:t>
            </a:r>
          </a:p>
          <a:p>
            <a:pPr lvl="2"/>
            <a:r>
              <a:rPr lang="en-US" dirty="0" smtClean="0"/>
              <a:t>Microelectronics?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236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 Review, April 15</a:t>
            </a:r>
            <a:r>
              <a:rPr lang="en-US" baseline="30000" dirty="0" smtClean="0"/>
              <a:t>th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47531"/>
            <a:ext cx="5553074" cy="548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39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Presidential Inauguration, April 20</a:t>
            </a:r>
            <a:r>
              <a:rPr lang="en-US" baseline="30000" dirty="0" smtClean="0"/>
              <a:t>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Theme:  Innovation</a:t>
            </a:r>
            <a:r>
              <a:rPr lang="en-US" sz="2400" b="1" dirty="0"/>
              <a:t>:  Engineers Solving Real-World </a:t>
            </a:r>
            <a:r>
              <a:rPr lang="en-US" sz="2400" b="1" dirty="0" smtClean="0"/>
              <a:t>Problems</a:t>
            </a:r>
          </a:p>
          <a:p>
            <a:pPr lvl="1"/>
            <a:r>
              <a:rPr lang="en-US" sz="2000" b="1" cap="all" dirty="0" smtClean="0">
                <a:hlinkClick r:id="rId2"/>
              </a:rPr>
              <a:t>SUSTAINABILITY</a:t>
            </a:r>
            <a:endParaRPr lang="en-US" sz="2000" b="1" cap="all" dirty="0" smtClean="0"/>
          </a:p>
          <a:p>
            <a:pPr lvl="1"/>
            <a:r>
              <a:rPr lang="en-US" sz="2000" b="1" cap="all" dirty="0">
                <a:hlinkClick r:id="rId3"/>
              </a:rPr>
              <a:t>SECURITY</a:t>
            </a:r>
            <a:endParaRPr lang="en-US" sz="2000" dirty="0"/>
          </a:p>
          <a:p>
            <a:pPr lvl="1"/>
            <a:r>
              <a:rPr lang="en-US" sz="2000" b="1" dirty="0"/>
              <a:t> </a:t>
            </a:r>
            <a:r>
              <a:rPr lang="en-US" sz="2000" b="1" cap="all" dirty="0">
                <a:hlinkClick r:id="rId4"/>
              </a:rPr>
              <a:t>HEALTH</a:t>
            </a:r>
            <a:endParaRPr lang="en-US" sz="2000" dirty="0"/>
          </a:p>
          <a:p>
            <a:pPr lvl="1"/>
            <a:r>
              <a:rPr lang="en-US" sz="2000" b="1" cap="all" dirty="0">
                <a:hlinkClick r:id="rId5"/>
              </a:rPr>
              <a:t>JOY OF </a:t>
            </a:r>
            <a:r>
              <a:rPr lang="en-US" sz="2000" b="1" cap="all" dirty="0" smtClean="0">
                <a:hlinkClick r:id="rId5"/>
              </a:rPr>
              <a:t>LIVING</a:t>
            </a:r>
            <a:endParaRPr lang="en-US" sz="2000" b="1" cap="all" dirty="0" smtClean="0"/>
          </a:p>
          <a:p>
            <a:r>
              <a:rPr lang="en-US" sz="2400" u="sng" dirty="0" smtClean="0">
                <a:hlinkClick r:id="rId6"/>
              </a:rPr>
              <a:t>Link:  Engineering</a:t>
            </a:r>
            <a:r>
              <a:rPr lang="en-US" sz="2400" u="sng" dirty="0">
                <a:hlinkClick r:id="rId6"/>
              </a:rPr>
              <a:t> </a:t>
            </a:r>
            <a:r>
              <a:rPr lang="en-US" sz="2400" b="1" u="sng" dirty="0">
                <a:hlinkClick r:id="rId6"/>
              </a:rPr>
              <a:t>Showcase</a:t>
            </a:r>
            <a:r>
              <a:rPr lang="en-US" sz="2400" u="sng" dirty="0">
                <a:hlinkClick r:id="rId6"/>
              </a:rPr>
              <a:t> </a:t>
            </a:r>
            <a:r>
              <a:rPr lang="en-US" sz="2400" u="sng" dirty="0" smtClean="0">
                <a:hlinkClick r:id="rId6"/>
              </a:rPr>
              <a:t>Poster</a:t>
            </a:r>
            <a:endParaRPr lang="en-US" sz="2400" dirty="0"/>
          </a:p>
        </p:txBody>
      </p:sp>
      <p:pic>
        <p:nvPicPr>
          <p:cNvPr id="2050" name="Picture 2" descr="022018-ENGINEERING-PROGRAM-00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337234"/>
            <a:ext cx="3127375" cy="20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Engineering Showcas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79146"/>
            <a:ext cx="3551686" cy="236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51950" y="3244334"/>
            <a:ext cx="224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IAB meeting April 27</a:t>
            </a:r>
            <a:r>
              <a:rPr lang="en-US" baseline="30000" dirty="0" smtClean="0"/>
              <a:t>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53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Announcements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IAB meeting April 27</a:t>
            </a:r>
            <a:r>
              <a:rPr lang="en-US" baseline="30000" dirty="0" smtClean="0"/>
              <a:t>th</a:t>
            </a:r>
          </a:p>
          <a:p>
            <a:r>
              <a:rPr lang="en-US" dirty="0" smtClean="0"/>
              <a:t>Taskstream</a:t>
            </a:r>
          </a:p>
          <a:p>
            <a:r>
              <a:rPr lang="en-US" dirty="0" smtClean="0"/>
              <a:t>ABET Assessment Reports</a:t>
            </a:r>
          </a:p>
          <a:p>
            <a:r>
              <a:rPr lang="en-US" dirty="0" smtClean="0"/>
              <a:t>Surveys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7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181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ECE Faculty Meeting</vt:lpstr>
      <vt:lpstr>Agenda</vt:lpstr>
      <vt:lpstr>Updates</vt:lpstr>
      <vt:lpstr>Training and Development</vt:lpstr>
      <vt:lpstr>Updates</vt:lpstr>
      <vt:lpstr>Tenure-Track  Faculty Hiring Needs</vt:lpstr>
      <vt:lpstr>Program Review, April 15th</vt:lpstr>
      <vt:lpstr>Presidential Inauguration, April 20th</vt:lpstr>
      <vt:lpstr>Announcements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4</cp:revision>
  <dcterms:created xsi:type="dcterms:W3CDTF">2018-04-13T16:21:51Z</dcterms:created>
  <dcterms:modified xsi:type="dcterms:W3CDTF">2018-04-13T16:57:14Z</dcterms:modified>
</cp:coreProperties>
</file>