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6.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8.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9.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0.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1.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tags/tag1.xml" ContentType="application/vnd.openxmlformats-officedocument.presentationml.tags+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3.xml" ContentType="application/vnd.openxmlformats-officedocument.theme+xml"/>
  <Override PartName="/ppt/tags/tag2.xml" ContentType="application/vnd.openxmlformats-officedocument.presentationml.tags+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5" r:id="rId4"/>
    <p:sldMasterId id="2147483729" r:id="rId5"/>
    <p:sldMasterId id="2147483795" r:id="rId6"/>
    <p:sldMasterId id="2147483817" r:id="rId7"/>
    <p:sldMasterId id="2147483828" r:id="rId8"/>
    <p:sldMasterId id="2147483852" r:id="rId9"/>
    <p:sldMasterId id="2147483954" r:id="rId10"/>
    <p:sldMasterId id="2147484009" r:id="rId11"/>
    <p:sldMasterId id="2147484020" r:id="rId12"/>
    <p:sldMasterId id="2147484031" r:id="rId13"/>
    <p:sldMasterId id="2147484053" r:id="rId14"/>
    <p:sldMasterId id="2147484064" r:id="rId15"/>
    <p:sldMasterId id="2147484076" r:id="rId16"/>
  </p:sldMasterIdLst>
  <p:notesMasterIdLst>
    <p:notesMasterId r:id="rId41"/>
  </p:notesMasterIdLst>
  <p:sldIdLst>
    <p:sldId id="529" r:id="rId17"/>
    <p:sldId id="670" r:id="rId18"/>
    <p:sldId id="666" r:id="rId19"/>
    <p:sldId id="656" r:id="rId20"/>
    <p:sldId id="639" r:id="rId21"/>
    <p:sldId id="638" r:id="rId22"/>
    <p:sldId id="673" r:id="rId23"/>
    <p:sldId id="674" r:id="rId24"/>
    <p:sldId id="657" r:id="rId25"/>
    <p:sldId id="661" r:id="rId26"/>
    <p:sldId id="658" r:id="rId27"/>
    <p:sldId id="660" r:id="rId28"/>
    <p:sldId id="662" r:id="rId29"/>
    <p:sldId id="671" r:id="rId30"/>
    <p:sldId id="672" r:id="rId31"/>
    <p:sldId id="652" r:id="rId32"/>
    <p:sldId id="651" r:id="rId33"/>
    <p:sldId id="613" r:id="rId34"/>
    <p:sldId id="646" r:id="rId35"/>
    <p:sldId id="615" r:id="rId36"/>
    <p:sldId id="653" r:id="rId37"/>
    <p:sldId id="649" r:id="rId38"/>
    <p:sldId id="612" r:id="rId39"/>
    <p:sldId id="635" r:id="rId40"/>
  </p:sldIdLst>
  <p:sldSz cx="12192000" cy="6858000"/>
  <p:notesSz cx="7019925" cy="9305925"/>
  <p:defaultTextStyle>
    <a:defPPr>
      <a:defRPr lang="en-US"/>
    </a:defPPr>
    <a:lvl1pPr marL="0" algn="l" defTabSz="914206" rtl="0" eaLnBrk="1" latinLnBrk="0" hangingPunct="1">
      <a:defRPr sz="1800" kern="1200">
        <a:solidFill>
          <a:schemeClr val="tx1"/>
        </a:solidFill>
        <a:latin typeface="+mn-lt"/>
        <a:ea typeface="+mn-ea"/>
        <a:cs typeface="+mn-cs"/>
      </a:defRPr>
    </a:lvl1pPr>
    <a:lvl2pPr marL="457102" algn="l" defTabSz="914206" rtl="0" eaLnBrk="1" latinLnBrk="0" hangingPunct="1">
      <a:defRPr sz="1800" kern="1200">
        <a:solidFill>
          <a:schemeClr val="tx1"/>
        </a:solidFill>
        <a:latin typeface="+mn-lt"/>
        <a:ea typeface="+mn-ea"/>
        <a:cs typeface="+mn-cs"/>
      </a:defRPr>
    </a:lvl2pPr>
    <a:lvl3pPr marL="914206" algn="l" defTabSz="914206" rtl="0" eaLnBrk="1" latinLnBrk="0" hangingPunct="1">
      <a:defRPr sz="1800" kern="1200">
        <a:solidFill>
          <a:schemeClr val="tx1"/>
        </a:solidFill>
        <a:latin typeface="+mn-lt"/>
        <a:ea typeface="+mn-ea"/>
        <a:cs typeface="+mn-cs"/>
      </a:defRPr>
    </a:lvl3pPr>
    <a:lvl4pPr marL="1371308" algn="l" defTabSz="914206" rtl="0" eaLnBrk="1" latinLnBrk="0" hangingPunct="1">
      <a:defRPr sz="1800" kern="1200">
        <a:solidFill>
          <a:schemeClr val="tx1"/>
        </a:solidFill>
        <a:latin typeface="+mn-lt"/>
        <a:ea typeface="+mn-ea"/>
        <a:cs typeface="+mn-cs"/>
      </a:defRPr>
    </a:lvl4pPr>
    <a:lvl5pPr marL="1828411" algn="l" defTabSz="914206" rtl="0" eaLnBrk="1" latinLnBrk="0" hangingPunct="1">
      <a:defRPr sz="1800" kern="1200">
        <a:solidFill>
          <a:schemeClr val="tx1"/>
        </a:solidFill>
        <a:latin typeface="+mn-lt"/>
        <a:ea typeface="+mn-ea"/>
        <a:cs typeface="+mn-cs"/>
      </a:defRPr>
    </a:lvl5pPr>
    <a:lvl6pPr marL="2285513" algn="l" defTabSz="914206" rtl="0" eaLnBrk="1" latinLnBrk="0" hangingPunct="1">
      <a:defRPr sz="1800" kern="1200">
        <a:solidFill>
          <a:schemeClr val="tx1"/>
        </a:solidFill>
        <a:latin typeface="+mn-lt"/>
        <a:ea typeface="+mn-ea"/>
        <a:cs typeface="+mn-cs"/>
      </a:defRPr>
    </a:lvl6pPr>
    <a:lvl7pPr marL="2742615" algn="l" defTabSz="914206" rtl="0" eaLnBrk="1" latinLnBrk="0" hangingPunct="1">
      <a:defRPr sz="1800" kern="1200">
        <a:solidFill>
          <a:schemeClr val="tx1"/>
        </a:solidFill>
        <a:latin typeface="+mn-lt"/>
        <a:ea typeface="+mn-ea"/>
        <a:cs typeface="+mn-cs"/>
      </a:defRPr>
    </a:lvl7pPr>
    <a:lvl8pPr marL="3199718" algn="l" defTabSz="914206" rtl="0" eaLnBrk="1" latinLnBrk="0" hangingPunct="1">
      <a:defRPr sz="1800" kern="1200">
        <a:solidFill>
          <a:schemeClr val="tx1"/>
        </a:solidFill>
        <a:latin typeface="+mn-lt"/>
        <a:ea typeface="+mn-ea"/>
        <a:cs typeface="+mn-cs"/>
      </a:defRPr>
    </a:lvl8pPr>
    <a:lvl9pPr marL="3656820" algn="l" defTabSz="91420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6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CC66FF"/>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8" autoAdjust="0"/>
    <p:restoredTop sz="85428" autoAdjust="0"/>
  </p:normalViewPr>
  <p:slideViewPr>
    <p:cSldViewPr snapToGrid="0">
      <p:cViewPr varScale="1">
        <p:scale>
          <a:sx n="60" d="100"/>
          <a:sy n="60" d="100"/>
        </p:scale>
        <p:origin x="972" y="40"/>
      </p:cViewPr>
      <p:guideLst>
        <p:guide orient="horz" pos="2160"/>
        <p:guide pos="3840"/>
        <p:guide orient="horz" pos="2161"/>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3" Type="http://schemas.openxmlformats.org/officeDocument/2006/relationships/customXml" Target="../customXml/item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79" tIns="46640" rIns="93279" bIns="46640"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3279" tIns="46640" rIns="93279" bIns="46640" rtlCol="0"/>
          <a:lstStyle>
            <a:lvl1pPr algn="r">
              <a:defRPr sz="1200"/>
            </a:lvl1pPr>
          </a:lstStyle>
          <a:p>
            <a:fld id="{B07BBC98-1051-49C5-9763-0F5EC9B83E4B}" type="datetimeFigureOut">
              <a:rPr lang="en-US" smtClean="0"/>
              <a:pPr/>
              <a:t>4/27/2018</a:t>
            </a:fld>
            <a:endParaRPr lang="en-US"/>
          </a:p>
        </p:txBody>
      </p:sp>
      <p:sp>
        <p:nvSpPr>
          <p:cNvPr id="4" name="Slide Image Placeholder 3"/>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3279" tIns="46640" rIns="93279" bIns="46640"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79" tIns="46640" rIns="93279" bIns="4664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5"/>
            <a:ext cx="3041968" cy="466911"/>
          </a:xfrm>
          <a:prstGeom prst="rect">
            <a:avLst/>
          </a:prstGeom>
        </p:spPr>
        <p:txBody>
          <a:bodyPr vert="horz" lIns="93279" tIns="46640" rIns="93279" bIns="4664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5"/>
            <a:ext cx="3041968" cy="466911"/>
          </a:xfrm>
          <a:prstGeom prst="rect">
            <a:avLst/>
          </a:prstGeom>
        </p:spPr>
        <p:txBody>
          <a:bodyPr vert="horz" lIns="93279" tIns="46640" rIns="93279" bIns="46640" rtlCol="0" anchor="b"/>
          <a:lstStyle>
            <a:lvl1pPr algn="r">
              <a:defRPr sz="1200"/>
            </a:lvl1pPr>
          </a:lstStyle>
          <a:p>
            <a:fld id="{A6E8B34F-21F9-45EA-AF95-7A4EFB883D64}" type="slidenum">
              <a:rPr lang="en-US" smtClean="0"/>
              <a:pPr/>
              <a:t>‹#›</a:t>
            </a:fld>
            <a:endParaRPr lang="en-US"/>
          </a:p>
        </p:txBody>
      </p:sp>
    </p:spTree>
    <p:extLst>
      <p:ext uri="{BB962C8B-B14F-4D97-AF65-F5344CB8AC3E}">
        <p14:creationId xmlns:p14="http://schemas.microsoft.com/office/powerpoint/2010/main" val="2908185860"/>
      </p:ext>
    </p:extLst>
  </p:cSld>
  <p:clrMap bg1="lt1" tx1="dk1" bg2="lt2" tx2="dk2" accent1="accent1" accent2="accent2" accent3="accent3" accent4="accent4" accent5="accent5" accent6="accent6" hlink="hlink" folHlink="folHlink"/>
  <p:notesStyle>
    <a:lvl1pPr marL="0" algn="l" defTabSz="914206" rtl="0" eaLnBrk="1" latinLnBrk="0" hangingPunct="1">
      <a:defRPr sz="1200" kern="1200">
        <a:solidFill>
          <a:schemeClr val="tx1"/>
        </a:solidFill>
        <a:latin typeface="+mn-lt"/>
        <a:ea typeface="+mn-ea"/>
        <a:cs typeface="+mn-cs"/>
      </a:defRPr>
    </a:lvl1pPr>
    <a:lvl2pPr marL="457102" algn="l" defTabSz="914206" rtl="0" eaLnBrk="1" latinLnBrk="0" hangingPunct="1">
      <a:defRPr sz="1200" kern="1200">
        <a:solidFill>
          <a:schemeClr val="tx1"/>
        </a:solidFill>
        <a:latin typeface="+mn-lt"/>
        <a:ea typeface="+mn-ea"/>
        <a:cs typeface="+mn-cs"/>
      </a:defRPr>
    </a:lvl2pPr>
    <a:lvl3pPr marL="914206" algn="l" defTabSz="914206" rtl="0" eaLnBrk="1" latinLnBrk="0" hangingPunct="1">
      <a:defRPr sz="1200" kern="1200">
        <a:solidFill>
          <a:schemeClr val="tx1"/>
        </a:solidFill>
        <a:latin typeface="+mn-lt"/>
        <a:ea typeface="+mn-ea"/>
        <a:cs typeface="+mn-cs"/>
      </a:defRPr>
    </a:lvl3pPr>
    <a:lvl4pPr marL="1371308" algn="l" defTabSz="914206" rtl="0" eaLnBrk="1" latinLnBrk="0" hangingPunct="1">
      <a:defRPr sz="1200" kern="1200">
        <a:solidFill>
          <a:schemeClr val="tx1"/>
        </a:solidFill>
        <a:latin typeface="+mn-lt"/>
        <a:ea typeface="+mn-ea"/>
        <a:cs typeface="+mn-cs"/>
      </a:defRPr>
    </a:lvl4pPr>
    <a:lvl5pPr marL="1828411" algn="l" defTabSz="914206" rtl="0" eaLnBrk="1" latinLnBrk="0" hangingPunct="1">
      <a:defRPr sz="1200" kern="1200">
        <a:solidFill>
          <a:schemeClr val="tx1"/>
        </a:solidFill>
        <a:latin typeface="+mn-lt"/>
        <a:ea typeface="+mn-ea"/>
        <a:cs typeface="+mn-cs"/>
      </a:defRPr>
    </a:lvl5pPr>
    <a:lvl6pPr marL="2285513" algn="l" defTabSz="914206" rtl="0" eaLnBrk="1" latinLnBrk="0" hangingPunct="1">
      <a:defRPr sz="1200" kern="1200">
        <a:solidFill>
          <a:schemeClr val="tx1"/>
        </a:solidFill>
        <a:latin typeface="+mn-lt"/>
        <a:ea typeface="+mn-ea"/>
        <a:cs typeface="+mn-cs"/>
      </a:defRPr>
    </a:lvl6pPr>
    <a:lvl7pPr marL="2742615" algn="l" defTabSz="914206" rtl="0" eaLnBrk="1" latinLnBrk="0" hangingPunct="1">
      <a:defRPr sz="1200" kern="1200">
        <a:solidFill>
          <a:schemeClr val="tx1"/>
        </a:solidFill>
        <a:latin typeface="+mn-lt"/>
        <a:ea typeface="+mn-ea"/>
        <a:cs typeface="+mn-cs"/>
      </a:defRPr>
    </a:lvl7pPr>
    <a:lvl8pPr marL="3199718" algn="l" defTabSz="914206" rtl="0" eaLnBrk="1" latinLnBrk="0" hangingPunct="1">
      <a:defRPr sz="1200" kern="1200">
        <a:solidFill>
          <a:schemeClr val="tx1"/>
        </a:solidFill>
        <a:latin typeface="+mn-lt"/>
        <a:ea typeface="+mn-ea"/>
        <a:cs typeface="+mn-cs"/>
      </a:defRPr>
    </a:lvl8pPr>
    <a:lvl9pPr marL="3656820" algn="l" defTabSz="91420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jobs.intel.com/ListJobs/ByCustom/Intel-Job-Category/Keyword-Engineering"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jobs.intel.com/ListJobs/ByCustom/Intel-Job-Category/Keyword-Sales" TargetMode="External"/><Relationship Id="rId5" Type="http://schemas.openxmlformats.org/officeDocument/2006/relationships/hyperlink" Target="http://jobs.intel.com/ListJobs/ByCustom/Intel-Job-Category/Keyword-Information-Technology" TargetMode="External"/><Relationship Id="rId4" Type="http://schemas.openxmlformats.org/officeDocument/2006/relationships/hyperlink" Target="http://jobs.intel.com/ListJobs/ByCustom/Intel-Job-Category/Keyword-Software-Engineering"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p:spPr>
      </p:sp>
      <p:sp>
        <p:nvSpPr>
          <p:cNvPr id="3" name="Notes Placeholder 2"/>
          <p:cNvSpPr>
            <a:spLocks noGrp="1"/>
          </p:cNvSpPr>
          <p:nvPr>
            <p:ph type="body" idx="1"/>
          </p:nvPr>
        </p:nvSpPr>
        <p:spPr/>
        <p:txBody>
          <a:bodyPr/>
          <a:lstStyle/>
          <a:p>
            <a:r>
              <a:rPr lang="en-US" dirty="0" smtClean="0"/>
              <a:t>John: </a:t>
            </a:r>
          </a:p>
          <a:p>
            <a:r>
              <a:rPr lang="en-US" dirty="0" smtClean="0"/>
              <a:t>Welcome to an introduction to Intel.  </a:t>
            </a:r>
            <a:r>
              <a:rPr lang="en-US" baseline="0" dirty="0" smtClean="0"/>
              <a:t>We are honored to have you here today.  My name is John Zeiter , and these are my co-speakers Billy Dennie (Ann Bynum?) and Chris Siems.  We are here to today to welcome you and make you think about the possibilities of a career at our great company. We hope by the end of your time with us today, you will consider not just a job but a career at Intel.  </a:t>
            </a:r>
            <a:endParaRPr lang="en-US" dirty="0"/>
          </a:p>
        </p:txBody>
      </p:sp>
      <p:sp>
        <p:nvSpPr>
          <p:cNvPr id="4" name="Slide Number Placeholder 3"/>
          <p:cNvSpPr>
            <a:spLocks noGrp="1"/>
          </p:cNvSpPr>
          <p:nvPr>
            <p:ph type="sldNum" sz="quarter" idx="10"/>
          </p:nvPr>
        </p:nvSpPr>
        <p:spPr/>
        <p:txBody>
          <a:bodyPr/>
          <a:lstStyle/>
          <a:p>
            <a:fld id="{A6E8B34F-21F9-45EA-AF95-7A4EFB883D64}"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28675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ACA95BE-54E7-4839-915E-A07294A57B29}" type="slidenum">
              <a:rPr lang="en-US" smtClean="0">
                <a:solidFill>
                  <a:prstClr val="black"/>
                </a:solidFill>
              </a:rPr>
              <a:pPr/>
              <a:t>2</a:t>
            </a:fld>
            <a:endParaRPr lang="en-US" dirty="0" smtClean="0">
              <a:solidFill>
                <a:prstClr val="black"/>
              </a:solidFill>
            </a:endParaRPr>
          </a:p>
        </p:txBody>
      </p:sp>
      <p:sp>
        <p:nvSpPr>
          <p:cNvPr id="31747" name="Rectangle 7"/>
          <p:cNvSpPr txBox="1">
            <a:spLocks noGrp="1" noChangeArrowheads="1"/>
          </p:cNvSpPr>
          <p:nvPr/>
        </p:nvSpPr>
        <p:spPr bwMode="auto">
          <a:xfrm>
            <a:off x="3884613" y="8686490"/>
            <a:ext cx="2973387" cy="457512"/>
          </a:xfrm>
          <a:prstGeom prst="rect">
            <a:avLst/>
          </a:prstGeom>
          <a:noFill/>
          <a:ln w="9525">
            <a:noFill/>
            <a:miter lim="800000"/>
            <a:headEnd/>
            <a:tailEnd/>
          </a:ln>
        </p:spPr>
        <p:txBody>
          <a:bodyPr lIns="92301" tIns="46150" rIns="92301" bIns="46150" anchor="b"/>
          <a:lstStyle/>
          <a:p>
            <a:pPr algn="r" defTabSz="922338">
              <a:spcBef>
                <a:spcPct val="0"/>
              </a:spcBef>
            </a:pPr>
            <a:fld id="{897C719B-3063-4234-ABCD-5D8FF86D972E}" type="slidenum">
              <a:rPr lang="en-US" sz="1200">
                <a:solidFill>
                  <a:prstClr val="black"/>
                </a:solidFill>
              </a:rPr>
              <a:pPr algn="r" defTabSz="922338">
                <a:spcBef>
                  <a:spcPct val="0"/>
                </a:spcBef>
              </a:pPr>
              <a:t>2</a:t>
            </a:fld>
            <a:endParaRPr lang="en-US" sz="1200" dirty="0">
              <a:solidFill>
                <a:prstClr val="black"/>
              </a:solidFill>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a:ln/>
        </p:spPr>
        <p:txBody>
          <a:bodyPr/>
          <a:lstStyle/>
          <a:p>
            <a:r>
              <a:rPr lang="en-US" dirty="0" smtClean="0"/>
              <a:t>Career objective</a:t>
            </a:r>
            <a:endParaRPr lang="en-US" baseline="0" dirty="0" smtClean="0"/>
          </a:p>
          <a:p>
            <a:r>
              <a:rPr lang="en-US" baseline="0" dirty="0" smtClean="0"/>
              <a:t>Education.</a:t>
            </a:r>
            <a:endParaRPr lang="en-US" dirty="0" smtClean="0"/>
          </a:p>
        </p:txBody>
      </p:sp>
    </p:spTree>
    <p:extLst>
      <p:ext uri="{BB962C8B-B14F-4D97-AF65-F5344CB8AC3E}">
        <p14:creationId xmlns:p14="http://schemas.microsoft.com/office/powerpoint/2010/main" val="2375278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ACA95BE-54E7-4839-915E-A07294A57B29}" type="slidenum">
              <a:rPr lang="en-US" smtClean="0">
                <a:solidFill>
                  <a:prstClr val="black"/>
                </a:solidFill>
              </a:rPr>
              <a:pPr/>
              <a:t>3</a:t>
            </a:fld>
            <a:endParaRPr lang="en-US" dirty="0" smtClean="0">
              <a:solidFill>
                <a:prstClr val="black"/>
              </a:solidFill>
            </a:endParaRPr>
          </a:p>
        </p:txBody>
      </p:sp>
      <p:sp>
        <p:nvSpPr>
          <p:cNvPr id="31747" name="Rectangle 7"/>
          <p:cNvSpPr txBox="1">
            <a:spLocks noGrp="1" noChangeArrowheads="1"/>
          </p:cNvSpPr>
          <p:nvPr/>
        </p:nvSpPr>
        <p:spPr bwMode="auto">
          <a:xfrm>
            <a:off x="3884613" y="8686490"/>
            <a:ext cx="2973387" cy="457512"/>
          </a:xfrm>
          <a:prstGeom prst="rect">
            <a:avLst/>
          </a:prstGeom>
          <a:noFill/>
          <a:ln w="9525">
            <a:noFill/>
            <a:miter lim="800000"/>
            <a:headEnd/>
            <a:tailEnd/>
          </a:ln>
        </p:spPr>
        <p:txBody>
          <a:bodyPr lIns="92301" tIns="46150" rIns="92301" bIns="46150" anchor="b"/>
          <a:lstStyle/>
          <a:p>
            <a:pPr algn="r" defTabSz="922338">
              <a:spcBef>
                <a:spcPct val="0"/>
              </a:spcBef>
            </a:pPr>
            <a:fld id="{897C719B-3063-4234-ABCD-5D8FF86D972E}" type="slidenum">
              <a:rPr lang="en-US" sz="1200">
                <a:solidFill>
                  <a:prstClr val="black"/>
                </a:solidFill>
              </a:rPr>
              <a:pPr algn="r" defTabSz="922338">
                <a:spcBef>
                  <a:spcPct val="0"/>
                </a:spcBef>
              </a:pPr>
              <a:t>3</a:t>
            </a:fld>
            <a:endParaRPr lang="en-US" sz="1200" dirty="0">
              <a:solidFill>
                <a:prstClr val="black"/>
              </a:solidFill>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a:ln/>
        </p:spPr>
        <p:txBody>
          <a:bodyPr/>
          <a:lstStyle/>
          <a:p>
            <a:r>
              <a:rPr lang="en-US" dirty="0" smtClean="0"/>
              <a:t>Career objective</a:t>
            </a:r>
            <a:endParaRPr lang="en-US" baseline="0" dirty="0" smtClean="0"/>
          </a:p>
          <a:p>
            <a:r>
              <a:rPr lang="en-US" baseline="0" dirty="0" smtClean="0"/>
              <a:t>Education.</a:t>
            </a:r>
            <a:endParaRPr lang="en-US" dirty="0" smtClean="0"/>
          </a:p>
        </p:txBody>
      </p:sp>
    </p:spTree>
    <p:extLst>
      <p:ext uri="{BB962C8B-B14F-4D97-AF65-F5344CB8AC3E}">
        <p14:creationId xmlns:p14="http://schemas.microsoft.com/office/powerpoint/2010/main" val="517561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p:spPr>
      </p:sp>
      <p:sp>
        <p:nvSpPr>
          <p:cNvPr id="3" name="Notes Placeholder 2"/>
          <p:cNvSpPr>
            <a:spLocks noGrp="1"/>
          </p:cNvSpPr>
          <p:nvPr>
            <p:ph type="body" idx="1"/>
          </p:nvPr>
        </p:nvSpPr>
        <p:spPr/>
        <p:txBody>
          <a:bodyPr/>
          <a:lstStyle/>
          <a:p>
            <a:r>
              <a:rPr lang="en-US" sz="1400" dirty="0">
                <a:latin typeface="Verdana"/>
                <a:ea typeface="Calibri"/>
              </a:rPr>
              <a:t>Our vision is simple and direct. If it computes, it does it best with Intel. We embrace all aspects of computing. Our processors are inside a wide range of devices, from servers, PCs, tablets, phones, </a:t>
            </a:r>
            <a:r>
              <a:rPr lang="en-US" sz="1400" dirty="0" err="1">
                <a:latin typeface="Verdana"/>
                <a:ea typeface="Calibri"/>
              </a:rPr>
              <a:t>wearables</a:t>
            </a:r>
            <a:r>
              <a:rPr lang="en-US" sz="1400" dirty="0">
                <a:latin typeface="Verdana"/>
                <a:ea typeface="Calibri"/>
              </a:rPr>
              <a:t>, even in the Internet of Things. Intel provides a complete solution, with both hardware and software solutions for our </a:t>
            </a:r>
            <a:r>
              <a:rPr lang="en-US" sz="1400" dirty="0"/>
              <a:t>users. </a:t>
            </a:r>
            <a:r>
              <a:rPr lang="en-US" sz="1400" dirty="0">
                <a:latin typeface="Verdana"/>
                <a:ea typeface="Calibri"/>
              </a:rPr>
              <a:t>Our goal is to continue growing in each segment and ensure that Intel technology remains the best choice and experience for each segment. </a:t>
            </a:r>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868410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smtClean="0"/>
              <a:t>From the things, into the network, and into the cloud… </a:t>
            </a:r>
            <a:r>
              <a:rPr lang="en-US" b="0" dirty="0" smtClean="0"/>
              <a:t>Intel is the </a:t>
            </a:r>
            <a:r>
              <a:rPr lang="en-US" b="1" dirty="0" smtClean="0"/>
              <a:t>only company whose solutions expand across these segments</a:t>
            </a:r>
          </a:p>
          <a:p>
            <a:pPr marL="171450" indent="-171450">
              <a:buFont typeface="Arial" panose="020B0604020202020204" pitchFamily="34" charset="0"/>
              <a:buChar char="•"/>
            </a:pPr>
            <a:r>
              <a:rPr lang="en-US" dirty="0" smtClean="0"/>
              <a:t>To successfully </a:t>
            </a:r>
            <a:r>
              <a:rPr lang="en-US" strike="noStrike" dirty="0" smtClean="0"/>
              <a:t>serve market segments</a:t>
            </a:r>
            <a:r>
              <a:rPr lang="en-US" dirty="0" smtClean="0"/>
              <a:t>, we have </a:t>
            </a:r>
            <a:r>
              <a:rPr lang="en-US" b="1" dirty="0" smtClean="0"/>
              <a:t>developed a broad range of processors</a:t>
            </a:r>
          </a:p>
          <a:p>
            <a:pPr marL="171450" indent="-171450">
              <a:buFont typeface="Arial" panose="020B0604020202020204" pitchFamily="34" charset="0"/>
              <a:buChar char="•"/>
            </a:pPr>
            <a:r>
              <a:rPr lang="en-US" b="0" dirty="0" smtClean="0"/>
              <a:t>We have several business units</a:t>
            </a:r>
            <a:r>
              <a:rPr lang="en-US" b="0" baseline="0" dirty="0" smtClean="0"/>
              <a:t> that focus on delivering solutions to our customers using our leading edge processors</a:t>
            </a:r>
          </a:p>
          <a:p>
            <a:pPr marL="628650" lvl="1" indent="-171450">
              <a:buFont typeface="Arial" panose="020B0604020202020204" pitchFamily="34" charset="0"/>
              <a:buChar char="•"/>
            </a:pPr>
            <a:r>
              <a:rPr lang="en-US" b="0" baseline="0" dirty="0" smtClean="0"/>
              <a:t>Client Computing Group – </a:t>
            </a:r>
            <a:r>
              <a:rPr lang="en-US" dirty="0" smtClean="0"/>
              <a:t>focuses on delivering innovation</a:t>
            </a:r>
            <a:r>
              <a:rPr lang="en-US" baseline="0" dirty="0" smtClean="0"/>
              <a:t> to users through enhanced computing experiences based on </a:t>
            </a:r>
            <a:r>
              <a:rPr lang="en-US" dirty="0" smtClean="0"/>
              <a:t> Intel architecture-based products</a:t>
            </a:r>
          </a:p>
          <a:p>
            <a:pPr marL="628650" lvl="1" indent="-171450">
              <a:buFont typeface="Arial" panose="020B0604020202020204" pitchFamily="34" charset="0"/>
              <a:buChar char="•"/>
            </a:pPr>
            <a:r>
              <a:rPr lang="en-US" b="0" baseline="0" dirty="0" smtClean="0"/>
              <a:t>Internet of Things Group – delivers the leading spectrum of solutions from things through gateway and network infrastructure to the cloud</a:t>
            </a:r>
          </a:p>
          <a:p>
            <a:pPr marL="628650" lvl="1" indent="-171450">
              <a:buFont typeface="Arial" panose="020B0604020202020204" pitchFamily="34" charset="0"/>
              <a:buChar char="•"/>
            </a:pPr>
            <a:r>
              <a:rPr lang="en-US" b="0" baseline="0" dirty="0" smtClean="0"/>
              <a:t>Data Center Group - </a:t>
            </a:r>
            <a:r>
              <a:rPr lang="en-US" sz="1200" kern="1200" dirty="0" smtClean="0">
                <a:solidFill>
                  <a:schemeClr val="tx1"/>
                </a:solidFill>
                <a:effectLst/>
                <a:latin typeface="+mn-lt"/>
                <a:ea typeface="+mn-ea"/>
                <a:cs typeface="+mn-cs"/>
              </a:rPr>
              <a:t>addresses the breadth of opportunity and diverse requirements of our increasingly digital world and provides foundational components across server, storage and network</a:t>
            </a:r>
          </a:p>
          <a:p>
            <a:pPr marL="628650" lvl="1" indent="-171450">
              <a:buFont typeface="Arial" panose="020B0604020202020204" pitchFamily="34" charset="0"/>
              <a:buChar char="•"/>
            </a:pPr>
            <a:r>
              <a:rPr lang="en-US" b="0" baseline="0" dirty="0" smtClean="0"/>
              <a:t>New Technologies Group – heart of innovation at Intel with the goal to shape the future of computing through the strategies of enabling sensification, building new ecosystems, and fostering emerging customers. This group is comprised of Intel Labs, Perceptual Computing, New Devices Group, New Business Initiatives, and the Maker and Innovator Group.  </a:t>
            </a:r>
          </a:p>
          <a:p>
            <a:pPr marL="628650" lvl="1" indent="-171450">
              <a:buFont typeface="Arial" panose="020B0604020202020204" pitchFamily="34" charset="0"/>
              <a:buChar char="•"/>
            </a:pPr>
            <a:r>
              <a:rPr lang="en-US" b="0" baseline="0" dirty="0" smtClean="0"/>
              <a:t>Non-Volatile Memory Solutions Group – delivers cutting edge memory and storage solutions in client and server businesses using NAND, 3DNAND, SSD, and 3D Cross Point technologies </a:t>
            </a:r>
          </a:p>
          <a:p>
            <a:pPr marL="628650" lvl="1" indent="-171450">
              <a:buFont typeface="Arial" panose="020B0604020202020204" pitchFamily="34" charset="0"/>
              <a:buChar char="•"/>
            </a:pPr>
            <a:r>
              <a:rPr lang="en-US" b="0" baseline="0" dirty="0" smtClean="0"/>
              <a:t>Intel Security Group - </a:t>
            </a:r>
            <a:r>
              <a:rPr lang="en-US" dirty="0" smtClean="0"/>
              <a:t>unites</a:t>
            </a:r>
            <a:r>
              <a:rPr lang="en-US" baseline="0" dirty="0" smtClean="0"/>
              <a:t> the previously disparate security groups under a single vision – to deliver universal security to individuals and business on all computing devices</a:t>
            </a:r>
            <a:endParaRPr lang="en-US" b="0" baseline="0" dirty="0" smtClean="0"/>
          </a:p>
          <a:p>
            <a:pPr marL="628650" lvl="1" indent="-171450">
              <a:buFont typeface="Arial" panose="020B0604020202020204" pitchFamily="34" charset="0"/>
              <a:buChar char="•"/>
            </a:pPr>
            <a:r>
              <a:rPr lang="en-US" b="0" baseline="0" dirty="0" smtClean="0"/>
              <a:t>Programmable Solutions Group – formerly Altera, focused on Field Programmable Gate Array (FPGA) technology delivery and implementation</a:t>
            </a:r>
          </a:p>
          <a:p>
            <a:pPr marL="171450" lvl="0" indent="-171450">
              <a:buFont typeface="Arial" panose="020B0604020202020204" pitchFamily="34" charset="0"/>
              <a:buChar char="•"/>
            </a:pPr>
            <a:r>
              <a:rPr lang="en-US" b="0" baseline="0" dirty="0" smtClean="0"/>
              <a:t>Intel is unique because we can </a:t>
            </a:r>
            <a:r>
              <a:rPr lang="en-US" b="1" baseline="0" dirty="0" smtClean="0"/>
              <a:t>deliver solutions</a:t>
            </a:r>
            <a:r>
              <a:rPr lang="en-US" b="0" baseline="0" dirty="0" smtClean="0"/>
              <a:t> across these business units and produce integrated, complete results rather than segmented or partial solutions that only solve part of the customer’s issues. </a:t>
            </a:r>
          </a:p>
          <a:p>
            <a:pPr marL="171450" lvl="0" indent="-171450">
              <a:buFont typeface="Arial" panose="020B0604020202020204" pitchFamily="34" charset="0"/>
              <a:buChar char="•"/>
            </a:pPr>
            <a:r>
              <a:rPr lang="en-US" b="0" baseline="0" dirty="0" smtClean="0"/>
              <a:t>As data drives the need for accelerated cloud build out and users become more and more reliant on the analytics that data will provide, the virtuous cycle becomes prevalent in our world. The power of Intel is our ability to transcend boundaries across our business units to collaborate and provide the most robust, innovative solutions</a:t>
            </a:r>
          </a:p>
          <a:p>
            <a:pPr marL="171450" lvl="0" indent="-171450">
              <a:buFont typeface="Arial" panose="020B0604020202020204" pitchFamily="34" charset="0"/>
              <a:buChar char="•"/>
            </a:pPr>
            <a:r>
              <a:rPr lang="en-US" b="0" baseline="0" dirty="0" smtClean="0"/>
              <a:t>We have a very large software development organization; in fact if it was a separate company, it would be one of the largest in the world.</a:t>
            </a: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962097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Why is this Virtuous Cycle of Growth so important?</a:t>
            </a:r>
          </a:p>
          <a:p>
            <a:pPr lvl="1" fontAlgn="ctr"/>
            <a:r>
              <a:rPr lang="en-US" sz="1200" kern="1200" dirty="0" smtClean="0">
                <a:solidFill>
                  <a:schemeClr val="tx1"/>
                </a:solidFill>
                <a:effectLst/>
                <a:latin typeface="+mn-lt"/>
                <a:ea typeface="+mn-ea"/>
                <a:cs typeface="+mn-cs"/>
              </a:rPr>
              <a:t>As our world becomes smart and connected, no activity happens in isolation</a:t>
            </a:r>
          </a:p>
          <a:p>
            <a:pPr lvl="1" fontAlgn="ctr"/>
            <a:r>
              <a:rPr lang="en-US" sz="1200" kern="1200" dirty="0" smtClean="0">
                <a:solidFill>
                  <a:schemeClr val="tx1"/>
                </a:solidFill>
                <a:effectLst/>
                <a:latin typeface="+mn-lt"/>
                <a:ea typeface="+mn-ea"/>
                <a:cs typeface="+mn-cs"/>
              </a:rPr>
              <a:t>The app on your </a:t>
            </a:r>
            <a:r>
              <a:rPr lang="en-US" sz="1200" i="0" kern="1200" dirty="0" smtClean="0">
                <a:solidFill>
                  <a:schemeClr val="tx1"/>
                </a:solidFill>
                <a:effectLst/>
                <a:latin typeface="+mn-lt"/>
                <a:ea typeface="+mn-ea"/>
                <a:cs typeface="+mn-cs"/>
              </a:rPr>
              <a:t>phone</a:t>
            </a:r>
            <a:r>
              <a:rPr lang="en-US" sz="1200" kern="1200" dirty="0" smtClean="0">
                <a:solidFill>
                  <a:schemeClr val="tx1"/>
                </a:solidFill>
                <a:effectLst/>
                <a:latin typeface="+mn-lt"/>
                <a:ea typeface="+mn-ea"/>
                <a:cs typeface="+mn-cs"/>
              </a:rPr>
              <a:t>, the turbine in jet, the building in the city, the shopping mall… all are connected to the cloud which gathers data, interprets the data, and provides valuable insights and enables services</a:t>
            </a:r>
          </a:p>
          <a:p>
            <a:pPr lvl="1" fontAlgn="ctr"/>
            <a:r>
              <a:rPr lang="en-US" sz="1200" kern="1200" dirty="0" smtClean="0">
                <a:solidFill>
                  <a:schemeClr val="tx1"/>
                </a:solidFill>
                <a:effectLst/>
                <a:latin typeface="+mn-lt"/>
                <a:ea typeface="+mn-ea"/>
                <a:cs typeface="+mn-cs"/>
              </a:rPr>
              <a:t>This is happening across multiple products &amp; industries: The car, the assembly line, the retail experience… all experiences are being dramatically improved by the cloud</a:t>
            </a:r>
          </a:p>
          <a:p>
            <a:pPr lvl="1" fontAlgn="ctr"/>
            <a:r>
              <a:rPr lang="en-US" sz="1200" kern="1200" dirty="0" smtClean="0">
                <a:solidFill>
                  <a:schemeClr val="tx1"/>
                </a:solidFill>
                <a:effectLst/>
                <a:latin typeface="+mn-lt"/>
                <a:ea typeface="+mn-ea"/>
                <a:cs typeface="+mn-cs"/>
              </a:rPr>
              <a:t>By introducing accelerant technologies</a:t>
            </a:r>
            <a:r>
              <a:rPr lang="en-US" sz="1200" kern="1200" baseline="0" dirty="0" smtClean="0">
                <a:solidFill>
                  <a:schemeClr val="tx1"/>
                </a:solidFill>
                <a:effectLst/>
                <a:latin typeface="+mn-lt"/>
                <a:ea typeface="+mn-ea"/>
                <a:cs typeface="+mn-cs"/>
              </a:rPr>
              <a:t> like Memory, FPGAs, Software, Security and others to this constant data cycle, its value increases greatly. </a:t>
            </a:r>
            <a:endParaRPr lang="en-US" sz="1200" kern="1200" dirty="0" smtClean="0">
              <a:solidFill>
                <a:schemeClr val="tx1"/>
              </a:solidFill>
              <a:effectLst/>
              <a:latin typeface="+mn-lt"/>
              <a:ea typeface="+mn-ea"/>
              <a:cs typeface="+mn-cs"/>
            </a:endParaRPr>
          </a:p>
          <a:p>
            <a:pPr lvl="0" fontAlgn="ctr"/>
            <a:r>
              <a:rPr lang="en-US" sz="1200" kern="1200" dirty="0" smtClean="0">
                <a:solidFill>
                  <a:schemeClr val="tx1"/>
                </a:solidFill>
                <a:effectLst/>
                <a:latin typeface="+mn-lt"/>
                <a:ea typeface="+mn-ea"/>
                <a:cs typeface="+mn-cs"/>
              </a:rPr>
              <a:t>And for Intel… </a:t>
            </a:r>
            <a:r>
              <a:rPr lang="en-US" sz="1200" b="1" kern="1200" dirty="0" smtClean="0">
                <a:solidFill>
                  <a:schemeClr val="tx1"/>
                </a:solidFill>
                <a:effectLst/>
                <a:latin typeface="+mn-lt"/>
                <a:ea typeface="+mn-ea"/>
                <a:cs typeface="+mn-cs"/>
              </a:rPr>
              <a:t>by providing integration across the elements of this virtuous cycle we are best positioned to create the best experiences possible.  Our technology, driven by this cycle, gives rise to new, different, and exciting experiences for our customers. </a:t>
            </a:r>
            <a:endParaRPr lang="en-US" sz="1200" kern="1200" dirty="0" smtClean="0">
              <a:solidFill>
                <a:schemeClr val="tx1"/>
              </a:solidFill>
              <a:effectLst/>
              <a:latin typeface="+mn-lt"/>
              <a:ea typeface="+mn-ea"/>
              <a:cs typeface="+mn-cs"/>
            </a:endParaRPr>
          </a:p>
          <a:p>
            <a:pPr lvl="0" fontAlgn="ctr"/>
            <a:r>
              <a:rPr lang="en-US" sz="1200" kern="1200" dirty="0" smtClean="0">
                <a:solidFill>
                  <a:schemeClr val="tx1"/>
                </a:solidFill>
                <a:effectLst/>
                <a:latin typeface="+mn-lt"/>
                <a:ea typeface="+mn-ea"/>
                <a:cs typeface="+mn-cs"/>
              </a:rPr>
              <a:t>And given market trends… there is a lot of excitement</a:t>
            </a:r>
            <a:r>
              <a:rPr lang="en-US" sz="1200" kern="1200" baseline="0" dirty="0" smtClean="0">
                <a:solidFill>
                  <a:schemeClr val="tx1"/>
                </a:solidFill>
                <a:effectLst/>
                <a:latin typeface="+mn-lt"/>
                <a:ea typeface="+mn-ea"/>
                <a:cs typeface="+mn-cs"/>
              </a:rPr>
              <a:t> around what the future holds for Intel and the industry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70D6CFD-DDA1-4901-AAC5-EED5723699BD}"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82478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400" dirty="0" smtClean="0"/>
              <a:t>Our Vision:  Diversity Leadership</a:t>
            </a:r>
          </a:p>
          <a:p>
            <a:pPr fontAlgn="t"/>
            <a:r>
              <a:rPr lang="en-US" sz="1200" b="0" dirty="0" smtClean="0"/>
              <a:t>Intel’s vision is to become the high tech industry leader in diversity.  Each employee’s unique perspective, experience, thoughts, and ideas contribute to our vision to help make our company what we are today.</a:t>
            </a:r>
          </a:p>
          <a:p>
            <a:pPr fontAlgn="t"/>
            <a:endParaRPr lang="en-US" sz="1200" b="0" dirty="0" smtClean="0"/>
          </a:p>
          <a:p>
            <a:pPr fontAlgn="t"/>
            <a:r>
              <a:rPr lang="en-US" sz="1200" b="0" dirty="0" smtClean="0"/>
              <a:t>We will continue to invest in our leadership position to maintain and advance diversity at Intel with the same determination that has brought the most powerful and revolutionary products to the planet, and we will not be satisfied until we’re the best in our industry.</a:t>
            </a:r>
          </a:p>
          <a:p>
            <a:pPr fontAlgn="t"/>
            <a:endParaRPr lang="en-US" sz="1200" b="0" dirty="0" smtClean="0"/>
          </a:p>
          <a:p>
            <a:pPr marL="0" marR="0" indent="0" algn="l" defTabSz="914206" rtl="0" eaLnBrk="1" fontAlgn="t" latinLnBrk="0" hangingPunct="1">
              <a:lnSpc>
                <a:spcPct val="100000"/>
              </a:lnSpc>
              <a:spcBef>
                <a:spcPts val="0"/>
              </a:spcBef>
              <a:spcAft>
                <a:spcPts val="0"/>
              </a:spcAft>
              <a:buClrTx/>
              <a:buSzTx/>
              <a:buFontTx/>
              <a:buNone/>
              <a:tabLst/>
              <a:defRPr/>
            </a:pPr>
            <a:r>
              <a:rPr lang="en-US" sz="1200" dirty="0" smtClean="0">
                <a:solidFill>
                  <a:prstClr val="white"/>
                </a:solidFill>
                <a:latin typeface="Arial Narrow" panose="020B0606020202030204" pitchFamily="34" charset="0"/>
              </a:rPr>
              <a:t>“</a:t>
            </a:r>
            <a:r>
              <a:rPr lang="en-US" sz="1200" dirty="0" smtClean="0">
                <a:solidFill>
                  <a:prstClr val="white"/>
                </a:solidFill>
                <a:latin typeface="Arial Narrow" panose="020B0606020202030204" pitchFamily="34" charset="0"/>
                <a:cs typeface="Aparajita" panose="020B0604020202020204" pitchFamily="34" charset="0"/>
              </a:rPr>
              <a:t>Without a workforce that more closely mirrors the population, we are missing opportunities, including not understanding and designing for our own customers.”  BK</a:t>
            </a:r>
          </a:p>
          <a:p>
            <a:pPr fontAlgn="t"/>
            <a:endParaRPr lang="en-US" sz="1200" b="0" dirty="0" smtClean="0"/>
          </a:p>
          <a:p>
            <a:endParaRPr lang="en-US" u="sng" dirty="0"/>
          </a:p>
        </p:txBody>
      </p:sp>
      <p:sp>
        <p:nvSpPr>
          <p:cNvPr id="4" name="Slide Number Placeholder 3"/>
          <p:cNvSpPr>
            <a:spLocks noGrp="1"/>
          </p:cNvSpPr>
          <p:nvPr>
            <p:ph type="sldNum" sz="quarter" idx="10"/>
          </p:nvPr>
        </p:nvSpPr>
        <p:spPr/>
        <p:txBody>
          <a:bodyPr/>
          <a:lstStyle/>
          <a:p>
            <a:fld id="{E71AFEC3-85A1-4048-9B1C-1249F3F22F71}"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016425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Intel Clear" panose="020B0604020203020204" pitchFamily="34" charset="0"/>
              </a:rPr>
              <a:t>In January</a:t>
            </a:r>
            <a:r>
              <a:rPr lang="en-US" baseline="0" dirty="0" smtClean="0">
                <a:latin typeface="Intel Clear" panose="020B0604020203020204" pitchFamily="34" charset="0"/>
              </a:rPr>
              <a:t> of this year, our CEO, Brian Krzanich, stood on stage at the biggest gathering of our industry in the world, the Consumer Electronics Show, and shared his vision for what diversity means for Intel. In his view, a fully diverse and inclusive workplace is fundamental to how we deliver results. That is powerful!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He set a bold goal to achieve full workforce representation by 2020. And he committed $300 million to fund programs that accelerate the work in diversity and inclusion for Intel and the tech industry at large.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Brian was the first CEO to set an aggressive goal in changing the face of his workforce in a defined period of time. He also invested substantially to make it happen. And he set Intel on a path that no other high tech company – and very few companies overall – have achieved in their lifetime.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Let’s talk about WHY Brian took this challenge, head-on… </a:t>
            </a:r>
          </a:p>
          <a:p>
            <a:endParaRPr lang="en-US" dirty="0" smtClean="0">
              <a:latin typeface="Intel Clear" panose="020B0604020203020204" pitchFamily="34" charset="0"/>
            </a:endParaRPr>
          </a:p>
          <a:p>
            <a:endParaRPr lang="en-US" dirty="0">
              <a:latin typeface="Intel Clear" panose="020B0604020203020204" pitchFamily="34" charset="0"/>
            </a:endParaRPr>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557424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8B34F-21F9-45EA-AF95-7A4EFB883D64}"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577945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8B34F-21F9-45EA-AF95-7A4EFB883D64}"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54159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8B34F-21F9-45EA-AF95-7A4EFB883D64}" type="slidenum">
              <a:rPr lang="en-US" smtClean="0"/>
              <a:pPr/>
              <a:t>16</a:t>
            </a:fld>
            <a:endParaRPr lang="en-US"/>
          </a:p>
        </p:txBody>
      </p:sp>
    </p:spTree>
    <p:extLst>
      <p:ext uri="{BB962C8B-B14F-4D97-AF65-F5344CB8AC3E}">
        <p14:creationId xmlns:p14="http://schemas.microsoft.com/office/powerpoint/2010/main" val="3384082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8B34F-21F9-45EA-AF95-7A4EFB883D64}" type="slidenum">
              <a:rPr lang="en-US" smtClean="0"/>
              <a:pPr/>
              <a:t>17</a:t>
            </a:fld>
            <a:endParaRPr lang="en-US"/>
          </a:p>
        </p:txBody>
      </p:sp>
    </p:spTree>
    <p:extLst>
      <p:ext uri="{BB962C8B-B14F-4D97-AF65-F5344CB8AC3E}">
        <p14:creationId xmlns:p14="http://schemas.microsoft.com/office/powerpoint/2010/main" val="970837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Speakers stand</a:t>
            </a:r>
            <a:r>
              <a:rPr lang="en-US" baseline="0" dirty="0" smtClean="0"/>
              <a:t> together at the front of the room, and answer questions from the audience. </a:t>
            </a:r>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240840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258978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6E8B34F-21F9-45EA-AF95-7A4EFB883D64}"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154578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hlinkClick r:id="rId3"/>
              </a:rPr>
              <a:t>Engineering</a:t>
            </a:r>
            <a:endParaRPr lang="en-US" b="1" dirty="0" smtClean="0"/>
          </a:p>
          <a:p>
            <a:r>
              <a:rPr lang="en-US" dirty="0" smtClean="0"/>
              <a:t>There are opportunities in networking, wireless communications, flash memory, chipsets, motherboards, and more.</a:t>
            </a:r>
          </a:p>
          <a:p>
            <a:endParaRPr lang="en-US" b="1" dirty="0" smtClean="0">
              <a:hlinkClick r:id="rId4"/>
            </a:endParaRPr>
          </a:p>
          <a:p>
            <a:r>
              <a:rPr lang="en-US" b="1" dirty="0" smtClean="0">
                <a:hlinkClick r:id="rId4"/>
              </a:rPr>
              <a:t>Software</a:t>
            </a:r>
            <a:endParaRPr lang="en-US" b="1" dirty="0" smtClean="0"/>
          </a:p>
          <a:p>
            <a:r>
              <a:rPr lang="en-US" dirty="0" smtClean="0"/>
              <a:t>Write code that gets used by millions of people around the world! Intel is one of the few software companies that touch the entire software ecosystem.</a:t>
            </a:r>
          </a:p>
          <a:p>
            <a:endParaRPr lang="en-US" dirty="0" smtClean="0"/>
          </a:p>
          <a:p>
            <a:r>
              <a:rPr lang="en-US" b="1" dirty="0" smtClean="0">
                <a:hlinkClick r:id="rId5"/>
              </a:rPr>
              <a:t>Information Technology</a:t>
            </a:r>
            <a:endParaRPr lang="en-US" b="1" dirty="0" smtClean="0"/>
          </a:p>
          <a:p>
            <a:r>
              <a:rPr lang="en-US" dirty="0" smtClean="0"/>
              <a:t>Design and support Intel's information technology architecture, as well as hardware, software, Web and e-Commerce solutions.</a:t>
            </a:r>
          </a:p>
          <a:p>
            <a:endParaRPr lang="en-US" dirty="0" smtClean="0"/>
          </a:p>
          <a:p>
            <a:r>
              <a:rPr lang="en-US" b="1" dirty="0" smtClean="0">
                <a:hlinkClick r:id="rId6"/>
              </a:rPr>
              <a:t>Sales &amp; Marketing</a:t>
            </a:r>
            <a:endParaRPr lang="en-US" b="1" dirty="0" smtClean="0"/>
          </a:p>
          <a:p>
            <a:r>
              <a:rPr lang="en-US" dirty="0" smtClean="0"/>
              <a:t>Develop and deploy sound strategies to provide world-class sales and marketing support at the OEM, developer and end-user levels</a:t>
            </a:r>
          </a:p>
          <a:p>
            <a:endParaRPr lang="en-US" dirty="0"/>
          </a:p>
        </p:txBody>
      </p:sp>
      <p:sp>
        <p:nvSpPr>
          <p:cNvPr id="4" name="Slide Number Placeholder 3"/>
          <p:cNvSpPr>
            <a:spLocks noGrp="1"/>
          </p:cNvSpPr>
          <p:nvPr>
            <p:ph type="sldNum" sz="quarter" idx="10"/>
          </p:nvPr>
        </p:nvSpPr>
        <p:spPr/>
        <p:txBody>
          <a:bodyPr/>
          <a:lstStyle/>
          <a:p>
            <a:fld id="{A6E8B34F-21F9-45EA-AF95-7A4EFB883D64}" type="slidenum">
              <a:rPr lang="en-US" smtClean="0"/>
              <a:pPr/>
              <a:t>21</a:t>
            </a:fld>
            <a:endParaRPr lang="en-US"/>
          </a:p>
        </p:txBody>
      </p:sp>
    </p:spTree>
    <p:extLst>
      <p:ext uri="{BB962C8B-B14F-4D97-AF65-F5344CB8AC3E}">
        <p14:creationId xmlns:p14="http://schemas.microsoft.com/office/powerpoint/2010/main" val="3816092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ED78E36-5493-433D-96CE-AD3BE5362056}" type="slidenum">
              <a:rPr lang="en-US" smtClean="0">
                <a:solidFill>
                  <a:srgbClr val="000000"/>
                </a:solidFill>
                <a:latin typeface="Arial" charset="0"/>
              </a:rPr>
              <a:pPr/>
              <a:t>22</a:t>
            </a:fld>
            <a:endParaRPr lang="en-US" dirty="0" smtClean="0">
              <a:solidFill>
                <a:srgbClr val="000000"/>
              </a:solidFill>
              <a:latin typeface="Arial" charset="0"/>
            </a:endParaRPr>
          </a:p>
        </p:txBody>
      </p:sp>
      <p:sp>
        <p:nvSpPr>
          <p:cNvPr id="61443" name="Rectangle 2"/>
          <p:cNvSpPr>
            <a:spLocks noGrp="1" noRot="1" noChangeAspect="1" noChangeArrowheads="1" noTextEdit="1"/>
          </p:cNvSpPr>
          <p:nvPr>
            <p:ph type="sldImg"/>
          </p:nvPr>
        </p:nvSpPr>
        <p:spPr>
          <a:xfrm>
            <a:off x="406400" y="696913"/>
            <a:ext cx="6199188" cy="3486150"/>
          </a:xfrm>
          <a:ln/>
        </p:spPr>
      </p:sp>
      <p:sp>
        <p:nvSpPr>
          <p:cNvPr id="61444" name="Rectangle 3"/>
          <p:cNvSpPr>
            <a:spLocks noGrp="1" noChangeArrowheads="1"/>
          </p:cNvSpPr>
          <p:nvPr>
            <p:ph type="body" idx="1"/>
          </p:nvPr>
        </p:nvSpPr>
        <p:spPr>
          <a:noFill/>
          <a:ln/>
        </p:spPr>
        <p:txBody>
          <a:bodyPr/>
          <a:lstStyle/>
          <a:p>
            <a:r>
              <a:rPr lang="en-US" dirty="0" smtClean="0"/>
              <a:t>At Intel, we never stop looking for bold ideas in technology, business, manufacturing, and corporate responsibility. We strive to ignite imaginations and enable positive change, making people’s lives better and more interesting.</a:t>
            </a:r>
          </a:p>
          <a:p>
            <a:endParaRPr lang="en-US" dirty="0" smtClean="0"/>
          </a:p>
          <a:p>
            <a:r>
              <a:rPr lang="en-US" sz="1200" b="0" i="0" u="none" strike="noStrike" kern="1200" baseline="0" dirty="0" smtClean="0">
                <a:solidFill>
                  <a:schemeClr val="tx1"/>
                </a:solidFill>
                <a:latin typeface="+mn-lt"/>
                <a:ea typeface="+mn-ea"/>
                <a:cs typeface="+mn-cs"/>
              </a:rPr>
              <a:t>Third-party recognition gives us valuable feedback on our programs and practices, and helps drive continuous improvement over time. This list is a selection of recent awards and recognitions that Intel has received.  </a:t>
            </a:r>
            <a:endParaRPr lang="en-US" dirty="0" smtClean="0"/>
          </a:p>
          <a:p>
            <a:endParaRPr lang="en-US" dirty="0" smtClean="0"/>
          </a:p>
        </p:txBody>
      </p:sp>
    </p:spTree>
    <p:extLst>
      <p:ext uri="{BB962C8B-B14F-4D97-AF65-F5344CB8AC3E}">
        <p14:creationId xmlns:p14="http://schemas.microsoft.com/office/powerpoint/2010/main" val="5606165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Intel Clear" panose="020B0604020203020204" pitchFamily="34" charset="0"/>
              </a:rPr>
              <a:t>As I said before, Intel has taken a broad view of diversity and inclusion as a way to drive better business results and improve the tech industry overall.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Hiring, Progression and Retention are critical as we endeavor to have a workforce representative of the talent we need to hire and more reflective of the changing face of the country.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Grow the Tech Pipeline is all about investing in programs that will grow the student population in engineering and computer science. Those are the disciplines we need to keep our business vibrant and growing.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And Industry Leadership is about investing in diverse entrepreneurs, supporting women in gaming, and driving diversity in our global supply chain. </a:t>
            </a:r>
          </a:p>
          <a:p>
            <a:endParaRPr lang="en-US" baseline="0" dirty="0" smtClean="0">
              <a:latin typeface="Intel Clear" panose="020B0604020203020204" pitchFamily="34" charset="0"/>
            </a:endParaRPr>
          </a:p>
          <a:p>
            <a:r>
              <a:rPr lang="en-US" baseline="0" dirty="0" smtClean="0">
                <a:latin typeface="Intel Clear" panose="020B0604020203020204" pitchFamily="34" charset="0"/>
              </a:rPr>
              <a:t>Let’s talk about each of these in some detail.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D61C8689-8455-3546-ADF9-3B7273760F66}"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810883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Gordon Moore predicted in 1965, increasing complexity of integrated circuits will result in a reduction in cost of transistors – the fundamental building block of the digital age – at a steady, exponential rate. This decrease in cost as well as transistor size has also led to dramatic increases in compute power and energy efficiency and transformed our world with ever-more powerful smart phones, tablets, personal computers and data centers. But Moore’s Law is not a scientific principle.  Rather, it’s an observation of the pace at which the industry is able to deliver more computing functionality at ever lower cost.  And almost from the very moment of Moore’s Law being posed and becoming understood, there has been speculation that it will someday end.  Yet each time, Intel engineers have found a way to innovate, go past, around, and through perceived obstacles, using new materials and inventing new technologies along the way.</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4945C7-2962-46C2-9402-6515EC24E98E}"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830210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Master" Target="../slideMasters/slideMaster12.xml"/><Relationship Id="rId1" Type="http://schemas.openxmlformats.org/officeDocument/2006/relationships/tags" Target="../tags/tag1.xml"/><Relationship Id="rId4" Type="http://schemas.openxmlformats.org/officeDocument/2006/relationships/image" Target="../media/image34.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Master" Target="../slideMasters/slideMaster13.xml"/><Relationship Id="rId1" Type="http://schemas.openxmlformats.org/officeDocument/2006/relationships/tags" Target="../tags/tag2.xml"/><Relationship Id="rId4" Type="http://schemas.openxmlformats.org/officeDocument/2006/relationships/image" Target="../media/image34.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2" y="1793884"/>
            <a:ext cx="11209867" cy="4168775"/>
          </a:xfrm>
          <a:prstGeom prst="rect">
            <a:avLst/>
          </a:prstGeom>
          <a:noFill/>
          <a:ln w="9525">
            <a:noFill/>
            <a:miter lim="800000"/>
            <a:headEnd/>
            <a:tailEnd/>
          </a:ln>
          <a:effectLst/>
        </p:spPr>
        <p:txBody>
          <a:bodyPr lIns="50069" tIns="25034" rIns="50069" bIns="25034" anchorCtr="1"/>
          <a:lstStyle/>
          <a:p>
            <a:pPr algn="r" defTabSz="816161"/>
            <a:endParaRPr lang="en-US" sz="1300" dirty="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p:nvPr>
        </p:nvSpPr>
        <p:spPr>
          <a:xfrm>
            <a:off x="341315" y="2249649"/>
            <a:ext cx="8767379" cy="1258423"/>
          </a:xfrm>
        </p:spPr>
        <p:txBody>
          <a:bodyPr anchor="b" anchorCtr="0"/>
          <a:lstStyle>
            <a:lvl1pPr algn="l">
              <a:defRPr sz="3000"/>
            </a:lvl1pPr>
          </a:lstStyle>
          <a:p>
            <a:r>
              <a:rPr lang="en-US" smtClean="0"/>
              <a:t>Click to edit Master title style</a:t>
            </a:r>
            <a:endParaRPr lang="en-US" dirty="0"/>
          </a:p>
        </p:txBody>
      </p:sp>
      <p:sp>
        <p:nvSpPr>
          <p:cNvPr id="22533" name="Rectangle 5"/>
          <p:cNvSpPr>
            <a:spLocks noGrp="1" noChangeArrowheads="1"/>
          </p:cNvSpPr>
          <p:nvPr>
            <p:ph type="subTitle" idx="1"/>
          </p:nvPr>
        </p:nvSpPr>
        <p:spPr>
          <a:xfrm>
            <a:off x="341313" y="4315379"/>
            <a:ext cx="6866888" cy="1178001"/>
          </a:xfrm>
        </p:spPr>
        <p:txBody>
          <a:bodyPr anchorCtr="0"/>
          <a:lstStyle>
            <a:lvl1pPr marL="0" indent="0" algn="l">
              <a:spcBef>
                <a:spcPts val="0"/>
              </a:spcBef>
              <a:buFont typeface="Wingdings" pitchFamily="2" charset="2"/>
              <a:buNone/>
              <a:defRPr/>
            </a:lvl1pPr>
          </a:lstStyle>
          <a:p>
            <a:r>
              <a:rPr lang="en-US" smtClean="0"/>
              <a:t>Click to edit Master subtitle style</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5848" y="2"/>
            <a:ext cx="2186152" cy="182179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912" y="408315"/>
            <a:ext cx="4042833" cy="1134688"/>
          </a:xfrm>
          <a:prstGeom prst="rect">
            <a:avLst/>
          </a:prstGeom>
        </p:spPr>
      </p:pic>
    </p:spTree>
    <p:extLst>
      <p:ext uri="{BB962C8B-B14F-4D97-AF65-F5344CB8AC3E}">
        <p14:creationId xmlns:p14="http://schemas.microsoft.com/office/powerpoint/2010/main" val="3536252850"/>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3909060" y="-576"/>
            <a:ext cx="8282940" cy="6858578"/>
          </a:xfrm>
          <a:prstGeom prst="rect">
            <a:avLst/>
          </a:prstGeom>
          <a:effectLst>
            <a:softEdge rad="0"/>
          </a:effectLst>
        </p:spPr>
      </p:pic>
      <p:sp>
        <p:nvSpPr>
          <p:cNvPr id="22531" name="Rectangle 3"/>
          <p:cNvSpPr>
            <a:spLocks noChangeArrowheads="1"/>
          </p:cNvSpPr>
          <p:nvPr/>
        </p:nvSpPr>
        <p:spPr bwMode="auto">
          <a:xfrm>
            <a:off x="488952" y="1793884"/>
            <a:ext cx="11209867" cy="4168775"/>
          </a:xfrm>
          <a:prstGeom prst="rect">
            <a:avLst/>
          </a:prstGeom>
          <a:noFill/>
          <a:ln w="9525">
            <a:noFill/>
            <a:miter lim="800000"/>
            <a:headEnd/>
            <a:tailEnd/>
          </a:ln>
          <a:effectLst/>
        </p:spPr>
        <p:txBody>
          <a:bodyPr lIns="50069" tIns="25034" rIns="50069" bIns="25034" anchorCtr="1"/>
          <a:lstStyle/>
          <a:p>
            <a:pPr algn="r" defTabSz="816161"/>
            <a:endParaRPr lang="en-US" sz="1300" dirty="0">
              <a:solidFill>
                <a:prstClr val="white"/>
              </a:solidFill>
              <a:effectLst>
                <a:outerShdw blurRad="38100" dist="38100" dir="2700000" algn="tl">
                  <a:srgbClr val="000000"/>
                </a:outerShdw>
              </a:effectLst>
              <a:latin typeface="Neo Sans Inte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5848" y="2"/>
            <a:ext cx="2186152" cy="182179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954" y="1603376"/>
            <a:ext cx="3264685" cy="916288"/>
          </a:xfrm>
          <a:prstGeom prst="rect">
            <a:avLst/>
          </a:prstGeom>
        </p:spPr>
      </p:pic>
    </p:spTree>
    <p:extLst>
      <p:ext uri="{BB962C8B-B14F-4D97-AF65-F5344CB8AC3E}">
        <p14:creationId xmlns:p14="http://schemas.microsoft.com/office/powerpoint/2010/main" val="1968036329"/>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72176494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7"/>
            <a:ext cx="5384800" cy="4525963"/>
          </a:xfrm>
        </p:spPr>
        <p:txBody>
          <a:bodyPr/>
          <a:lstStyle>
            <a:lvl1pPr>
              <a:defRPr sz="2000"/>
            </a:lvl1pPr>
            <a:lvl2pPr>
              <a:defRPr sz="17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6197600" y="1600207"/>
            <a:ext cx="5384800" cy="4525963"/>
          </a:xfrm>
        </p:spPr>
        <p:txBody>
          <a:bodyPr/>
          <a:lstStyle>
            <a:lvl1pPr>
              <a:defRPr sz="2000"/>
            </a:lvl1pPr>
            <a:lvl2pPr>
              <a:defRPr sz="17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43876836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4" y="1535115"/>
            <a:ext cx="5386919" cy="639763"/>
          </a:xfrm>
        </p:spPr>
        <p:txBody>
          <a:bodyPr anchor="b"/>
          <a:lstStyle>
            <a:lvl1pPr marL="0" indent="0">
              <a:buNone/>
              <a:defRPr sz="1700" b="0"/>
            </a:lvl1pPr>
            <a:lvl2pPr marL="250510" indent="0">
              <a:buNone/>
              <a:defRPr sz="1100" b="1"/>
            </a:lvl2pPr>
            <a:lvl3pPr marL="501015" indent="0">
              <a:buNone/>
              <a:defRPr sz="1000" b="1"/>
            </a:lvl3pPr>
            <a:lvl4pPr marL="751524" indent="0">
              <a:buNone/>
              <a:defRPr sz="900" b="1"/>
            </a:lvl4pPr>
            <a:lvl5pPr marL="1002033" indent="0">
              <a:buNone/>
              <a:defRPr sz="900" b="1"/>
            </a:lvl5pPr>
            <a:lvl6pPr marL="1252541" indent="0">
              <a:buNone/>
              <a:defRPr sz="900" b="1"/>
            </a:lvl6pPr>
            <a:lvl7pPr marL="1503049" indent="0">
              <a:buNone/>
              <a:defRPr sz="900" b="1"/>
            </a:lvl7pPr>
            <a:lvl8pPr marL="1753555" indent="0">
              <a:buNone/>
              <a:defRPr sz="900" b="1"/>
            </a:lvl8pPr>
            <a:lvl9pPr marL="2004064"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609604" y="2174877"/>
            <a:ext cx="5386919" cy="3951288"/>
          </a:xfrm>
        </p:spPr>
        <p:txBody>
          <a:bodyPr/>
          <a:lstStyle>
            <a:lvl1pPr>
              <a:defRPr sz="1700"/>
            </a:lvl1pPr>
            <a:lvl2pPr>
              <a:defRPr sz="1200"/>
            </a:lvl2pPr>
            <a:lvl3pPr>
              <a:defRPr sz="12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6193369" y="1535115"/>
            <a:ext cx="5389035" cy="639763"/>
          </a:xfrm>
        </p:spPr>
        <p:txBody>
          <a:bodyPr anchor="b"/>
          <a:lstStyle>
            <a:lvl1pPr marL="0" indent="0">
              <a:buNone/>
              <a:defRPr sz="1700" b="0"/>
            </a:lvl1pPr>
            <a:lvl2pPr marL="250510" indent="0">
              <a:buNone/>
              <a:defRPr sz="1100" b="1"/>
            </a:lvl2pPr>
            <a:lvl3pPr marL="501015" indent="0">
              <a:buNone/>
              <a:defRPr sz="1000" b="1"/>
            </a:lvl3pPr>
            <a:lvl4pPr marL="751524" indent="0">
              <a:buNone/>
              <a:defRPr sz="900" b="1"/>
            </a:lvl4pPr>
            <a:lvl5pPr marL="1002033" indent="0">
              <a:buNone/>
              <a:defRPr sz="900" b="1"/>
            </a:lvl5pPr>
            <a:lvl6pPr marL="1252541" indent="0">
              <a:buNone/>
              <a:defRPr sz="900" b="1"/>
            </a:lvl6pPr>
            <a:lvl7pPr marL="1503049" indent="0">
              <a:buNone/>
              <a:defRPr sz="900" b="1"/>
            </a:lvl7pPr>
            <a:lvl8pPr marL="1753555" indent="0">
              <a:buNone/>
              <a:defRPr sz="900" b="1"/>
            </a:lvl8pPr>
            <a:lvl9pPr marL="2004064"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6193369" y="2174877"/>
            <a:ext cx="5389035" cy="3951288"/>
          </a:xfrm>
        </p:spPr>
        <p:txBody>
          <a:bodyPr/>
          <a:lstStyle>
            <a:lvl1pPr>
              <a:defRPr sz="1700"/>
            </a:lvl1pPr>
            <a:lvl2pPr>
              <a:defRPr sz="1200"/>
            </a:lvl2pPr>
            <a:lvl3pPr>
              <a:defRPr sz="12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7294279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7617772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273302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6001" y="2536482"/>
            <a:ext cx="6360003" cy="178504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5848" y="2"/>
            <a:ext cx="2186152" cy="1821793"/>
          </a:xfrm>
          <a:prstGeom prst="rect">
            <a:avLst/>
          </a:prstGeom>
        </p:spPr>
      </p:pic>
    </p:spTree>
    <p:extLst>
      <p:ext uri="{BB962C8B-B14F-4D97-AF65-F5344CB8AC3E}">
        <p14:creationId xmlns:p14="http://schemas.microsoft.com/office/powerpoint/2010/main" val="365576656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Option 1">
    <p:spTree>
      <p:nvGrpSpPr>
        <p:cNvPr id="1" name=""/>
        <p:cNvGrpSpPr/>
        <p:nvPr/>
      </p:nvGrpSpPr>
      <p:grpSpPr>
        <a:xfrm>
          <a:off x="0" y="0"/>
          <a:ext cx="0" cy="0"/>
          <a:chOff x="0" y="0"/>
          <a:chExt cx="0" cy="0"/>
        </a:xfrm>
      </p:grpSpPr>
      <p:pic>
        <p:nvPicPr>
          <p:cNvPr id="6" name="Picture 5" descr="PPTCover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1670242"/>
            <a:ext cx="11026000" cy="3822320"/>
          </a:xfrm>
          <a:prstGeom prst="rect">
            <a:avLst/>
          </a:prstGeom>
        </p:spPr>
      </p:pic>
      <p:sp>
        <p:nvSpPr>
          <p:cNvPr id="12"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939598"/>
                </a:solidFill>
                <a:cs typeface="Verdana"/>
              </a:rPr>
              <a:t>INTEL CONFIDENTIAL, FOR INTERNAL USE ONLY</a:t>
            </a:r>
          </a:p>
        </p:txBody>
      </p:sp>
      <p:sp>
        <p:nvSpPr>
          <p:cNvPr id="48131" name="Rectangle 3"/>
          <p:cNvSpPr>
            <a:spLocks noGrp="1" noChangeArrowheads="1"/>
          </p:cNvSpPr>
          <p:nvPr>
            <p:ph type="ctrTitle"/>
          </p:nvPr>
        </p:nvSpPr>
        <p:spPr>
          <a:xfrm>
            <a:off x="609601" y="2640386"/>
            <a:ext cx="6779100" cy="553998"/>
          </a:xfrm>
        </p:spPr>
        <p:txBody>
          <a:bodyPr wrap="none" anchor="ctr" anchorCtr="0">
            <a:spAutoFit/>
          </a:bodyPr>
          <a:lstStyle>
            <a:lvl1pPr algn="l">
              <a:lnSpc>
                <a:spcPct val="100000"/>
              </a:lnSpc>
              <a:defRPr sz="3600" b="0" i="0">
                <a:solidFill>
                  <a:schemeClr val="bg1"/>
                </a:solidFill>
                <a:latin typeface="Verdana"/>
                <a:cs typeface="Verdana"/>
              </a:defRPr>
            </a:lvl1pPr>
          </a:lstStyle>
          <a:p>
            <a:r>
              <a:rPr lang="en-US" altLang="ja-JP" dirty="0" smtClean="0"/>
              <a:t>Click to edit Master title style</a:t>
            </a:r>
            <a:endParaRPr lang="en-US" altLang="ja-JP" dirty="0"/>
          </a:p>
        </p:txBody>
      </p:sp>
      <p:sp>
        <p:nvSpPr>
          <p:cNvPr id="48132" name="Rectangle 4"/>
          <p:cNvSpPr>
            <a:spLocks noGrp="1" noChangeArrowheads="1"/>
          </p:cNvSpPr>
          <p:nvPr>
            <p:ph type="subTitle" idx="1" hasCustomPrompt="1"/>
          </p:nvPr>
        </p:nvSpPr>
        <p:spPr>
          <a:xfrm>
            <a:off x="3170989" y="4353388"/>
            <a:ext cx="5955651" cy="933589"/>
          </a:xfrm>
        </p:spPr>
        <p:txBody>
          <a:bodyPr wrap="square">
            <a:spAutoFit/>
          </a:bodyPr>
          <a:lstStyle>
            <a:lvl1pPr marL="0" indent="0" algn="l">
              <a:lnSpc>
                <a:spcPts val="2165"/>
              </a:lnSpc>
              <a:spcBef>
                <a:spcPts val="0"/>
              </a:spcBef>
              <a:spcAft>
                <a:spcPts val="0"/>
              </a:spcAft>
              <a:defRPr sz="2000">
                <a:solidFill>
                  <a:schemeClr val="bg1"/>
                </a:solidFill>
                <a:latin typeface="Verdana"/>
                <a:cs typeface="Verdana"/>
              </a:defRPr>
            </a:lvl1pPr>
          </a:lstStyle>
          <a:p>
            <a:pPr>
              <a:lnSpc>
                <a:spcPct val="80000"/>
              </a:lnSpc>
              <a:spcAft>
                <a:spcPts val="800"/>
              </a:spcAft>
            </a:pPr>
            <a:r>
              <a:rPr lang="en-US" dirty="0" smtClean="0">
                <a:latin typeface="Verdana" charset="0"/>
              </a:rPr>
              <a:t>Subtitle</a:t>
            </a:r>
          </a:p>
          <a:p>
            <a:pPr>
              <a:lnSpc>
                <a:spcPts val="2160"/>
              </a:lnSpc>
              <a:spcAft>
                <a:spcPts val="0"/>
              </a:spcAft>
            </a:pPr>
            <a:r>
              <a:rPr lang="en-US" sz="1600" dirty="0" smtClean="0">
                <a:latin typeface="Verdana" charset="0"/>
              </a:rPr>
              <a:t>Additional Info</a:t>
            </a:r>
            <a:endParaRPr lang="en-US" dirty="0" smtClean="0">
              <a:latin typeface="Verdana" charset="0"/>
            </a:endParaRPr>
          </a:p>
          <a:p>
            <a:endParaRPr lang="en-US" dirty="0"/>
          </a:p>
        </p:txBody>
      </p:sp>
      <p:pic>
        <p:nvPicPr>
          <p:cNvPr id="14" name="Picture 13" descr="intel_rgb_3000.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32532" y="301373"/>
            <a:ext cx="1154064" cy="570685"/>
          </a:xfrm>
          <a:prstGeom prst="rect">
            <a:avLst/>
          </a:prstGeom>
        </p:spPr>
      </p:pic>
      <p:sp>
        <p:nvSpPr>
          <p:cNvPr id="8" name="TextBox 7"/>
          <p:cNvSpPr txBox="1"/>
          <p:nvPr userDrawn="1"/>
        </p:nvSpPr>
        <p:spPr>
          <a:xfrm>
            <a:off x="0" y="6596390"/>
            <a:ext cx="360996" cy="215444"/>
          </a:xfrm>
          <a:prstGeom prst="rect">
            <a:avLst/>
          </a:prstGeom>
          <a:noFill/>
        </p:spPr>
        <p:txBody>
          <a:bodyPr wrap="none" lIns="91420" tIns="45710" rIns="91420" bIns="45710" rtlCol="0">
            <a:spAutoFit/>
          </a:bodyPr>
          <a:lstStyle/>
          <a:p>
            <a:pPr fontAlgn="base">
              <a:spcBef>
                <a:spcPct val="0"/>
              </a:spcBef>
              <a:spcAft>
                <a:spcPct val="0"/>
              </a:spcAft>
            </a:pPr>
            <a:fld id="{435EC5FB-0C8E-4818-A81D-78796ABB4840}" type="slidenum">
              <a:rPr lang="en-US" sz="800" smtClean="0">
                <a:solidFill>
                  <a:srgbClr val="B4BABD"/>
                </a:solidFill>
                <a:ea typeface="Verdana" pitchFamily="34" charset="0"/>
                <a:cs typeface="Verdana" pitchFamily="34" charset="0"/>
              </a:rPr>
              <a:pPr fontAlgn="base">
                <a:spcBef>
                  <a:spcPct val="0"/>
                </a:spcBef>
                <a:spcAft>
                  <a:spcPct val="0"/>
                </a:spcAft>
              </a:pPr>
              <a:t>‹#›</a:t>
            </a:fld>
            <a:endParaRPr lang="en-US" sz="800" dirty="0">
              <a:solidFill>
                <a:srgbClr val="B4BABD"/>
              </a:solidFill>
              <a:ea typeface="Verdana" pitchFamily="34" charset="0"/>
              <a:cs typeface="Verdana" pitchFamily="34" charset="0"/>
            </a:endParaRPr>
          </a:p>
        </p:txBody>
      </p:sp>
    </p:spTree>
    <p:extLst>
      <p:ext uri="{BB962C8B-B14F-4D97-AF65-F5344CB8AC3E}">
        <p14:creationId xmlns:p14="http://schemas.microsoft.com/office/powerpoint/2010/main" val="1170056619"/>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pic>
        <p:nvPicPr>
          <p:cNvPr id="3" name="Picture 2" descr="PPTCovers-0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1625603"/>
            <a:ext cx="11009744" cy="4102745"/>
          </a:xfrm>
          <a:prstGeom prst="rect">
            <a:avLst/>
          </a:prstGeom>
        </p:spPr>
      </p:pic>
      <p:pic>
        <p:nvPicPr>
          <p:cNvPr id="9" name="Picture 8" descr="intel_rgb_3000.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32532" y="301373"/>
            <a:ext cx="1154064" cy="570685"/>
          </a:xfrm>
          <a:prstGeom prst="rect">
            <a:avLst/>
          </a:prstGeom>
        </p:spPr>
      </p:pic>
      <p:sp>
        <p:nvSpPr>
          <p:cNvPr id="7"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939598"/>
                </a:solidFill>
                <a:cs typeface="Verdana"/>
              </a:rPr>
              <a:t>INTEL CONFIDENTIAL, FOR INTERNAL USE ONLY</a:t>
            </a:r>
          </a:p>
        </p:txBody>
      </p:sp>
      <p:sp>
        <p:nvSpPr>
          <p:cNvPr id="8" name="Rectangle 3"/>
          <p:cNvSpPr>
            <a:spLocks noGrp="1" noChangeArrowheads="1"/>
          </p:cNvSpPr>
          <p:nvPr>
            <p:ph type="ctrTitle"/>
          </p:nvPr>
        </p:nvSpPr>
        <p:spPr>
          <a:xfrm>
            <a:off x="609601" y="2379362"/>
            <a:ext cx="6779100" cy="553998"/>
          </a:xfrm>
        </p:spPr>
        <p:txBody>
          <a:bodyPr wrap="none" anchor="ctr" anchorCtr="0">
            <a:spAutoFit/>
          </a:bodyPr>
          <a:lstStyle>
            <a:lvl1pPr algn="l">
              <a:lnSpc>
                <a:spcPct val="100000"/>
              </a:lnSpc>
              <a:defRPr sz="3600" b="0">
                <a:solidFill>
                  <a:schemeClr val="bg1"/>
                </a:solidFill>
                <a:latin typeface="Verdana"/>
                <a:cs typeface="Verdana"/>
              </a:defRPr>
            </a:lvl1pPr>
          </a:lstStyle>
          <a:p>
            <a:r>
              <a:rPr lang="en-US" altLang="ja-JP" dirty="0" smtClean="0"/>
              <a:t>Click to edit Master title style</a:t>
            </a:r>
            <a:endParaRPr lang="en-US" altLang="ja-JP" dirty="0"/>
          </a:p>
        </p:txBody>
      </p:sp>
      <p:sp>
        <p:nvSpPr>
          <p:cNvPr id="10" name="Rectangle 4"/>
          <p:cNvSpPr>
            <a:spLocks noGrp="1" noChangeArrowheads="1"/>
          </p:cNvSpPr>
          <p:nvPr>
            <p:ph type="subTitle" idx="1" hasCustomPrompt="1"/>
          </p:nvPr>
        </p:nvSpPr>
        <p:spPr>
          <a:xfrm>
            <a:off x="613584" y="3264185"/>
            <a:ext cx="5791200" cy="630942"/>
          </a:xfrm>
        </p:spPr>
        <p:txBody>
          <a:bodyPr wrap="square">
            <a:spAutoFit/>
          </a:bodyPr>
          <a:lstStyle>
            <a:lvl1pPr marL="0" indent="0" algn="l">
              <a:lnSpc>
                <a:spcPts val="2165"/>
              </a:lnSpc>
              <a:spcBef>
                <a:spcPts val="0"/>
              </a:spcBef>
              <a:spcAft>
                <a:spcPts val="0"/>
              </a:spcAft>
              <a:defRPr sz="2000">
                <a:solidFill>
                  <a:schemeClr val="bg1"/>
                </a:solidFill>
                <a:latin typeface="Verdana"/>
                <a:cs typeface="Verdana"/>
              </a:defRPr>
            </a:lvl1pPr>
          </a:lstStyle>
          <a:p>
            <a:pPr>
              <a:lnSpc>
                <a:spcPct val="80000"/>
              </a:lnSpc>
              <a:spcAft>
                <a:spcPts val="800"/>
              </a:spcAft>
            </a:pPr>
            <a:r>
              <a:rPr lang="en-US" dirty="0" smtClean="0">
                <a:latin typeface="Verdana" charset="0"/>
              </a:rPr>
              <a:t>Subtitle</a:t>
            </a:r>
          </a:p>
          <a:p>
            <a:pPr>
              <a:lnSpc>
                <a:spcPts val="2160"/>
              </a:lnSpc>
              <a:spcAft>
                <a:spcPts val="0"/>
              </a:spcAft>
            </a:pPr>
            <a:r>
              <a:rPr lang="en-US" sz="1600" dirty="0" smtClean="0">
                <a:latin typeface="Verdana" charset="0"/>
              </a:rPr>
              <a:t>Additional Info</a:t>
            </a:r>
          </a:p>
        </p:txBody>
      </p:sp>
      <p:sp>
        <p:nvSpPr>
          <p:cNvPr id="11" name="TextBox 10"/>
          <p:cNvSpPr txBox="1"/>
          <p:nvPr userDrawn="1"/>
        </p:nvSpPr>
        <p:spPr>
          <a:xfrm>
            <a:off x="0" y="6596390"/>
            <a:ext cx="360996" cy="215444"/>
          </a:xfrm>
          <a:prstGeom prst="rect">
            <a:avLst/>
          </a:prstGeom>
          <a:noFill/>
        </p:spPr>
        <p:txBody>
          <a:bodyPr wrap="none" lIns="91420" tIns="45710" rIns="91420" bIns="45710" rtlCol="0">
            <a:spAutoFit/>
          </a:bodyPr>
          <a:lstStyle/>
          <a:p>
            <a:pPr fontAlgn="base">
              <a:spcBef>
                <a:spcPct val="0"/>
              </a:spcBef>
              <a:spcAft>
                <a:spcPct val="0"/>
              </a:spcAft>
            </a:pPr>
            <a:fld id="{435EC5FB-0C8E-4818-A81D-78796ABB4840}" type="slidenum">
              <a:rPr lang="en-US" sz="800" smtClean="0">
                <a:solidFill>
                  <a:srgbClr val="B4BABD"/>
                </a:solidFill>
                <a:ea typeface="Verdana" pitchFamily="34" charset="0"/>
                <a:cs typeface="Verdana" pitchFamily="34" charset="0"/>
              </a:rPr>
              <a:pPr fontAlgn="base">
                <a:spcBef>
                  <a:spcPct val="0"/>
                </a:spcBef>
                <a:spcAft>
                  <a:spcPct val="0"/>
                </a:spcAft>
              </a:pPr>
              <a:t>‹#›</a:t>
            </a:fld>
            <a:endParaRPr lang="en-US" sz="800" dirty="0">
              <a:solidFill>
                <a:srgbClr val="B4BABD"/>
              </a:solidFill>
              <a:ea typeface="Verdana" pitchFamily="34" charset="0"/>
              <a:cs typeface="Verdana" pitchFamily="34" charset="0"/>
            </a:endParaRPr>
          </a:p>
        </p:txBody>
      </p:sp>
    </p:spTree>
    <p:extLst>
      <p:ext uri="{BB962C8B-B14F-4D97-AF65-F5344CB8AC3E}">
        <p14:creationId xmlns:p14="http://schemas.microsoft.com/office/powerpoint/2010/main" val="1461999236"/>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Option 3">
    <p:spTree>
      <p:nvGrpSpPr>
        <p:cNvPr id="1" name=""/>
        <p:cNvGrpSpPr/>
        <p:nvPr/>
      </p:nvGrpSpPr>
      <p:grpSpPr>
        <a:xfrm>
          <a:off x="0" y="0"/>
          <a:ext cx="0" cy="0"/>
          <a:chOff x="0" y="0"/>
          <a:chExt cx="0" cy="0"/>
        </a:xfrm>
      </p:grpSpPr>
      <p:pic>
        <p:nvPicPr>
          <p:cNvPr id="5" name="Picture 4" descr="PPTCovers-03.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1769537"/>
            <a:ext cx="11123539" cy="2904841"/>
          </a:xfrm>
          <a:prstGeom prst="rect">
            <a:avLst/>
          </a:prstGeom>
        </p:spPr>
      </p:pic>
      <p:pic>
        <p:nvPicPr>
          <p:cNvPr id="8" name="Picture 7" descr="intel_rgb_3000.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32532" y="301373"/>
            <a:ext cx="1154064" cy="570685"/>
          </a:xfrm>
          <a:prstGeom prst="rect">
            <a:avLst/>
          </a:prstGeom>
        </p:spPr>
      </p:pic>
      <p:sp>
        <p:nvSpPr>
          <p:cNvPr id="7"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939598"/>
                </a:solidFill>
                <a:cs typeface="Verdana"/>
              </a:rPr>
              <a:t>INTEL CONFIDENTIAL, FOR INTERNAL USE ONLY</a:t>
            </a:r>
          </a:p>
        </p:txBody>
      </p:sp>
      <p:sp>
        <p:nvSpPr>
          <p:cNvPr id="9" name="Rectangle 3"/>
          <p:cNvSpPr>
            <a:spLocks noGrp="1" noChangeArrowheads="1"/>
          </p:cNvSpPr>
          <p:nvPr>
            <p:ph type="ctrTitle"/>
          </p:nvPr>
        </p:nvSpPr>
        <p:spPr>
          <a:xfrm>
            <a:off x="609601" y="2797943"/>
            <a:ext cx="9005344" cy="553998"/>
          </a:xfrm>
        </p:spPr>
        <p:txBody>
          <a:bodyPr wrap="square" anchor="ctr" anchorCtr="0">
            <a:spAutoFit/>
          </a:bodyPr>
          <a:lstStyle>
            <a:lvl1pPr algn="l">
              <a:lnSpc>
                <a:spcPct val="100000"/>
              </a:lnSpc>
              <a:defRPr sz="3600" b="0">
                <a:solidFill>
                  <a:schemeClr val="bg1"/>
                </a:solidFill>
                <a:latin typeface="Verdana"/>
                <a:cs typeface="Verdana"/>
              </a:defRPr>
            </a:lvl1pPr>
          </a:lstStyle>
          <a:p>
            <a:r>
              <a:rPr lang="en-US" altLang="ja-JP" dirty="0" smtClean="0"/>
              <a:t>Click to edit Master title style</a:t>
            </a:r>
            <a:endParaRPr lang="en-US" altLang="ja-JP" dirty="0"/>
          </a:p>
        </p:txBody>
      </p:sp>
      <p:sp>
        <p:nvSpPr>
          <p:cNvPr id="10" name="Rectangle 4"/>
          <p:cNvSpPr>
            <a:spLocks noGrp="1" noChangeArrowheads="1"/>
          </p:cNvSpPr>
          <p:nvPr>
            <p:ph type="subTitle" idx="1" hasCustomPrompt="1"/>
          </p:nvPr>
        </p:nvSpPr>
        <p:spPr>
          <a:xfrm>
            <a:off x="613276" y="3750109"/>
            <a:ext cx="5791200" cy="630942"/>
          </a:xfrm>
        </p:spPr>
        <p:txBody>
          <a:bodyPr wrap="square">
            <a:spAutoFit/>
          </a:bodyPr>
          <a:lstStyle>
            <a:lvl1pPr marL="0" indent="0" algn="l">
              <a:lnSpc>
                <a:spcPts val="2165"/>
              </a:lnSpc>
              <a:spcBef>
                <a:spcPts val="0"/>
              </a:spcBef>
              <a:spcAft>
                <a:spcPts val="0"/>
              </a:spcAft>
              <a:defRPr sz="2000">
                <a:solidFill>
                  <a:schemeClr val="bg1"/>
                </a:solidFill>
                <a:latin typeface="Verdana"/>
                <a:cs typeface="Verdana"/>
              </a:defRPr>
            </a:lvl1pPr>
          </a:lstStyle>
          <a:p>
            <a:pPr>
              <a:lnSpc>
                <a:spcPct val="80000"/>
              </a:lnSpc>
              <a:spcAft>
                <a:spcPts val="800"/>
              </a:spcAft>
            </a:pPr>
            <a:r>
              <a:rPr lang="en-US" dirty="0" smtClean="0">
                <a:latin typeface="Verdana" charset="0"/>
              </a:rPr>
              <a:t>Subtitle</a:t>
            </a:r>
          </a:p>
          <a:p>
            <a:pPr>
              <a:lnSpc>
                <a:spcPts val="2160"/>
              </a:lnSpc>
              <a:spcAft>
                <a:spcPts val="0"/>
              </a:spcAft>
            </a:pPr>
            <a:r>
              <a:rPr lang="en-US" sz="1600" dirty="0" smtClean="0">
                <a:latin typeface="Verdana" charset="0"/>
              </a:rPr>
              <a:t>Additional Info</a:t>
            </a:r>
          </a:p>
        </p:txBody>
      </p:sp>
      <p:sp>
        <p:nvSpPr>
          <p:cNvPr id="11" name="TextBox 10"/>
          <p:cNvSpPr txBox="1"/>
          <p:nvPr userDrawn="1"/>
        </p:nvSpPr>
        <p:spPr>
          <a:xfrm>
            <a:off x="0" y="6596390"/>
            <a:ext cx="360996" cy="215444"/>
          </a:xfrm>
          <a:prstGeom prst="rect">
            <a:avLst/>
          </a:prstGeom>
          <a:noFill/>
        </p:spPr>
        <p:txBody>
          <a:bodyPr wrap="none" lIns="91420" tIns="45710" rIns="91420" bIns="45710" rtlCol="0">
            <a:spAutoFit/>
          </a:bodyPr>
          <a:lstStyle/>
          <a:p>
            <a:pPr fontAlgn="base">
              <a:spcBef>
                <a:spcPct val="0"/>
              </a:spcBef>
              <a:spcAft>
                <a:spcPct val="0"/>
              </a:spcAft>
            </a:pPr>
            <a:fld id="{435EC5FB-0C8E-4818-A81D-78796ABB4840}" type="slidenum">
              <a:rPr lang="en-US" sz="800" smtClean="0">
                <a:solidFill>
                  <a:srgbClr val="B4BABD"/>
                </a:solidFill>
                <a:ea typeface="Verdana" pitchFamily="34" charset="0"/>
                <a:cs typeface="Verdana" pitchFamily="34" charset="0"/>
              </a:rPr>
              <a:pPr fontAlgn="base">
                <a:spcBef>
                  <a:spcPct val="0"/>
                </a:spcBef>
                <a:spcAft>
                  <a:spcPct val="0"/>
                </a:spcAft>
              </a:pPr>
              <a:t>‹#›</a:t>
            </a:fld>
            <a:endParaRPr lang="en-US" sz="800" dirty="0">
              <a:solidFill>
                <a:srgbClr val="B4BABD"/>
              </a:solidFill>
              <a:ea typeface="Verdana" pitchFamily="34" charset="0"/>
              <a:cs typeface="Verdana" pitchFamily="34" charset="0"/>
            </a:endParaRPr>
          </a:p>
        </p:txBody>
      </p:sp>
    </p:spTree>
    <p:extLst>
      <p:ext uri="{BB962C8B-B14F-4D97-AF65-F5344CB8AC3E}">
        <p14:creationId xmlns:p14="http://schemas.microsoft.com/office/powerpoint/2010/main" val="633487267"/>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Option 4">
    <p:spTree>
      <p:nvGrpSpPr>
        <p:cNvPr id="1" name=""/>
        <p:cNvGrpSpPr/>
        <p:nvPr/>
      </p:nvGrpSpPr>
      <p:grpSpPr>
        <a:xfrm>
          <a:off x="0" y="0"/>
          <a:ext cx="0" cy="0"/>
          <a:chOff x="0" y="0"/>
          <a:chExt cx="0" cy="0"/>
        </a:xfrm>
      </p:grpSpPr>
      <p:pic>
        <p:nvPicPr>
          <p:cNvPr id="6" name="Picture 5" descr="PPTCovers-04.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 y="1202543"/>
            <a:ext cx="11326745" cy="3724780"/>
          </a:xfrm>
          <a:prstGeom prst="rect">
            <a:avLst/>
          </a:prstGeom>
        </p:spPr>
      </p:pic>
      <p:pic>
        <p:nvPicPr>
          <p:cNvPr id="15" name="Picture 14" descr="intel_rgb_3000.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32532" y="301373"/>
            <a:ext cx="1154064" cy="570685"/>
          </a:xfrm>
          <a:prstGeom prst="rect">
            <a:avLst/>
          </a:prstGeom>
        </p:spPr>
      </p:pic>
      <p:sp>
        <p:nvSpPr>
          <p:cNvPr id="9"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939598"/>
                </a:solidFill>
                <a:cs typeface="Verdana"/>
              </a:rPr>
              <a:t>INTEL CONFIDENTIAL, FOR INTERNAL USE ONLY</a:t>
            </a:r>
          </a:p>
        </p:txBody>
      </p:sp>
      <p:sp>
        <p:nvSpPr>
          <p:cNvPr id="10" name="Rectangle 3"/>
          <p:cNvSpPr>
            <a:spLocks noGrp="1" noChangeArrowheads="1"/>
          </p:cNvSpPr>
          <p:nvPr>
            <p:ph type="ctrTitle"/>
          </p:nvPr>
        </p:nvSpPr>
        <p:spPr>
          <a:xfrm>
            <a:off x="791377" y="2742969"/>
            <a:ext cx="6779100" cy="553998"/>
          </a:xfrm>
        </p:spPr>
        <p:txBody>
          <a:bodyPr wrap="none" anchor="ctr" anchorCtr="0">
            <a:spAutoFit/>
          </a:bodyPr>
          <a:lstStyle>
            <a:lvl1pPr algn="l">
              <a:lnSpc>
                <a:spcPct val="100000"/>
              </a:lnSpc>
              <a:defRPr sz="3600" b="0">
                <a:solidFill>
                  <a:schemeClr val="bg1"/>
                </a:solidFill>
                <a:latin typeface="Verdana"/>
                <a:cs typeface="Verdana"/>
              </a:defRPr>
            </a:lvl1pPr>
          </a:lstStyle>
          <a:p>
            <a:r>
              <a:rPr lang="en-US" altLang="ja-JP" dirty="0" smtClean="0"/>
              <a:t>Click to edit Master title style</a:t>
            </a:r>
            <a:endParaRPr lang="en-US" altLang="ja-JP" dirty="0"/>
          </a:p>
        </p:txBody>
      </p:sp>
      <p:sp>
        <p:nvSpPr>
          <p:cNvPr id="11" name="Rectangle 4"/>
          <p:cNvSpPr>
            <a:spLocks noGrp="1" noChangeArrowheads="1"/>
          </p:cNvSpPr>
          <p:nvPr>
            <p:ph type="subTitle" idx="1" hasCustomPrompt="1"/>
          </p:nvPr>
        </p:nvSpPr>
        <p:spPr>
          <a:xfrm>
            <a:off x="789777" y="3649816"/>
            <a:ext cx="5791200" cy="630942"/>
          </a:xfrm>
        </p:spPr>
        <p:txBody>
          <a:bodyPr wrap="square">
            <a:spAutoFit/>
          </a:bodyPr>
          <a:lstStyle>
            <a:lvl1pPr marL="0" indent="0" algn="l">
              <a:lnSpc>
                <a:spcPts val="2165"/>
              </a:lnSpc>
              <a:spcBef>
                <a:spcPts val="0"/>
              </a:spcBef>
              <a:spcAft>
                <a:spcPts val="0"/>
              </a:spcAft>
              <a:defRPr sz="2000">
                <a:solidFill>
                  <a:schemeClr val="bg1"/>
                </a:solidFill>
                <a:latin typeface="+mn-lt"/>
              </a:defRPr>
            </a:lvl1pPr>
          </a:lstStyle>
          <a:p>
            <a:pPr>
              <a:lnSpc>
                <a:spcPct val="80000"/>
              </a:lnSpc>
              <a:spcAft>
                <a:spcPts val="800"/>
              </a:spcAft>
            </a:pPr>
            <a:r>
              <a:rPr lang="en-US" dirty="0" smtClean="0">
                <a:latin typeface="Verdana" charset="0"/>
              </a:rPr>
              <a:t>Subtitle</a:t>
            </a:r>
          </a:p>
          <a:p>
            <a:pPr>
              <a:lnSpc>
                <a:spcPts val="2160"/>
              </a:lnSpc>
              <a:spcAft>
                <a:spcPts val="0"/>
              </a:spcAft>
            </a:pPr>
            <a:r>
              <a:rPr lang="en-US" sz="1600" dirty="0" smtClean="0">
                <a:latin typeface="Verdana" charset="0"/>
              </a:rPr>
              <a:t>Additional Info</a:t>
            </a:r>
          </a:p>
        </p:txBody>
      </p:sp>
      <p:sp>
        <p:nvSpPr>
          <p:cNvPr id="8" name="TextBox 7"/>
          <p:cNvSpPr txBox="1"/>
          <p:nvPr userDrawn="1"/>
        </p:nvSpPr>
        <p:spPr>
          <a:xfrm>
            <a:off x="0" y="6596390"/>
            <a:ext cx="360996" cy="215444"/>
          </a:xfrm>
          <a:prstGeom prst="rect">
            <a:avLst/>
          </a:prstGeom>
          <a:noFill/>
        </p:spPr>
        <p:txBody>
          <a:bodyPr wrap="none" lIns="91420" tIns="45710" rIns="91420" bIns="45710" rtlCol="0">
            <a:spAutoFit/>
          </a:bodyPr>
          <a:lstStyle/>
          <a:p>
            <a:pPr fontAlgn="base">
              <a:spcBef>
                <a:spcPct val="0"/>
              </a:spcBef>
              <a:spcAft>
                <a:spcPct val="0"/>
              </a:spcAft>
            </a:pPr>
            <a:fld id="{435EC5FB-0C8E-4818-A81D-78796ABB4840}" type="slidenum">
              <a:rPr lang="en-US" sz="800" smtClean="0">
                <a:solidFill>
                  <a:srgbClr val="B4BABD"/>
                </a:solidFill>
                <a:ea typeface="Verdana" pitchFamily="34" charset="0"/>
                <a:cs typeface="Verdana" pitchFamily="34" charset="0"/>
              </a:rPr>
              <a:pPr fontAlgn="base">
                <a:spcBef>
                  <a:spcPct val="0"/>
                </a:spcBef>
                <a:spcAft>
                  <a:spcPct val="0"/>
                </a:spcAft>
              </a:pPr>
              <a:t>‹#›</a:t>
            </a:fld>
            <a:endParaRPr lang="en-US" sz="800" dirty="0">
              <a:solidFill>
                <a:srgbClr val="B4BABD"/>
              </a:solidFill>
              <a:ea typeface="Verdana" pitchFamily="34" charset="0"/>
              <a:cs typeface="Verdana" pitchFamily="34" charset="0"/>
            </a:endParaRPr>
          </a:p>
        </p:txBody>
      </p:sp>
    </p:spTree>
    <p:extLst>
      <p:ext uri="{BB962C8B-B14F-4D97-AF65-F5344CB8AC3E}">
        <p14:creationId xmlns:p14="http://schemas.microsoft.com/office/powerpoint/2010/main" val="57395749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514602"/>
            <a:ext cx="8636000" cy="1362075"/>
          </a:xfrm>
        </p:spPr>
        <p:txBody>
          <a:bodyPr anchor="ctr" anchorCtr="0"/>
          <a:lstStyle>
            <a:lvl1pPr algn="l">
              <a:lnSpc>
                <a:spcPct val="100000"/>
              </a:lnSpc>
              <a:defRPr sz="3600" b="0" cap="none">
                <a:solidFill>
                  <a:srgbClr val="FFFFFF"/>
                </a:solidFill>
                <a:latin typeface="Verdana"/>
                <a:cs typeface="Verdana"/>
              </a:defRPr>
            </a:lvl1pPr>
          </a:lstStyle>
          <a:p>
            <a:r>
              <a:rPr lang="en-US" dirty="0" smtClean="0"/>
              <a:t>Click To Edit Section Divider title Style</a:t>
            </a:r>
            <a:endParaRPr lang="en-US" dirty="0"/>
          </a:p>
        </p:txBody>
      </p:sp>
      <p:sp>
        <p:nvSpPr>
          <p:cNvPr id="14"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FFFFFF"/>
                </a:solidFill>
                <a:cs typeface="Verdana"/>
              </a:rPr>
              <a:t>INTEL CONFIDENTIAL</a:t>
            </a:r>
            <a:endParaRPr lang="en-US" sz="800" dirty="0">
              <a:solidFill>
                <a:srgbClr val="FFFFFF"/>
              </a:solidFill>
              <a:cs typeface="Verdana"/>
            </a:endParaRPr>
          </a:p>
        </p:txBody>
      </p:sp>
      <p:sp>
        <p:nvSpPr>
          <p:cNvPr id="15" name="Rectangle 4"/>
          <p:cNvSpPr>
            <a:spLocks noGrp="1" noChangeArrowheads="1"/>
          </p:cNvSpPr>
          <p:nvPr>
            <p:ph type="sldNum" sz="quarter" idx="4"/>
          </p:nvPr>
        </p:nvSpPr>
        <p:spPr bwMode="auto">
          <a:xfrm>
            <a:off x="101605" y="6553200"/>
            <a:ext cx="554567"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eaLnBrk="0" hangingPunct="0">
              <a:defRPr sz="800" b="0">
                <a:solidFill>
                  <a:schemeClr val="bg1"/>
                </a:solidFill>
                <a:latin typeface="Neo Sans Intel Light" pitchFamily="34" charset="0"/>
                <a:ea typeface="MS PGothic" pitchFamily="34" charset="-128"/>
                <a:cs typeface="Arial" pitchFamily="34" charset="0"/>
              </a:defRPr>
            </a:lvl1pPr>
          </a:lstStyle>
          <a:p>
            <a:pPr fontAlgn="base">
              <a:spcBef>
                <a:spcPct val="0"/>
              </a:spcBef>
              <a:spcAft>
                <a:spcPct val="0"/>
              </a:spcAft>
              <a:defRPr/>
            </a:pPr>
            <a:fld id="{B44C7BE5-B578-44C2-B697-AD60B2F34A37}" type="slidenum">
              <a:rPr lang="ja-JP" altLang="en-US" smtClean="0">
                <a:solidFill>
                  <a:srgbClr val="FFFFFF"/>
                </a:solidFill>
              </a:rPr>
              <a:pPr fontAlgn="base">
                <a:spcBef>
                  <a:spcPct val="0"/>
                </a:spcBef>
                <a:spcAft>
                  <a:spcPct val="0"/>
                </a:spcAft>
                <a:defRPr/>
              </a:pPr>
              <a:t>‹#›</a:t>
            </a:fld>
            <a:endParaRPr lang="en-US" altLang="ja-JP" dirty="0">
              <a:solidFill>
                <a:srgbClr val="FFFFFF"/>
              </a:solidFill>
            </a:endParaRPr>
          </a:p>
        </p:txBody>
      </p:sp>
    </p:spTree>
    <p:extLst>
      <p:ext uri="{BB962C8B-B14F-4D97-AF65-F5344CB8AC3E}">
        <p14:creationId xmlns:p14="http://schemas.microsoft.com/office/powerpoint/2010/main" val="193281926"/>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vider-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514602"/>
            <a:ext cx="6170341" cy="1362075"/>
          </a:xfrm>
        </p:spPr>
        <p:txBody>
          <a:bodyPr anchor="ctr" anchorCtr="0"/>
          <a:lstStyle>
            <a:lvl1pPr algn="l">
              <a:lnSpc>
                <a:spcPct val="100000"/>
              </a:lnSpc>
              <a:defRPr sz="3600" b="0" cap="none">
                <a:solidFill>
                  <a:srgbClr val="FFFFFF"/>
                </a:solidFill>
                <a:latin typeface="Verdana"/>
                <a:cs typeface="Verdana"/>
              </a:defRPr>
            </a:lvl1pPr>
          </a:lstStyle>
          <a:p>
            <a:r>
              <a:rPr lang="en-US" dirty="0" smtClean="0"/>
              <a:t>Click To Edit Section Divider title Style</a:t>
            </a:r>
            <a:endParaRPr lang="en-US" dirty="0"/>
          </a:p>
        </p:txBody>
      </p:sp>
      <p:sp>
        <p:nvSpPr>
          <p:cNvPr id="14"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FFFFFF"/>
                </a:solidFill>
                <a:cs typeface="Verdana"/>
              </a:rPr>
              <a:t>INTEL CONFIDENTIAL</a:t>
            </a:r>
            <a:endParaRPr lang="en-US" sz="800" dirty="0">
              <a:solidFill>
                <a:srgbClr val="FFFFFF"/>
              </a:solidFill>
              <a:cs typeface="Verdana"/>
            </a:endParaRPr>
          </a:p>
        </p:txBody>
      </p:sp>
      <p:sp>
        <p:nvSpPr>
          <p:cNvPr id="15" name="Rectangle 4"/>
          <p:cNvSpPr>
            <a:spLocks noGrp="1" noChangeArrowheads="1"/>
          </p:cNvSpPr>
          <p:nvPr>
            <p:ph type="sldNum" sz="quarter" idx="4"/>
          </p:nvPr>
        </p:nvSpPr>
        <p:spPr bwMode="auto">
          <a:xfrm>
            <a:off x="101605" y="6553200"/>
            <a:ext cx="554567"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eaLnBrk="0" hangingPunct="0">
              <a:defRPr sz="800" b="0">
                <a:solidFill>
                  <a:schemeClr val="bg1"/>
                </a:solidFill>
                <a:latin typeface="Neo Sans Intel Light" pitchFamily="34" charset="0"/>
                <a:ea typeface="MS PGothic" pitchFamily="34" charset="-128"/>
                <a:cs typeface="Arial" pitchFamily="34" charset="0"/>
              </a:defRPr>
            </a:lvl1pPr>
          </a:lstStyle>
          <a:p>
            <a:pPr fontAlgn="base">
              <a:spcBef>
                <a:spcPct val="0"/>
              </a:spcBef>
              <a:spcAft>
                <a:spcPct val="0"/>
              </a:spcAft>
              <a:defRPr/>
            </a:pPr>
            <a:fld id="{B44C7BE5-B578-44C2-B697-AD60B2F34A37}" type="slidenum">
              <a:rPr lang="ja-JP" altLang="en-US" smtClean="0">
                <a:solidFill>
                  <a:srgbClr val="FFFFFF"/>
                </a:solidFill>
              </a:rPr>
              <a:pPr fontAlgn="base">
                <a:spcBef>
                  <a:spcPct val="0"/>
                </a:spcBef>
                <a:spcAft>
                  <a:spcPct val="0"/>
                </a:spcAft>
                <a:defRPr/>
              </a:pPr>
              <a:t>‹#›</a:t>
            </a:fld>
            <a:endParaRPr lang="en-US" altLang="ja-JP" dirty="0">
              <a:solidFill>
                <a:srgbClr val="FFFFFF"/>
              </a:solidFill>
            </a:endParaRPr>
          </a:p>
        </p:txBody>
      </p:sp>
      <p:sp>
        <p:nvSpPr>
          <p:cNvPr id="8" name="Picture Placeholder 7"/>
          <p:cNvSpPr>
            <a:spLocks noGrp="1"/>
          </p:cNvSpPr>
          <p:nvPr>
            <p:ph type="pic" sz="quarter" idx="10"/>
          </p:nvPr>
        </p:nvSpPr>
        <p:spPr>
          <a:xfrm>
            <a:off x="7137400" y="2"/>
            <a:ext cx="5054600" cy="6858000"/>
          </a:xfrm>
        </p:spPr>
        <p:txBody>
          <a:bodyPr/>
          <a:lstStyle/>
          <a:p>
            <a:endParaRPr lang="en-US" dirty="0"/>
          </a:p>
        </p:txBody>
      </p:sp>
    </p:spTree>
    <p:extLst>
      <p:ext uri="{BB962C8B-B14F-4D97-AF65-F5344CB8AC3E}">
        <p14:creationId xmlns:p14="http://schemas.microsoft.com/office/powerpoint/2010/main" val="1683213974"/>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vider-option 3">
    <p:spTree>
      <p:nvGrpSpPr>
        <p:cNvPr id="1" name=""/>
        <p:cNvGrpSpPr/>
        <p:nvPr/>
      </p:nvGrpSpPr>
      <p:grpSpPr>
        <a:xfrm>
          <a:off x="0" y="0"/>
          <a:ext cx="0" cy="0"/>
          <a:chOff x="0" y="0"/>
          <a:chExt cx="0" cy="0"/>
        </a:xfrm>
      </p:grpSpPr>
      <p:sp>
        <p:nvSpPr>
          <p:cNvPr id="14"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FFFFFF"/>
                </a:solidFill>
                <a:cs typeface="Verdana"/>
              </a:rPr>
              <a:t>INTEL CONFIDENTIAL</a:t>
            </a:r>
            <a:endParaRPr lang="en-US" sz="800" dirty="0">
              <a:solidFill>
                <a:srgbClr val="FFFFFF"/>
              </a:solidFill>
              <a:cs typeface="Verdana"/>
            </a:endParaRPr>
          </a:p>
        </p:txBody>
      </p:sp>
      <p:sp>
        <p:nvSpPr>
          <p:cNvPr id="15" name="Rectangle 4"/>
          <p:cNvSpPr>
            <a:spLocks noGrp="1" noChangeArrowheads="1"/>
          </p:cNvSpPr>
          <p:nvPr>
            <p:ph type="sldNum" sz="quarter" idx="4"/>
          </p:nvPr>
        </p:nvSpPr>
        <p:spPr bwMode="auto">
          <a:xfrm>
            <a:off x="101605" y="6553200"/>
            <a:ext cx="554567"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eaLnBrk="0" hangingPunct="0">
              <a:defRPr sz="800" b="0">
                <a:solidFill>
                  <a:schemeClr val="bg1"/>
                </a:solidFill>
                <a:latin typeface="Neo Sans Intel Light" pitchFamily="34" charset="0"/>
                <a:ea typeface="MS PGothic" pitchFamily="34" charset="-128"/>
                <a:cs typeface="Arial" pitchFamily="34" charset="0"/>
              </a:defRPr>
            </a:lvl1pPr>
          </a:lstStyle>
          <a:p>
            <a:pPr fontAlgn="base">
              <a:spcBef>
                <a:spcPct val="0"/>
              </a:spcBef>
              <a:spcAft>
                <a:spcPct val="0"/>
              </a:spcAft>
              <a:defRPr/>
            </a:pPr>
            <a:fld id="{B44C7BE5-B578-44C2-B697-AD60B2F34A37}" type="slidenum">
              <a:rPr lang="ja-JP" altLang="en-US" smtClean="0">
                <a:solidFill>
                  <a:srgbClr val="FFFFFF"/>
                </a:solidFill>
              </a:rPr>
              <a:pPr fontAlgn="base">
                <a:spcBef>
                  <a:spcPct val="0"/>
                </a:spcBef>
                <a:spcAft>
                  <a:spcPct val="0"/>
                </a:spcAft>
                <a:defRPr/>
              </a:pPr>
              <a:t>‹#›</a:t>
            </a:fld>
            <a:endParaRPr lang="en-US" altLang="ja-JP" dirty="0">
              <a:solidFill>
                <a:srgbClr val="FFFFFF"/>
              </a:solidFill>
            </a:endParaRPr>
          </a:p>
        </p:txBody>
      </p:sp>
      <p:sp>
        <p:nvSpPr>
          <p:cNvPr id="8" name="Picture Placeholder 7"/>
          <p:cNvSpPr>
            <a:spLocks noGrp="1"/>
          </p:cNvSpPr>
          <p:nvPr>
            <p:ph type="pic" sz="quarter" idx="10"/>
          </p:nvPr>
        </p:nvSpPr>
        <p:spPr>
          <a:xfrm>
            <a:off x="2" y="2"/>
            <a:ext cx="12192000" cy="6858000"/>
          </a:xfrm>
        </p:spPr>
        <p:txBody>
          <a:bodyPr/>
          <a:lstStyle/>
          <a:p>
            <a:endParaRPr lang="en-US" dirty="0"/>
          </a:p>
        </p:txBody>
      </p:sp>
      <p:sp>
        <p:nvSpPr>
          <p:cNvPr id="9" name="Title 1"/>
          <p:cNvSpPr>
            <a:spLocks noGrp="1"/>
          </p:cNvSpPr>
          <p:nvPr>
            <p:ph type="title" hasCustomPrompt="1"/>
          </p:nvPr>
        </p:nvSpPr>
        <p:spPr>
          <a:xfrm>
            <a:off x="349955" y="584204"/>
            <a:ext cx="6170341" cy="1362075"/>
          </a:xfrm>
        </p:spPr>
        <p:txBody>
          <a:bodyPr anchor="ctr" anchorCtr="0"/>
          <a:lstStyle>
            <a:lvl1pPr algn="l">
              <a:lnSpc>
                <a:spcPct val="100000"/>
              </a:lnSpc>
              <a:defRPr sz="3200" b="0" cap="none">
                <a:solidFill>
                  <a:srgbClr val="FFFFFF"/>
                </a:solidFill>
                <a:latin typeface="Verdana"/>
                <a:cs typeface="Verdana"/>
              </a:defRPr>
            </a:lvl1pPr>
          </a:lstStyle>
          <a:p>
            <a:r>
              <a:rPr lang="en-US" dirty="0" smtClean="0"/>
              <a:t>Click To Edit Section Divider title Style</a:t>
            </a:r>
            <a:endParaRPr lang="en-US" dirty="0"/>
          </a:p>
        </p:txBody>
      </p:sp>
    </p:spTree>
    <p:extLst>
      <p:ext uri="{BB962C8B-B14F-4D97-AF65-F5344CB8AC3E}">
        <p14:creationId xmlns:p14="http://schemas.microsoft.com/office/powerpoint/2010/main" val="2032025886"/>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4726751"/>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7486" y="1379542"/>
            <a:ext cx="5382683" cy="4537075"/>
          </a:xfrm>
        </p:spPr>
        <p:txBody>
          <a:bodyPr/>
          <a:lstStyle>
            <a:lvl1pPr marL="0" indent="0">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3367" y="1379542"/>
            <a:ext cx="5384800" cy="4537075"/>
          </a:xfrm>
        </p:spPr>
        <p:txBody>
          <a:bodyPr/>
          <a:lstStyle>
            <a:lvl1pPr marL="0" indent="0">
              <a:defRPr sz="20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8166594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409957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99800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514602"/>
            <a:ext cx="8636000" cy="1362075"/>
          </a:xfrm>
        </p:spPr>
        <p:txBody>
          <a:bodyPr anchor="ctr" anchorCtr="0"/>
          <a:lstStyle>
            <a:lvl1pPr algn="l">
              <a:lnSpc>
                <a:spcPct val="100000"/>
              </a:lnSpc>
              <a:defRPr sz="3800" b="0" cap="none">
                <a:solidFill>
                  <a:srgbClr val="FFFFFF"/>
                </a:solidFill>
                <a:latin typeface="+mn-lt"/>
              </a:defRPr>
            </a:lvl1pPr>
          </a:lstStyle>
          <a:p>
            <a:r>
              <a:rPr lang="en-US" dirty="0" smtClean="0"/>
              <a:t>Thank You</a:t>
            </a:r>
            <a:endParaRPr lang="en-US" dirty="0"/>
          </a:p>
        </p:txBody>
      </p:sp>
      <p:pic>
        <p:nvPicPr>
          <p:cNvPr id="5" name="Picture 4" descr="Intel_logo_white.png"/>
          <p:cNvPicPr>
            <a:picLocks noChangeAspect="1"/>
          </p:cNvPicPr>
          <p:nvPr userDrawn="1"/>
        </p:nvPicPr>
        <p:blipFill>
          <a:blip r:embed="rId2" cstate="print"/>
          <a:stretch>
            <a:fillRect/>
          </a:stretch>
        </p:blipFill>
        <p:spPr>
          <a:xfrm>
            <a:off x="10627553" y="301373"/>
            <a:ext cx="1159045" cy="573176"/>
          </a:xfrm>
          <a:prstGeom prst="rect">
            <a:avLst/>
          </a:prstGeom>
        </p:spPr>
      </p:pic>
      <p:sp>
        <p:nvSpPr>
          <p:cNvPr id="4" name="Text Box 5"/>
          <p:cNvSpPr txBox="1">
            <a:spLocks noChangeArrowheads="1"/>
          </p:cNvSpPr>
          <p:nvPr userDrawn="1"/>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FFFFFF"/>
                </a:solidFill>
                <a:cs typeface="Verdana"/>
              </a:rPr>
              <a:t>INTEL CONFIDENTIAL</a:t>
            </a:r>
            <a:endParaRPr lang="en-US" sz="800" dirty="0">
              <a:solidFill>
                <a:srgbClr val="FFFFFF"/>
              </a:solidFill>
              <a:cs typeface="Verdana"/>
            </a:endParaRPr>
          </a:p>
        </p:txBody>
      </p:sp>
      <p:sp>
        <p:nvSpPr>
          <p:cNvPr id="6" name="Rectangle 4"/>
          <p:cNvSpPr>
            <a:spLocks noGrp="1" noChangeArrowheads="1"/>
          </p:cNvSpPr>
          <p:nvPr>
            <p:ph type="sldNum" sz="quarter" idx="4"/>
          </p:nvPr>
        </p:nvSpPr>
        <p:spPr bwMode="auto">
          <a:xfrm>
            <a:off x="101605" y="6553200"/>
            <a:ext cx="554567"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ctr" eaLnBrk="0" hangingPunct="0">
              <a:defRPr sz="800" b="0">
                <a:solidFill>
                  <a:schemeClr val="bg1"/>
                </a:solidFill>
                <a:latin typeface="Neo Sans Intel Light" pitchFamily="34" charset="0"/>
                <a:ea typeface="MS PGothic" pitchFamily="34" charset="-128"/>
                <a:cs typeface="Arial" pitchFamily="34" charset="0"/>
              </a:defRPr>
            </a:lvl1pPr>
          </a:lstStyle>
          <a:p>
            <a:pPr fontAlgn="base">
              <a:spcBef>
                <a:spcPct val="0"/>
              </a:spcBef>
              <a:spcAft>
                <a:spcPct val="0"/>
              </a:spcAft>
              <a:defRPr/>
            </a:pPr>
            <a:fld id="{B44C7BE5-B578-44C2-B697-AD60B2F34A37}" type="slidenum">
              <a:rPr lang="ja-JP" altLang="en-US" smtClean="0">
                <a:solidFill>
                  <a:srgbClr val="FFFFFF"/>
                </a:solidFill>
              </a:rPr>
              <a:pPr fontAlgn="base">
                <a:spcBef>
                  <a:spcPct val="0"/>
                </a:spcBef>
                <a:spcAft>
                  <a:spcPct val="0"/>
                </a:spcAft>
                <a:defRPr/>
              </a:pPr>
              <a:t>‹#›</a:t>
            </a:fld>
            <a:endParaRPr lang="en-US" altLang="ja-JP" dirty="0">
              <a:solidFill>
                <a:srgbClr val="FFFFFF"/>
              </a:solidFill>
            </a:endParaRPr>
          </a:p>
        </p:txBody>
      </p:sp>
    </p:spTree>
    <p:extLst>
      <p:ext uri="{BB962C8B-B14F-4D97-AF65-F5344CB8AC3E}">
        <p14:creationId xmlns:p14="http://schemas.microsoft.com/office/powerpoint/2010/main" val="1358858444"/>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nal Slide with White Logo">
    <p:spTree>
      <p:nvGrpSpPr>
        <p:cNvPr id="1" name=""/>
        <p:cNvGrpSpPr/>
        <p:nvPr/>
      </p:nvGrpSpPr>
      <p:grpSpPr>
        <a:xfrm>
          <a:off x="0" y="0"/>
          <a:ext cx="0" cy="0"/>
          <a:chOff x="0" y="0"/>
          <a:chExt cx="0" cy="0"/>
        </a:xfrm>
      </p:grpSpPr>
      <p:pic>
        <p:nvPicPr>
          <p:cNvPr id="4" name="Picture 3" descr="intel_wht_rgb_300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63569" y="2473416"/>
            <a:ext cx="3864864" cy="1911175"/>
          </a:xfrm>
          <a:prstGeom prst="rect">
            <a:avLst/>
          </a:prstGeom>
        </p:spPr>
      </p:pic>
    </p:spTree>
    <p:extLst>
      <p:ext uri="{BB962C8B-B14F-4D97-AF65-F5344CB8AC3E}">
        <p14:creationId xmlns:p14="http://schemas.microsoft.com/office/powerpoint/2010/main" val="1144400253"/>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nal Slide with Blue Logo">
    <p:spTree>
      <p:nvGrpSpPr>
        <p:cNvPr id="1" name=""/>
        <p:cNvGrpSpPr/>
        <p:nvPr/>
      </p:nvGrpSpPr>
      <p:grpSpPr>
        <a:xfrm>
          <a:off x="0" y="0"/>
          <a:ext cx="0" cy="0"/>
          <a:chOff x="0" y="0"/>
          <a:chExt cx="0" cy="0"/>
        </a:xfrm>
      </p:grpSpPr>
      <p:pic>
        <p:nvPicPr>
          <p:cNvPr id="5" name="Picture 4" descr="intel_rgb_3000.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3569" y="2473416"/>
            <a:ext cx="3864864" cy="1911175"/>
          </a:xfrm>
          <a:prstGeom prst="rect">
            <a:avLst/>
          </a:prstGeom>
        </p:spPr>
      </p:pic>
    </p:spTree>
    <p:extLst>
      <p:ext uri="{BB962C8B-B14F-4D97-AF65-F5344CB8AC3E}">
        <p14:creationId xmlns:p14="http://schemas.microsoft.com/office/powerpoint/2010/main" val="228581584"/>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with Radial Gradi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8" y="3305899"/>
            <a:ext cx="10950515" cy="1470025"/>
          </a:xfrm>
        </p:spPr>
        <p:txBody>
          <a:bodyPr lIns="0" rIns="0" anchor="b" anchorCtr="0">
            <a:noAutofit/>
          </a:bodyPr>
          <a:lstStyle>
            <a:lvl1pPr>
              <a:lnSpc>
                <a:spcPct val="80000"/>
              </a:lnSpc>
              <a:defRPr sz="86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3" name="Subtitle 2"/>
          <p:cNvSpPr>
            <a:spLocks noGrp="1"/>
          </p:cNvSpPr>
          <p:nvPr>
            <p:ph type="subTitle" idx="1" hasCustomPrompt="1"/>
          </p:nvPr>
        </p:nvSpPr>
        <p:spPr>
          <a:xfrm>
            <a:off x="607486" y="4657346"/>
            <a:ext cx="8440283" cy="1233813"/>
          </a:xfrm>
        </p:spPr>
        <p:txBody>
          <a:bodyPr lIns="0" rIns="0">
            <a:noAutofit/>
          </a:bodyPr>
          <a:lstStyle>
            <a:lvl1pPr marL="0" indent="0" algn="l">
              <a:buNone/>
              <a:defRPr sz="2100" b="0" i="0" baseline="0">
                <a:solidFill>
                  <a:srgbClr val="F3D54E"/>
                </a:solidFill>
                <a:latin typeface="Intel Clear"/>
                <a:cs typeface="Intel Clear"/>
              </a:defRPr>
            </a:lvl1pPr>
            <a:lvl2pPr marL="609455" indent="0" algn="ctr">
              <a:buNone/>
              <a:defRPr>
                <a:solidFill>
                  <a:schemeClr val="tx1">
                    <a:tint val="75000"/>
                  </a:schemeClr>
                </a:solidFill>
              </a:defRPr>
            </a:lvl2pPr>
            <a:lvl3pPr marL="1218910" indent="0" algn="ctr">
              <a:buNone/>
              <a:defRPr>
                <a:solidFill>
                  <a:schemeClr val="tx1">
                    <a:tint val="75000"/>
                  </a:schemeClr>
                </a:solidFill>
              </a:defRPr>
            </a:lvl3pPr>
            <a:lvl4pPr marL="1828365" indent="0" algn="ctr">
              <a:buNone/>
              <a:defRPr>
                <a:solidFill>
                  <a:schemeClr val="tx1">
                    <a:tint val="75000"/>
                  </a:schemeClr>
                </a:solidFill>
              </a:defRPr>
            </a:lvl4pPr>
            <a:lvl5pPr marL="2437819" indent="0" algn="ctr">
              <a:buNone/>
              <a:defRPr>
                <a:solidFill>
                  <a:schemeClr val="tx1">
                    <a:tint val="75000"/>
                  </a:schemeClr>
                </a:solidFill>
              </a:defRPr>
            </a:lvl5pPr>
            <a:lvl6pPr marL="3047274" indent="0" algn="ctr">
              <a:buNone/>
              <a:defRPr>
                <a:solidFill>
                  <a:schemeClr val="tx1">
                    <a:tint val="75000"/>
                  </a:schemeClr>
                </a:solidFill>
              </a:defRPr>
            </a:lvl6pPr>
            <a:lvl7pPr marL="3656729" indent="0" algn="ctr">
              <a:buNone/>
              <a:defRPr>
                <a:solidFill>
                  <a:schemeClr val="tx1">
                    <a:tint val="75000"/>
                  </a:schemeClr>
                </a:solidFill>
              </a:defRPr>
            </a:lvl7pPr>
            <a:lvl8pPr marL="4266185" indent="0" algn="ctr">
              <a:buNone/>
              <a:defRPr>
                <a:solidFill>
                  <a:schemeClr val="tx1">
                    <a:tint val="75000"/>
                  </a:schemeClr>
                </a:solidFill>
              </a:defRPr>
            </a:lvl8pPr>
            <a:lvl9pPr marL="4875640" indent="0" algn="ctr">
              <a:buNone/>
              <a:defRPr>
                <a:solidFill>
                  <a:schemeClr val="tx1">
                    <a:tint val="75000"/>
                  </a:schemeClr>
                </a:solidFill>
              </a:defRPr>
            </a:lvl9pPr>
          </a:lstStyle>
          <a:p>
            <a:r>
              <a:rPr lang="en-US" dirty="0" smtClean="0"/>
              <a:t>16pt Intel Clear Subhead, Date, Etc.</a:t>
            </a:r>
            <a:endParaRPr lang="en-US" dirty="0"/>
          </a:p>
        </p:txBody>
      </p:sp>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02397" y="510894"/>
            <a:ext cx="1664065" cy="1106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38228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Radial Gradi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92918" y="3305899"/>
            <a:ext cx="10950515" cy="1470025"/>
          </a:xfrm>
        </p:spPr>
        <p:txBody>
          <a:bodyPr lIns="0" rIns="0" anchor="b" anchorCtr="0">
            <a:noAutofit/>
          </a:bodyPr>
          <a:lstStyle>
            <a:lvl1pPr>
              <a:lnSpc>
                <a:spcPct val="80000"/>
              </a:lnSpc>
              <a:defRPr sz="86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9" name="Subtitle 2"/>
          <p:cNvSpPr>
            <a:spLocks noGrp="1"/>
          </p:cNvSpPr>
          <p:nvPr>
            <p:ph type="subTitle" idx="1" hasCustomPrompt="1"/>
          </p:nvPr>
        </p:nvSpPr>
        <p:spPr>
          <a:xfrm>
            <a:off x="607486" y="4657346"/>
            <a:ext cx="8440283" cy="1233813"/>
          </a:xfrm>
        </p:spPr>
        <p:txBody>
          <a:bodyPr lIns="0" rIns="0">
            <a:noAutofit/>
          </a:bodyPr>
          <a:lstStyle>
            <a:lvl1pPr marL="0" indent="0" algn="l">
              <a:buNone/>
              <a:defRPr sz="2100" b="0" i="0" baseline="0">
                <a:solidFill>
                  <a:srgbClr val="F3D54E"/>
                </a:solidFill>
                <a:latin typeface="Intel Clear"/>
                <a:cs typeface="Intel Clear"/>
              </a:defRPr>
            </a:lvl1pPr>
            <a:lvl2pPr marL="609455" indent="0" algn="ctr">
              <a:buNone/>
              <a:defRPr>
                <a:solidFill>
                  <a:schemeClr val="tx1">
                    <a:tint val="75000"/>
                  </a:schemeClr>
                </a:solidFill>
              </a:defRPr>
            </a:lvl2pPr>
            <a:lvl3pPr marL="1218910" indent="0" algn="ctr">
              <a:buNone/>
              <a:defRPr>
                <a:solidFill>
                  <a:schemeClr val="tx1">
                    <a:tint val="75000"/>
                  </a:schemeClr>
                </a:solidFill>
              </a:defRPr>
            </a:lvl3pPr>
            <a:lvl4pPr marL="1828365" indent="0" algn="ctr">
              <a:buNone/>
              <a:defRPr>
                <a:solidFill>
                  <a:schemeClr val="tx1">
                    <a:tint val="75000"/>
                  </a:schemeClr>
                </a:solidFill>
              </a:defRPr>
            </a:lvl4pPr>
            <a:lvl5pPr marL="2437819" indent="0" algn="ctr">
              <a:buNone/>
              <a:defRPr>
                <a:solidFill>
                  <a:schemeClr val="tx1">
                    <a:tint val="75000"/>
                  </a:schemeClr>
                </a:solidFill>
              </a:defRPr>
            </a:lvl5pPr>
            <a:lvl6pPr marL="3047274" indent="0" algn="ctr">
              <a:buNone/>
              <a:defRPr>
                <a:solidFill>
                  <a:schemeClr val="tx1">
                    <a:tint val="75000"/>
                  </a:schemeClr>
                </a:solidFill>
              </a:defRPr>
            </a:lvl6pPr>
            <a:lvl7pPr marL="3656729" indent="0" algn="ctr">
              <a:buNone/>
              <a:defRPr>
                <a:solidFill>
                  <a:schemeClr val="tx1">
                    <a:tint val="75000"/>
                  </a:schemeClr>
                </a:solidFill>
              </a:defRPr>
            </a:lvl7pPr>
            <a:lvl8pPr marL="4266185" indent="0" algn="ctr">
              <a:buNone/>
              <a:defRPr>
                <a:solidFill>
                  <a:schemeClr val="tx1">
                    <a:tint val="75000"/>
                  </a:schemeClr>
                </a:solidFill>
              </a:defRPr>
            </a:lvl8pPr>
            <a:lvl9pPr marL="4875640" indent="0" algn="ctr">
              <a:buNone/>
              <a:defRPr>
                <a:solidFill>
                  <a:schemeClr val="tx1">
                    <a:tint val="75000"/>
                  </a:schemeClr>
                </a:solidFill>
              </a:defRPr>
            </a:lvl9pPr>
          </a:lstStyle>
          <a:p>
            <a:r>
              <a:rPr lang="en-US" dirty="0" smtClean="0"/>
              <a:t>16pt Intel Clear Subhead, Date, Etc.</a:t>
            </a:r>
            <a:endParaRPr lang="en-US" dirty="0"/>
          </a:p>
        </p:txBody>
      </p:sp>
      <p:pic>
        <p:nvPicPr>
          <p:cNvPr id="10" name="Picture 9" descr="int_experience_hrz_wht_rgb_1500.png"/>
          <p:cNvPicPr>
            <a:picLocks noChangeAspect="1"/>
          </p:cNvPicPr>
          <p:nvPr userDrawn="1"/>
        </p:nvPicPr>
        <p:blipFill>
          <a:blip r:embed="rId3" cstate="print">
            <a:alphaModFix/>
            <a:extLst>
              <a:ext uri="{28A0092B-C50C-407E-A947-70E740481C1C}">
                <a14:useLocalDpi xmlns:a14="http://schemas.microsoft.com/office/drawing/2010/main" val="0"/>
              </a:ext>
            </a:extLst>
          </a:blip>
          <a:stretch>
            <a:fillRect/>
          </a:stretch>
        </p:blipFill>
        <p:spPr>
          <a:xfrm>
            <a:off x="614260" y="518973"/>
            <a:ext cx="2829021" cy="1183045"/>
          </a:xfrm>
          <a:prstGeom prst="rect">
            <a:avLst/>
          </a:prstGeom>
        </p:spPr>
      </p:pic>
    </p:spTree>
    <p:extLst>
      <p:ext uri="{BB962C8B-B14F-4D97-AF65-F5344CB8AC3E}">
        <p14:creationId xmlns:p14="http://schemas.microsoft.com/office/powerpoint/2010/main" val="20290357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10" name="Picture Placeholder 8"/>
          <p:cNvSpPr>
            <a:spLocks noGrp="1"/>
          </p:cNvSpPr>
          <p:nvPr>
            <p:ph type="pic" sz="quarter" idx="13" hasCustomPrompt="1"/>
          </p:nvPr>
        </p:nvSpPr>
        <p:spPr>
          <a:xfrm>
            <a:off x="2" y="2"/>
            <a:ext cx="12192000" cy="6358467"/>
          </a:xfrm>
          <a:solidFill>
            <a:schemeClr val="bg2">
              <a:lumMod val="60000"/>
              <a:lumOff val="40000"/>
            </a:schemeClr>
          </a:solidFill>
        </p:spPr>
        <p:txBody>
          <a:bodyPr/>
          <a:lstStyle>
            <a:lvl1pPr marL="0" marR="0" indent="0" algn="l" defTabSz="60945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smtClean="0"/>
              <a:t>Insert photo here. Drag picture to placeholder or click icon to add.</a:t>
            </a:r>
            <a:endParaRPr lang="en-US" dirty="0"/>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02397" y="510894"/>
            <a:ext cx="1664065" cy="1106467"/>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a:spLocks noGrp="1"/>
          </p:cNvSpPr>
          <p:nvPr>
            <p:ph type="ctrTitle" hasCustomPrompt="1"/>
          </p:nvPr>
        </p:nvSpPr>
        <p:spPr>
          <a:xfrm>
            <a:off x="592918" y="3305899"/>
            <a:ext cx="10950515" cy="1470025"/>
          </a:xfrm>
        </p:spPr>
        <p:txBody>
          <a:bodyPr lIns="0" rIns="0" anchor="b" anchorCtr="0">
            <a:noAutofit/>
          </a:bodyPr>
          <a:lstStyle>
            <a:lvl1pPr>
              <a:lnSpc>
                <a:spcPct val="80000"/>
              </a:lnSpc>
              <a:defRPr sz="86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image</a:t>
            </a:r>
            <a:endParaRPr lang="en-US" dirty="0"/>
          </a:p>
        </p:txBody>
      </p:sp>
      <p:sp>
        <p:nvSpPr>
          <p:cNvPr id="14" name="Subtitle 2"/>
          <p:cNvSpPr>
            <a:spLocks noGrp="1"/>
          </p:cNvSpPr>
          <p:nvPr>
            <p:ph type="subTitle" idx="1" hasCustomPrompt="1"/>
          </p:nvPr>
        </p:nvSpPr>
        <p:spPr>
          <a:xfrm>
            <a:off x="607486" y="4657346"/>
            <a:ext cx="8440283" cy="1233813"/>
          </a:xfrm>
        </p:spPr>
        <p:txBody>
          <a:bodyPr lIns="0" rIns="0">
            <a:noAutofit/>
          </a:bodyPr>
          <a:lstStyle>
            <a:lvl1pPr marL="0" indent="0" algn="l">
              <a:buNone/>
              <a:defRPr sz="2100" b="0" i="0" baseline="0">
                <a:solidFill>
                  <a:srgbClr val="F3D54E"/>
                </a:solidFill>
                <a:latin typeface="Intel Clear"/>
                <a:cs typeface="Intel Clear"/>
              </a:defRPr>
            </a:lvl1pPr>
            <a:lvl2pPr marL="609455" indent="0" algn="ctr">
              <a:buNone/>
              <a:defRPr>
                <a:solidFill>
                  <a:schemeClr val="tx1">
                    <a:tint val="75000"/>
                  </a:schemeClr>
                </a:solidFill>
              </a:defRPr>
            </a:lvl2pPr>
            <a:lvl3pPr marL="1218910" indent="0" algn="ctr">
              <a:buNone/>
              <a:defRPr>
                <a:solidFill>
                  <a:schemeClr val="tx1">
                    <a:tint val="75000"/>
                  </a:schemeClr>
                </a:solidFill>
              </a:defRPr>
            </a:lvl3pPr>
            <a:lvl4pPr marL="1828365" indent="0" algn="ctr">
              <a:buNone/>
              <a:defRPr>
                <a:solidFill>
                  <a:schemeClr val="tx1">
                    <a:tint val="75000"/>
                  </a:schemeClr>
                </a:solidFill>
              </a:defRPr>
            </a:lvl4pPr>
            <a:lvl5pPr marL="2437819" indent="0" algn="ctr">
              <a:buNone/>
              <a:defRPr>
                <a:solidFill>
                  <a:schemeClr val="tx1">
                    <a:tint val="75000"/>
                  </a:schemeClr>
                </a:solidFill>
              </a:defRPr>
            </a:lvl5pPr>
            <a:lvl6pPr marL="3047274" indent="0" algn="ctr">
              <a:buNone/>
              <a:defRPr>
                <a:solidFill>
                  <a:schemeClr val="tx1">
                    <a:tint val="75000"/>
                  </a:schemeClr>
                </a:solidFill>
              </a:defRPr>
            </a:lvl6pPr>
            <a:lvl7pPr marL="3656729" indent="0" algn="ctr">
              <a:buNone/>
              <a:defRPr>
                <a:solidFill>
                  <a:schemeClr val="tx1">
                    <a:tint val="75000"/>
                  </a:schemeClr>
                </a:solidFill>
              </a:defRPr>
            </a:lvl7pPr>
            <a:lvl8pPr marL="4266185" indent="0" algn="ctr">
              <a:buNone/>
              <a:defRPr>
                <a:solidFill>
                  <a:schemeClr val="tx1">
                    <a:tint val="75000"/>
                  </a:schemeClr>
                </a:solidFill>
              </a:defRPr>
            </a:lvl8pPr>
            <a:lvl9pPr marL="4875640" indent="0" algn="ctr">
              <a:buNone/>
              <a:defRPr>
                <a:solidFill>
                  <a:schemeClr val="tx1">
                    <a:tint val="75000"/>
                  </a:schemeClr>
                </a:solidFill>
              </a:defRPr>
            </a:lvl9pPr>
          </a:lstStyle>
          <a:p>
            <a:r>
              <a:rPr lang="en-US" dirty="0" smtClean="0"/>
              <a:t>16pt Intel Clear Subhead, Date, Etc.</a:t>
            </a:r>
            <a:endParaRPr lang="en-US" dirty="0"/>
          </a:p>
        </p:txBody>
      </p:sp>
    </p:spTree>
    <p:extLst>
      <p:ext uri="{BB962C8B-B14F-4D97-AF65-F5344CB8AC3E}">
        <p14:creationId xmlns:p14="http://schemas.microsoft.com/office/powerpoint/2010/main" val="93993436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Bulleted Tex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7"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Content Placeholder 8"/>
          <p:cNvSpPr>
            <a:spLocks noGrp="1"/>
          </p:cNvSpPr>
          <p:nvPr>
            <p:ph sz="quarter" idx="13" hasCustomPrompt="1"/>
          </p:nvPr>
        </p:nvSpPr>
        <p:spPr>
          <a:xfrm>
            <a:off x="607484" y="1604434"/>
            <a:ext cx="10970683" cy="4567767"/>
          </a:xfrm>
        </p:spPr>
        <p:txBody>
          <a:bodyPr/>
          <a:lstStyle>
            <a:lvl1pPr>
              <a:defRPr>
                <a:solidFill>
                  <a:srgbClr val="0071C5"/>
                </a:solidFill>
              </a:defRPr>
            </a:lvl1pPr>
            <a:lvl2pPr>
              <a:defRPr sz="2400"/>
            </a:lvl2pPr>
            <a:lvl3pPr>
              <a:defRPr sz="2400"/>
            </a:lvl3pPr>
            <a:lvl4pPr>
              <a:defRPr sz="2100"/>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spTree>
    <p:extLst>
      <p:ext uri="{BB962C8B-B14F-4D97-AF65-F5344CB8AC3E}">
        <p14:creationId xmlns:p14="http://schemas.microsoft.com/office/powerpoint/2010/main" val="10131045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with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7" name="Slide Number Placeholder 6"/>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5" name="Content Placeholder 2"/>
          <p:cNvSpPr>
            <a:spLocks noGrp="1"/>
          </p:cNvSpPr>
          <p:nvPr>
            <p:ph sz="half" idx="1" hasCustomPrompt="1"/>
          </p:nvPr>
        </p:nvSpPr>
        <p:spPr>
          <a:xfrm>
            <a:off x="607487" y="1604433"/>
            <a:ext cx="5342468" cy="4567767"/>
          </a:xfrm>
        </p:spPr>
        <p:txBody>
          <a:bodyPr vert="horz" lIns="0" tIns="0" rIns="0" bIns="0" rtlCol="0">
            <a:noAutofit/>
          </a:bodyPr>
          <a:lstStyle>
            <a:lvl1pPr>
              <a:defRPr lang="en-US" dirty="0" smtClean="0"/>
            </a:lvl1pPr>
            <a:lvl2pPr>
              <a:defRPr lang="en-US" dirty="0" smtClean="0"/>
            </a:lvl2pPr>
            <a:lvl3pPr>
              <a:defRPr lang="en-US" sz="1900" dirty="0" smtClean="0"/>
            </a:lvl3pPr>
            <a:lvl4pPr>
              <a:defRPr lang="en-US" sz="1600" dirty="0" smtClean="0"/>
            </a:lvl4pPr>
            <a:lvl5pPr>
              <a:defRPr lang="en-US" sz="16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8"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Picture Placeholder 8"/>
          <p:cNvSpPr>
            <a:spLocks noGrp="1"/>
          </p:cNvSpPr>
          <p:nvPr>
            <p:ph type="pic" sz="quarter" idx="13"/>
          </p:nvPr>
        </p:nvSpPr>
        <p:spPr>
          <a:xfrm>
            <a:off x="6441018" y="1257909"/>
            <a:ext cx="4241497" cy="2227933"/>
          </a:xfrm>
          <a:solidFill>
            <a:schemeClr val="bg2">
              <a:lumMod val="60000"/>
              <a:lumOff val="40000"/>
            </a:schemeClr>
          </a:solidFill>
        </p:spPr>
        <p:txBody>
          <a:bodyPr/>
          <a:lstStyle>
            <a:lvl1pPr>
              <a:defRPr sz="2400">
                <a:latin typeface="Intel Clear"/>
              </a:defRPr>
            </a:lvl1pPr>
          </a:lstStyle>
          <a:p>
            <a:endParaRPr lang="en-US" sz="1500" dirty="0">
              <a:latin typeface="Arial"/>
            </a:endParaRPr>
          </a:p>
        </p:txBody>
      </p:sp>
      <p:sp>
        <p:nvSpPr>
          <p:cNvPr id="10" name="Picture Placeholder 8"/>
          <p:cNvSpPr>
            <a:spLocks noGrp="1"/>
          </p:cNvSpPr>
          <p:nvPr>
            <p:ph type="pic" sz="quarter" idx="14"/>
          </p:nvPr>
        </p:nvSpPr>
        <p:spPr>
          <a:xfrm>
            <a:off x="6441018" y="3791865"/>
            <a:ext cx="4241497" cy="2227933"/>
          </a:xfrm>
          <a:solidFill>
            <a:schemeClr val="bg2">
              <a:lumMod val="60000"/>
              <a:lumOff val="40000"/>
            </a:schemeClr>
          </a:solidFill>
        </p:spPr>
        <p:txBody>
          <a:bodyPr/>
          <a:lstStyle>
            <a:lvl1pPr>
              <a:defRPr sz="2400">
                <a:latin typeface="Intel Clear"/>
              </a:defRPr>
            </a:lvl1pPr>
          </a:lstStyle>
          <a:p>
            <a:endParaRPr lang="en-US" sz="1500" dirty="0">
              <a:latin typeface="Arial"/>
            </a:endParaRPr>
          </a:p>
        </p:txBody>
      </p:sp>
    </p:spTree>
    <p:extLst>
      <p:ext uri="{BB962C8B-B14F-4D97-AF65-F5344CB8AC3E}">
        <p14:creationId xmlns:p14="http://schemas.microsoft.com/office/powerpoint/2010/main" val="2274353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7" name="Slide Number Placeholder 6"/>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5" name="Content Placeholder 2"/>
          <p:cNvSpPr>
            <a:spLocks noGrp="1"/>
          </p:cNvSpPr>
          <p:nvPr>
            <p:ph sz="half" idx="1" hasCustomPrompt="1"/>
          </p:nvPr>
        </p:nvSpPr>
        <p:spPr>
          <a:xfrm>
            <a:off x="607487" y="1604433"/>
            <a:ext cx="5342468" cy="4567767"/>
          </a:xfrm>
        </p:spPr>
        <p:txBody>
          <a:bodyPr vert="horz" lIns="0" tIns="0" rIns="0" bIns="0" rtlCol="0">
            <a:noAutofit/>
          </a:bodyPr>
          <a:lstStyle>
            <a:lvl1pPr>
              <a:defRPr lang="en-US" dirty="0" smtClean="0"/>
            </a:lvl1pPr>
            <a:lvl2pPr>
              <a:defRPr lang="en-US" dirty="0" smtClean="0"/>
            </a:lvl2pPr>
            <a:lvl3pPr>
              <a:defRPr lang="en-US" sz="1900" dirty="0" smtClean="0"/>
            </a:lvl3pPr>
            <a:lvl4pPr>
              <a:defRPr lang="en-US" sz="1600" dirty="0" smtClean="0"/>
            </a:lvl4pPr>
            <a:lvl5pPr>
              <a:defRPr lang="en-US" sz="16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16" name="Content Placeholder 2"/>
          <p:cNvSpPr>
            <a:spLocks noGrp="1"/>
          </p:cNvSpPr>
          <p:nvPr>
            <p:ph sz="half" idx="13" hasCustomPrompt="1"/>
          </p:nvPr>
        </p:nvSpPr>
        <p:spPr>
          <a:xfrm>
            <a:off x="6237819" y="1604433"/>
            <a:ext cx="5340352" cy="4567767"/>
          </a:xfrm>
        </p:spPr>
        <p:txBody>
          <a:bodyPr vert="horz" lIns="0" tIns="0" rIns="0" bIns="0" rtlCol="0">
            <a:noAutofit/>
          </a:bodyPr>
          <a:lstStyle>
            <a:lvl1pPr>
              <a:defRPr lang="en-US" dirty="0" smtClean="0"/>
            </a:lvl1pPr>
            <a:lvl2pPr>
              <a:defRPr lang="en-US" dirty="0" smtClean="0"/>
            </a:lvl2pPr>
            <a:lvl3pPr>
              <a:defRPr lang="en-US" sz="1900" dirty="0" smtClean="0"/>
            </a:lvl3pPr>
            <a:lvl4pPr>
              <a:defRPr lang="en-US" sz="1600" dirty="0" smtClean="0"/>
            </a:lvl4pPr>
            <a:lvl5pPr>
              <a:defRPr lang="en-US" sz="16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8"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14034050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Attribu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07487" y="1604434"/>
            <a:ext cx="10970684" cy="4567767"/>
          </a:xfrm>
        </p:spPr>
        <p:txBody>
          <a:bodyPr anchor="ctr" anchorCtr="0"/>
          <a:lstStyle>
            <a:lvl1pPr marL="253940" indent="-253940">
              <a:defRPr sz="4800" b="1" baseline="0">
                <a:solidFill>
                  <a:schemeClr val="accent2"/>
                </a:solidFill>
                <a:latin typeface="+mn-lt"/>
                <a:cs typeface="Intel Clear Light" panose="020B0404020203020204" pitchFamily="34" charset="0"/>
              </a:defRPr>
            </a:lvl1pPr>
            <a:lvl2pPr marL="556552" indent="-300495">
              <a:buFont typeface="Lucida Grande"/>
              <a:buChar char="−"/>
              <a:defRPr sz="1600" baseline="0">
                <a:latin typeface="+mn-lt"/>
                <a:cs typeface="Intel Clear" panose="020B0604020203020204" pitchFamily="34" charset="0"/>
              </a:defRPr>
            </a:lvl2pPr>
            <a:lvl3pPr marL="914183" indent="-304728">
              <a:defRPr sz="1600">
                <a:latin typeface="+mn-lt"/>
              </a:defRPr>
            </a:lvl3pPr>
            <a:lvl4pPr>
              <a:defRPr sz="1500">
                <a:latin typeface="+mn-lt"/>
              </a:defRPr>
            </a:lvl4pPr>
            <a:lvl5pPr>
              <a:defRPr sz="1400">
                <a:latin typeface="+mn-lt"/>
              </a:defRPr>
            </a:lvl5pPr>
          </a:lstStyle>
          <a:p>
            <a:pPr lvl="0"/>
            <a:r>
              <a:rPr lang="en-US" dirty="0" smtClean="0"/>
              <a:t>“36pt Intel Clear Bold Text”</a:t>
            </a:r>
          </a:p>
          <a:p>
            <a:pPr lvl="1"/>
            <a:r>
              <a:rPr lang="en-US" dirty="0" err="1" smtClean="0"/>
              <a:t>12pt</a:t>
            </a:r>
            <a:r>
              <a:rPr lang="en-US" dirty="0" smtClean="0"/>
              <a:t> Attribution</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7"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124660570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2" y="2"/>
            <a:ext cx="12192000" cy="6358467"/>
          </a:xfrm>
          <a:solidFill>
            <a:schemeClr val="bg2">
              <a:lumMod val="60000"/>
              <a:lumOff val="40000"/>
            </a:schemeClr>
          </a:solidFill>
        </p:spPr>
        <p:txBody>
          <a:bodyPr/>
          <a:lstStyle>
            <a:lvl1pPr marL="0" marR="0" indent="0" algn="l" defTabSz="60945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smtClean="0"/>
              <a:t>Insert photo here. Drag picture to placeholder or click icon to add.</a:t>
            </a:r>
            <a:endParaRPr lang="en-US" dirty="0"/>
          </a:p>
        </p:txBody>
      </p:sp>
      <p:sp>
        <p:nvSpPr>
          <p:cNvPr id="6" name="Slide Number Placeholder 5"/>
          <p:cNvSpPr>
            <a:spLocks noGrp="1"/>
          </p:cNvSpPr>
          <p:nvPr>
            <p:ph type="sldNum" sz="quarter" idx="12"/>
          </p:nvPr>
        </p:nvSpPr>
        <p:spPr>
          <a:xfrm>
            <a:off x="9163138" y="6432518"/>
            <a:ext cx="2844800" cy="365125"/>
          </a:xfrm>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4" name="Footer Placeholder 2"/>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7"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2364130615"/>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Bottom Half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2" y="3432175"/>
            <a:ext cx="12192000" cy="2926292"/>
          </a:xfrm>
          <a:solidFill>
            <a:schemeClr val="bg2">
              <a:lumMod val="60000"/>
              <a:lumOff val="40000"/>
            </a:schemeClr>
          </a:solidFill>
        </p:spPr>
        <p:txBody>
          <a:bodyPr/>
          <a:lstStyle>
            <a:lvl1pPr marL="0" marR="0" indent="0" algn="l" defTabSz="609455" rtl="0" eaLnBrk="1" fontAlgn="auto" latinLnBrk="0" hangingPunct="1">
              <a:lnSpc>
                <a:spcPct val="100000"/>
              </a:lnSpc>
              <a:spcBef>
                <a:spcPts val="1600"/>
              </a:spcBef>
              <a:spcAft>
                <a:spcPts val="0"/>
              </a:spcAft>
              <a:buClrTx/>
              <a:buSzTx/>
              <a:buFont typeface="Wingdings" panose="05000000000000000000" pitchFamily="2" charset="2"/>
              <a:buNone/>
              <a:tabLst/>
              <a:defRPr baseline="0"/>
            </a:lvl1pPr>
          </a:lstStyle>
          <a:p>
            <a:r>
              <a:rPr lang="en-US" dirty="0" smtClean="0"/>
              <a:t>Insert photo here. Drag picture to placeholder or click icon to add.</a:t>
            </a:r>
          </a:p>
        </p:txBody>
      </p:sp>
      <p:sp>
        <p:nvSpPr>
          <p:cNvPr id="14" name="Footer Placeholder 2"/>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6" name="Slide Number Placeholder 5"/>
          <p:cNvSpPr>
            <a:spLocks noGrp="1"/>
          </p:cNvSpPr>
          <p:nvPr>
            <p:ph type="sldNum" sz="quarter" idx="12"/>
          </p:nvPr>
        </p:nvSpPr>
        <p:spPr>
          <a:xfrm>
            <a:off x="9163138" y="6432518"/>
            <a:ext cx="2844800" cy="365125"/>
          </a:xfrm>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8" name="Content Placeholder 2"/>
          <p:cNvSpPr>
            <a:spLocks noGrp="1"/>
          </p:cNvSpPr>
          <p:nvPr>
            <p:ph sz="half" idx="1" hasCustomPrompt="1"/>
          </p:nvPr>
        </p:nvSpPr>
        <p:spPr>
          <a:xfrm>
            <a:off x="607487" y="1604435"/>
            <a:ext cx="5342468" cy="1745720"/>
          </a:xfrm>
        </p:spPr>
        <p:txBody>
          <a:bodyPr vert="horz" lIns="0" tIns="0" rIns="0" bIns="0" rtlCol="0">
            <a:noAutofit/>
          </a:bodyPr>
          <a:lstStyle>
            <a:lvl1pPr>
              <a:defRPr lang="en-US" dirty="0" smtClean="0"/>
            </a:lvl1pPr>
            <a:lvl2pPr>
              <a:defRPr lang="en-US" dirty="0" smtClean="0"/>
            </a:lvl2pPr>
            <a:lvl3pPr>
              <a:defRPr lang="en-US" sz="1900" dirty="0" smtClean="0"/>
            </a:lvl3pPr>
            <a:lvl4pPr>
              <a:defRPr lang="en-US" sz="1600" dirty="0" smtClean="0"/>
            </a:lvl4pPr>
            <a:lvl5pPr>
              <a:defRPr lang="en-US" sz="16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19" name="Content Placeholder 2"/>
          <p:cNvSpPr>
            <a:spLocks noGrp="1"/>
          </p:cNvSpPr>
          <p:nvPr>
            <p:ph sz="half" idx="15" hasCustomPrompt="1"/>
          </p:nvPr>
        </p:nvSpPr>
        <p:spPr>
          <a:xfrm>
            <a:off x="6237819" y="1604435"/>
            <a:ext cx="5340352" cy="1745720"/>
          </a:xfrm>
        </p:spPr>
        <p:txBody>
          <a:bodyPr vert="horz" lIns="0" tIns="0" rIns="0" bIns="0" rtlCol="0">
            <a:noAutofit/>
          </a:bodyPr>
          <a:lstStyle>
            <a:lvl1pPr>
              <a:defRPr lang="en-US" dirty="0" smtClean="0"/>
            </a:lvl1pPr>
            <a:lvl2pPr>
              <a:defRPr lang="en-US" dirty="0" smtClean="0"/>
            </a:lvl2pPr>
            <a:lvl3pPr>
              <a:defRPr lang="en-US" sz="1900" dirty="0" smtClean="0"/>
            </a:lvl3pPr>
            <a:lvl4pPr>
              <a:defRPr lang="en-US" sz="1600" dirty="0" smtClean="0"/>
            </a:lvl4pPr>
            <a:lvl5pPr>
              <a:defRPr lang="en-US" sz="16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
        <p:nvSpPr>
          <p:cNvPr id="3" name="TextBox 2"/>
          <p:cNvSpPr txBox="1"/>
          <p:nvPr userDrawn="1"/>
        </p:nvSpPr>
        <p:spPr>
          <a:xfrm>
            <a:off x="1345985" y="6634394"/>
            <a:ext cx="184731" cy="297454"/>
          </a:xfrm>
          <a:prstGeom prst="rect">
            <a:avLst/>
          </a:prstGeom>
          <a:noFill/>
        </p:spPr>
        <p:txBody>
          <a:bodyPr wrap="none" lIns="91420" tIns="45710" rIns="91420" bIns="45710" rtlCol="0">
            <a:spAutoFit/>
          </a:bodyPr>
          <a:lstStyle/>
          <a:p>
            <a:pPr defTabSz="609455"/>
            <a:endParaRPr lang="en-US" sz="1300" dirty="0" smtClean="0">
              <a:solidFill>
                <a:srgbClr val="003C71"/>
              </a:solidFill>
              <a:cs typeface="Neo Sans Intel"/>
            </a:endParaRPr>
          </a:p>
        </p:txBody>
      </p:sp>
      <p:sp>
        <p:nvSpPr>
          <p:cNvPr id="10"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350426531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Right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6237818" y="4"/>
            <a:ext cx="5954183" cy="6358465"/>
          </a:xfrm>
          <a:solidFill>
            <a:schemeClr val="bg2">
              <a:lumMod val="60000"/>
              <a:lumOff val="40000"/>
            </a:schemeClr>
          </a:solidFill>
        </p:spPr>
        <p:txBody>
          <a:bodyPr/>
          <a:lstStyle>
            <a:lvl1pPr>
              <a:defRPr baseline="0"/>
            </a:lvl1pPr>
          </a:lstStyle>
          <a:p>
            <a:r>
              <a:rPr lang="en-US" dirty="0" smtClean="0"/>
              <a:t>Insert photo here. Drag picture to placeholder or click icon to add.</a:t>
            </a:r>
            <a:endParaRPr lang="en-US" dirty="0"/>
          </a:p>
        </p:txBody>
      </p:sp>
      <p:sp>
        <p:nvSpPr>
          <p:cNvPr id="2" name="Title 1"/>
          <p:cNvSpPr>
            <a:spLocks noGrp="1"/>
          </p:cNvSpPr>
          <p:nvPr>
            <p:ph type="title" hasCustomPrompt="1"/>
          </p:nvPr>
        </p:nvSpPr>
        <p:spPr>
          <a:xfrm>
            <a:off x="607484" y="411799"/>
            <a:ext cx="5342467" cy="1158240"/>
          </a:xfrm>
        </p:spPr>
        <p:txBody>
          <a:bodyPr>
            <a:noAutofit/>
          </a:bodyPr>
          <a:lstStyle>
            <a:lvl1pPr>
              <a:defRPr sz="3700" b="0" i="0" baseline="0">
                <a:latin typeface="Intel Clear"/>
                <a:cs typeface="Intel Clear"/>
              </a:defRPr>
            </a:lvl1pPr>
          </a:lstStyle>
          <a:p>
            <a:r>
              <a:rPr lang="en-US" dirty="0" smtClean="0"/>
              <a:t>28pt Intel Clear Headline</a:t>
            </a:r>
            <a:endParaRPr lang="en-US" dirty="0"/>
          </a:p>
        </p:txBody>
      </p:sp>
      <p:sp>
        <p:nvSpPr>
          <p:cNvPr id="14" name="Footer Placeholder 2"/>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6" name="Slide Number Placeholder 5"/>
          <p:cNvSpPr>
            <a:spLocks noGrp="1"/>
          </p:cNvSpPr>
          <p:nvPr>
            <p:ph type="sldNum" sz="quarter" idx="12"/>
          </p:nvPr>
        </p:nvSpPr>
        <p:spPr>
          <a:xfrm>
            <a:off x="9163138" y="6432518"/>
            <a:ext cx="2844800" cy="365125"/>
          </a:xfrm>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17" name="Content Placeholder 2"/>
          <p:cNvSpPr>
            <a:spLocks noGrp="1"/>
          </p:cNvSpPr>
          <p:nvPr>
            <p:ph sz="half" idx="1" hasCustomPrompt="1"/>
          </p:nvPr>
        </p:nvSpPr>
        <p:spPr>
          <a:xfrm>
            <a:off x="607485" y="1766994"/>
            <a:ext cx="5342467" cy="4567767"/>
          </a:xfrm>
        </p:spPr>
        <p:txBody>
          <a:bodyPr vert="horz" lIns="0" tIns="0" rIns="0" bIns="0" rtlCol="0">
            <a:noAutofit/>
          </a:bodyPr>
          <a:lstStyle>
            <a:lvl1pPr>
              <a:defRPr lang="en-US" dirty="0" smtClean="0"/>
            </a:lvl1pPr>
            <a:lvl2pPr>
              <a:defRPr lang="en-US" dirty="0" smtClean="0"/>
            </a:lvl2pPr>
            <a:lvl3pPr>
              <a:defRPr lang="en-US" sz="1900" dirty="0" smtClean="0"/>
            </a:lvl3pPr>
            <a:lvl4pPr>
              <a:defRPr lang="en-US" sz="1600" dirty="0" smtClean="0"/>
            </a:lvl4pPr>
            <a:lvl5pPr>
              <a:defRPr lang="en-US" sz="1600" dirty="0"/>
            </a:lvl5pPr>
          </a:lstStyle>
          <a:p>
            <a:pPr marR="0" lvl="0" fontAlgn="auto">
              <a:lnSpc>
                <a:spcPct val="100000"/>
              </a:lnSpc>
              <a:buClrTx/>
              <a:buSzTx/>
              <a:tabLst/>
            </a:pPr>
            <a:r>
              <a:rPr lang="en-US" dirty="0" smtClean="0"/>
              <a:t>18pt Intel Clear body text</a:t>
            </a:r>
          </a:p>
          <a:p>
            <a:pPr marR="0" lvl="1" fontAlgn="auto">
              <a:lnSpc>
                <a:spcPct val="100000"/>
              </a:lnSpc>
              <a:spcAft>
                <a:spcPts val="0"/>
              </a:spcAft>
              <a:buClrTx/>
              <a:buSzTx/>
              <a:tabLst/>
            </a:pPr>
            <a:r>
              <a:rPr lang="en-US" dirty="0" smtClean="0"/>
              <a:t>16pt Intel Clear bullet one</a:t>
            </a:r>
          </a:p>
          <a:p>
            <a:pPr lvl="2"/>
            <a:r>
              <a:rPr lang="en-US" dirty="0" err="1" smtClean="0"/>
              <a:t>14pt</a:t>
            </a:r>
            <a:r>
              <a:rPr lang="en-US" dirty="0" smtClean="0"/>
              <a:t> Intel Clear third level</a:t>
            </a:r>
          </a:p>
          <a:p>
            <a:pPr lvl="3"/>
            <a:r>
              <a:rPr lang="en-US" dirty="0" err="1" smtClean="0"/>
              <a:t>12pt</a:t>
            </a:r>
            <a:r>
              <a:rPr lang="en-US" dirty="0" smtClean="0"/>
              <a:t> Intel Clear fourth level</a:t>
            </a:r>
          </a:p>
          <a:p>
            <a:pPr lvl="4"/>
            <a:r>
              <a:rPr lang="en-US" dirty="0" err="1" smtClean="0"/>
              <a:t>12pt</a:t>
            </a:r>
            <a:r>
              <a:rPr lang="en-US" dirty="0" smtClean="0"/>
              <a:t> Intel Clear fifth level</a:t>
            </a:r>
            <a:endParaRPr lang="en-US" dirty="0"/>
          </a:p>
        </p:txBody>
      </p:sp>
    </p:spTree>
    <p:extLst>
      <p:ext uri="{BB962C8B-B14F-4D97-AF65-F5344CB8AC3E}">
        <p14:creationId xmlns:p14="http://schemas.microsoft.com/office/powerpoint/2010/main" val="286846106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hite Section Brea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6" y="2810749"/>
            <a:ext cx="10363200" cy="1362075"/>
          </a:xfrm>
        </p:spPr>
        <p:txBody>
          <a:bodyPr anchor="b" anchorCtr="0">
            <a:noAutofit/>
          </a:bodyPr>
          <a:lstStyle>
            <a:lvl1pPr algn="l">
              <a:lnSpc>
                <a:spcPct val="80000"/>
              </a:lnSpc>
              <a:defRPr sz="7200" b="0" cap="none" spc="0" baseline="0">
                <a:solidFill>
                  <a:srgbClr val="003C7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white section break</a:t>
            </a:r>
            <a:endParaRPr lang="en-US" dirty="0"/>
          </a:p>
        </p:txBody>
      </p:sp>
      <p:sp>
        <p:nvSpPr>
          <p:cNvPr id="3" name="Text Placeholder 2"/>
          <p:cNvSpPr>
            <a:spLocks noGrp="1"/>
          </p:cNvSpPr>
          <p:nvPr>
            <p:ph type="body" idx="1" hasCustomPrompt="1"/>
          </p:nvPr>
        </p:nvSpPr>
        <p:spPr>
          <a:xfrm>
            <a:off x="607486" y="4321535"/>
            <a:ext cx="10363200" cy="1500187"/>
          </a:xfrm>
        </p:spPr>
        <p:txBody>
          <a:bodyPr anchor="t" anchorCtr="0">
            <a:noAutofit/>
          </a:bodyPr>
          <a:lstStyle>
            <a:lvl1pPr marL="0" indent="0">
              <a:buNone/>
              <a:defRPr sz="2100" b="0" baseline="0">
                <a:solidFill>
                  <a:schemeClr val="accent2"/>
                </a:solidFill>
                <a:latin typeface="+mn-lt"/>
                <a:cs typeface="Intel Clear" panose="020B0604020203020204" pitchFamily="34" charset="0"/>
              </a:defRPr>
            </a:lvl1pPr>
            <a:lvl2pPr marL="609455" indent="0">
              <a:buNone/>
              <a:defRPr sz="2400">
                <a:solidFill>
                  <a:schemeClr val="tx1">
                    <a:tint val="75000"/>
                  </a:schemeClr>
                </a:solidFill>
              </a:defRPr>
            </a:lvl2pPr>
            <a:lvl3pPr marL="1218910" indent="0">
              <a:buNone/>
              <a:defRPr sz="2100">
                <a:solidFill>
                  <a:schemeClr val="tx1">
                    <a:tint val="75000"/>
                  </a:schemeClr>
                </a:solidFill>
              </a:defRPr>
            </a:lvl3pPr>
            <a:lvl4pPr marL="1828365" indent="0">
              <a:buNone/>
              <a:defRPr sz="1900">
                <a:solidFill>
                  <a:schemeClr val="tx1">
                    <a:tint val="75000"/>
                  </a:schemeClr>
                </a:solidFill>
              </a:defRPr>
            </a:lvl4pPr>
            <a:lvl5pPr marL="2437819" indent="0">
              <a:buNone/>
              <a:defRPr sz="1900">
                <a:solidFill>
                  <a:schemeClr val="tx1">
                    <a:tint val="75000"/>
                  </a:schemeClr>
                </a:solidFill>
              </a:defRPr>
            </a:lvl5pPr>
            <a:lvl6pPr marL="3047274" indent="0">
              <a:buNone/>
              <a:defRPr sz="1900">
                <a:solidFill>
                  <a:schemeClr val="tx1">
                    <a:tint val="75000"/>
                  </a:schemeClr>
                </a:solidFill>
              </a:defRPr>
            </a:lvl6pPr>
            <a:lvl7pPr marL="3656729" indent="0">
              <a:buNone/>
              <a:defRPr sz="1900">
                <a:solidFill>
                  <a:schemeClr val="tx1">
                    <a:tint val="75000"/>
                  </a:schemeClr>
                </a:solidFill>
              </a:defRPr>
            </a:lvl7pPr>
            <a:lvl8pPr marL="4266185" indent="0">
              <a:buNone/>
              <a:defRPr sz="1900">
                <a:solidFill>
                  <a:schemeClr val="tx1">
                    <a:tint val="75000"/>
                  </a:schemeClr>
                </a:solidFill>
              </a:defRPr>
            </a:lvl8pPr>
            <a:lvl9pPr marL="4875640" indent="0">
              <a:buNone/>
              <a:defRPr sz="1900">
                <a:solidFill>
                  <a:schemeClr val="tx1">
                    <a:tint val="75000"/>
                  </a:schemeClr>
                </a:solidFill>
              </a:defRPr>
            </a:lvl9pPr>
          </a:lstStyle>
          <a:p>
            <a:r>
              <a:rPr lang="en-US" dirty="0" smtClean="0"/>
              <a:t>16pt Intel Clear Subhead</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916495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6" y="2810749"/>
            <a:ext cx="10363200" cy="1362075"/>
          </a:xfrm>
        </p:spPr>
        <p:txBody>
          <a:bodyPr anchor="b" anchorCtr="0">
            <a:noAutofit/>
          </a:bodyPr>
          <a:lstStyle>
            <a:lvl1pPr algn="l">
              <a:lnSpc>
                <a:spcPct val="80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blue section break</a:t>
            </a:r>
            <a:endParaRPr lang="en-US" dirty="0"/>
          </a:p>
        </p:txBody>
      </p:sp>
      <p:sp>
        <p:nvSpPr>
          <p:cNvPr id="3" name="Text Placeholder 2"/>
          <p:cNvSpPr>
            <a:spLocks noGrp="1"/>
          </p:cNvSpPr>
          <p:nvPr userDrawn="1">
            <p:ph type="body" idx="1" hasCustomPrompt="1"/>
          </p:nvPr>
        </p:nvSpPr>
        <p:spPr>
          <a:xfrm>
            <a:off x="607486" y="4321535"/>
            <a:ext cx="10363200" cy="1500187"/>
          </a:xfrm>
        </p:spPr>
        <p:txBody>
          <a:bodyPr anchor="t" anchorCtr="0">
            <a:noAutofit/>
          </a:bodyPr>
          <a:lstStyle>
            <a:lvl1pPr marL="0" indent="0">
              <a:buNone/>
              <a:defRPr sz="2100" b="0" i="0" baseline="0">
                <a:solidFill>
                  <a:srgbClr val="F3D54E"/>
                </a:solidFill>
                <a:latin typeface="Intel Clear"/>
                <a:cs typeface="Intel Clear"/>
              </a:defRPr>
            </a:lvl1pPr>
            <a:lvl2pPr marL="609455" indent="0">
              <a:buNone/>
              <a:defRPr sz="2400">
                <a:solidFill>
                  <a:schemeClr val="tx1">
                    <a:tint val="75000"/>
                  </a:schemeClr>
                </a:solidFill>
              </a:defRPr>
            </a:lvl2pPr>
            <a:lvl3pPr marL="1218910" indent="0">
              <a:buNone/>
              <a:defRPr sz="2100">
                <a:solidFill>
                  <a:schemeClr val="tx1">
                    <a:tint val="75000"/>
                  </a:schemeClr>
                </a:solidFill>
              </a:defRPr>
            </a:lvl3pPr>
            <a:lvl4pPr marL="1828365" indent="0">
              <a:buNone/>
              <a:defRPr sz="1900">
                <a:solidFill>
                  <a:schemeClr val="tx1">
                    <a:tint val="75000"/>
                  </a:schemeClr>
                </a:solidFill>
              </a:defRPr>
            </a:lvl4pPr>
            <a:lvl5pPr marL="2437819" indent="0">
              <a:buNone/>
              <a:defRPr sz="1900">
                <a:solidFill>
                  <a:schemeClr val="tx1">
                    <a:tint val="75000"/>
                  </a:schemeClr>
                </a:solidFill>
              </a:defRPr>
            </a:lvl5pPr>
            <a:lvl6pPr marL="3047274" indent="0">
              <a:buNone/>
              <a:defRPr sz="1900">
                <a:solidFill>
                  <a:schemeClr val="tx1">
                    <a:tint val="75000"/>
                  </a:schemeClr>
                </a:solidFill>
              </a:defRPr>
            </a:lvl6pPr>
            <a:lvl7pPr marL="3656729" indent="0">
              <a:buNone/>
              <a:defRPr sz="1900">
                <a:solidFill>
                  <a:schemeClr val="tx1">
                    <a:tint val="75000"/>
                  </a:schemeClr>
                </a:solidFill>
              </a:defRPr>
            </a:lvl7pPr>
            <a:lvl8pPr marL="4266185" indent="0">
              <a:buNone/>
              <a:defRPr sz="1900">
                <a:solidFill>
                  <a:schemeClr val="tx1">
                    <a:tint val="75000"/>
                  </a:schemeClr>
                </a:solidFill>
              </a:defRPr>
            </a:lvl8pPr>
            <a:lvl9pPr marL="4875640" indent="0">
              <a:buNone/>
              <a:defRPr sz="1900">
                <a:solidFill>
                  <a:schemeClr val="tx1">
                    <a:tint val="75000"/>
                  </a:schemeClr>
                </a:solidFill>
              </a:defRPr>
            </a:lvl9pPr>
          </a:lstStyle>
          <a:p>
            <a:r>
              <a:rPr lang="en-US" dirty="0" smtClean="0"/>
              <a:t>16pt Intel Clear Subhead</a:t>
            </a:r>
            <a:endParaRPr lang="en-US" dirty="0"/>
          </a:p>
        </p:txBody>
      </p:sp>
    </p:spTree>
    <p:extLst>
      <p:ext uri="{BB962C8B-B14F-4D97-AF65-F5344CB8AC3E}">
        <p14:creationId xmlns:p14="http://schemas.microsoft.com/office/powerpoint/2010/main" val="242661240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ro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7486" y="2979843"/>
            <a:ext cx="10363200" cy="1500187"/>
          </a:xfrm>
        </p:spPr>
        <p:txBody>
          <a:bodyPr anchor="t" anchorCtr="0">
            <a:noAutofit/>
          </a:bodyPr>
          <a:lstStyle>
            <a:lvl1pPr marL="0" indent="0">
              <a:buNone/>
              <a:defRPr sz="5300" b="0" baseline="0">
                <a:solidFill>
                  <a:schemeClr val="accent2"/>
                </a:solidFill>
                <a:latin typeface="Intel Clear Light" panose="020B0404020203020204" pitchFamily="34" charset="0"/>
                <a:ea typeface="Intel Clear Light" panose="020B0404020203020204" pitchFamily="34" charset="0"/>
                <a:cs typeface="Intel Clear Light" panose="020B0404020203020204" pitchFamily="34" charset="0"/>
              </a:defRPr>
            </a:lvl1pPr>
            <a:lvl2pPr marL="609455" indent="0">
              <a:buNone/>
              <a:defRPr sz="2400">
                <a:solidFill>
                  <a:schemeClr val="tx1">
                    <a:tint val="75000"/>
                  </a:schemeClr>
                </a:solidFill>
              </a:defRPr>
            </a:lvl2pPr>
            <a:lvl3pPr marL="1218910" indent="0">
              <a:buNone/>
              <a:defRPr sz="2100">
                <a:solidFill>
                  <a:schemeClr val="tx1">
                    <a:tint val="75000"/>
                  </a:schemeClr>
                </a:solidFill>
              </a:defRPr>
            </a:lvl3pPr>
            <a:lvl4pPr marL="1828365" indent="0">
              <a:buNone/>
              <a:defRPr sz="1900">
                <a:solidFill>
                  <a:schemeClr val="tx1">
                    <a:tint val="75000"/>
                  </a:schemeClr>
                </a:solidFill>
              </a:defRPr>
            </a:lvl4pPr>
            <a:lvl5pPr marL="2437819" indent="0">
              <a:buNone/>
              <a:defRPr sz="1900">
                <a:solidFill>
                  <a:schemeClr val="tx1">
                    <a:tint val="75000"/>
                  </a:schemeClr>
                </a:solidFill>
              </a:defRPr>
            </a:lvl5pPr>
            <a:lvl6pPr marL="3047274" indent="0">
              <a:buNone/>
              <a:defRPr sz="1900">
                <a:solidFill>
                  <a:schemeClr val="tx1">
                    <a:tint val="75000"/>
                  </a:schemeClr>
                </a:solidFill>
              </a:defRPr>
            </a:lvl6pPr>
            <a:lvl7pPr marL="3656729" indent="0">
              <a:buNone/>
              <a:defRPr sz="1900">
                <a:solidFill>
                  <a:schemeClr val="tx1">
                    <a:tint val="75000"/>
                  </a:schemeClr>
                </a:solidFill>
              </a:defRPr>
            </a:lvl7pPr>
            <a:lvl8pPr marL="4266185" indent="0">
              <a:buNone/>
              <a:defRPr sz="1900">
                <a:solidFill>
                  <a:schemeClr val="tx1">
                    <a:tint val="75000"/>
                  </a:schemeClr>
                </a:solidFill>
              </a:defRPr>
            </a:lvl8pPr>
            <a:lvl9pPr marL="4875640" indent="0">
              <a:buNone/>
              <a:defRPr sz="1900">
                <a:solidFill>
                  <a:schemeClr val="tx1">
                    <a:tint val="75000"/>
                  </a:schemeClr>
                </a:solidFill>
              </a:defRPr>
            </a:lvl9pPr>
          </a:lstStyle>
          <a:p>
            <a:r>
              <a:rPr lang="en-US" dirty="0" smtClean="0"/>
              <a:t>40pt Intel Clear Light Body.</a:t>
            </a:r>
            <a:br>
              <a:rPr lang="en-US" dirty="0" smtClean="0"/>
            </a:br>
            <a:r>
              <a:rPr lang="en-US" dirty="0" smtClean="0"/>
              <a:t>For content that is not a section, but has a big idea in text only.</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E2556C5-CE8C-6547-B838-EA80C61A4AF7}" type="slidenum">
              <a:rPr lang="en-US" smtClean="0">
                <a:solidFill>
                  <a:prstClr val="white"/>
                </a:solidFill>
              </a:rPr>
              <a:pPr/>
              <a:t>‹#›</a:t>
            </a:fld>
            <a:endParaRPr lang="en-US" dirty="0">
              <a:solidFill>
                <a:prstClr val="white"/>
              </a:solidFill>
            </a:endParaRPr>
          </a:p>
        </p:txBody>
      </p:sp>
      <p:sp>
        <p:nvSpPr>
          <p:cNvPr id="7" name="Title 1"/>
          <p:cNvSpPr>
            <a:spLocks noGrp="1"/>
          </p:cNvSpPr>
          <p:nvPr>
            <p:ph type="title" hasCustomPrompt="1"/>
          </p:nvPr>
        </p:nvSpPr>
        <p:spPr>
          <a:xfrm>
            <a:off x="607486" y="1469061"/>
            <a:ext cx="10363200" cy="1362075"/>
          </a:xfrm>
        </p:spPr>
        <p:txBody>
          <a:bodyPr anchor="b" anchorCtr="0">
            <a:noAutofit/>
          </a:bodyPr>
          <a:lstStyle>
            <a:lvl1pPr algn="l">
              <a:lnSpc>
                <a:spcPct val="80000"/>
              </a:lnSpc>
              <a:defRPr sz="5300" b="0" cap="none" spc="0" baseline="0">
                <a:solidFill>
                  <a:srgbClr val="003C71"/>
                </a:solidFill>
                <a:latin typeface="Intel Clear" panose="020B0604020203020204" pitchFamily="34" charset="0"/>
                <a:ea typeface="Intel Clear" panose="020B0604020203020204" pitchFamily="34" charset="0"/>
                <a:cs typeface="Intel Clear" panose="020B0604020203020204" pitchFamily="34" charset="0"/>
              </a:defRPr>
            </a:lvl1pPr>
          </a:lstStyle>
          <a:p>
            <a:r>
              <a:rPr lang="en-US" dirty="0" smtClean="0"/>
              <a:t>40pt Intel Clear Heading</a:t>
            </a:r>
            <a:endParaRPr lang="en-US" dirty="0"/>
          </a:p>
        </p:txBody>
      </p:sp>
    </p:spTree>
    <p:extLst>
      <p:ext uri="{BB962C8B-B14F-4D97-AF65-F5344CB8AC3E}">
        <p14:creationId xmlns:p14="http://schemas.microsoft.com/office/powerpoint/2010/main" val="266648005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ue Section Break Image">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486" y="3013451"/>
            <a:ext cx="10363200" cy="1362075"/>
          </a:xfrm>
        </p:spPr>
        <p:txBody>
          <a:bodyPr anchor="b" anchorCtr="0">
            <a:noAutofit/>
          </a:bodyPr>
          <a:lstStyle>
            <a:lvl1pPr algn="l">
              <a:lnSpc>
                <a:spcPct val="80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 blue section</a:t>
            </a:r>
            <a:endParaRPr lang="en-US" dirty="0"/>
          </a:p>
        </p:txBody>
      </p:sp>
      <p:sp>
        <p:nvSpPr>
          <p:cNvPr id="3" name="Text Placeholder 2"/>
          <p:cNvSpPr>
            <a:spLocks noGrp="1"/>
          </p:cNvSpPr>
          <p:nvPr>
            <p:ph type="body" idx="1" hasCustomPrompt="1"/>
          </p:nvPr>
        </p:nvSpPr>
        <p:spPr>
          <a:xfrm>
            <a:off x="607486" y="4465049"/>
            <a:ext cx="10363200" cy="1500187"/>
          </a:xfrm>
        </p:spPr>
        <p:txBody>
          <a:bodyPr anchor="t" anchorCtr="0">
            <a:noAutofit/>
          </a:bodyPr>
          <a:lstStyle>
            <a:lvl1pPr marL="0" indent="0">
              <a:buNone/>
              <a:defRPr sz="2100" b="0" baseline="0">
                <a:solidFill>
                  <a:srgbClr val="F3D54E"/>
                </a:solidFill>
                <a:latin typeface="+mn-lt"/>
                <a:cs typeface="Intel Clear" panose="020B0604020203020204" pitchFamily="34" charset="0"/>
              </a:defRPr>
            </a:lvl1pPr>
            <a:lvl2pPr marL="609455" indent="0">
              <a:buNone/>
              <a:defRPr sz="2400">
                <a:solidFill>
                  <a:schemeClr val="tx1">
                    <a:tint val="75000"/>
                  </a:schemeClr>
                </a:solidFill>
              </a:defRPr>
            </a:lvl2pPr>
            <a:lvl3pPr marL="1218910" indent="0">
              <a:buNone/>
              <a:defRPr sz="2100">
                <a:solidFill>
                  <a:schemeClr val="tx1">
                    <a:tint val="75000"/>
                  </a:schemeClr>
                </a:solidFill>
              </a:defRPr>
            </a:lvl3pPr>
            <a:lvl4pPr marL="1828365" indent="0">
              <a:buNone/>
              <a:defRPr sz="1900">
                <a:solidFill>
                  <a:schemeClr val="tx1">
                    <a:tint val="75000"/>
                  </a:schemeClr>
                </a:solidFill>
              </a:defRPr>
            </a:lvl4pPr>
            <a:lvl5pPr marL="2437819" indent="0">
              <a:buNone/>
              <a:defRPr sz="1900">
                <a:solidFill>
                  <a:schemeClr val="tx1">
                    <a:tint val="75000"/>
                  </a:schemeClr>
                </a:solidFill>
              </a:defRPr>
            </a:lvl5pPr>
            <a:lvl6pPr marL="3047274" indent="0">
              <a:buNone/>
              <a:defRPr sz="1900">
                <a:solidFill>
                  <a:schemeClr val="tx1">
                    <a:tint val="75000"/>
                  </a:schemeClr>
                </a:solidFill>
              </a:defRPr>
            </a:lvl6pPr>
            <a:lvl7pPr marL="3656729" indent="0">
              <a:buNone/>
              <a:defRPr sz="1900">
                <a:solidFill>
                  <a:schemeClr val="tx1">
                    <a:tint val="75000"/>
                  </a:schemeClr>
                </a:solidFill>
              </a:defRPr>
            </a:lvl7pPr>
            <a:lvl8pPr marL="4266185" indent="0">
              <a:buNone/>
              <a:defRPr sz="1900">
                <a:solidFill>
                  <a:schemeClr val="tx1">
                    <a:tint val="75000"/>
                  </a:schemeClr>
                </a:solidFill>
              </a:defRPr>
            </a:lvl8pPr>
            <a:lvl9pPr marL="4875640" indent="0">
              <a:buNone/>
              <a:defRPr sz="1900">
                <a:solidFill>
                  <a:schemeClr val="tx1">
                    <a:tint val="75000"/>
                  </a:schemeClr>
                </a:solidFill>
              </a:defRPr>
            </a:lvl9pPr>
          </a:lstStyle>
          <a:p>
            <a:r>
              <a:rPr lang="en-US" dirty="0" smtClean="0"/>
              <a:t>16pt Intel Clear Subhead</a:t>
            </a:r>
            <a:endParaRPr lang="en-US" dirty="0"/>
          </a:p>
        </p:txBody>
      </p:sp>
      <p:sp>
        <p:nvSpPr>
          <p:cNvPr id="5" name="Picture Placeholder 4"/>
          <p:cNvSpPr>
            <a:spLocks noGrp="1"/>
          </p:cNvSpPr>
          <p:nvPr>
            <p:ph type="pic" sz="quarter" idx="13" hasCustomPrompt="1"/>
          </p:nvPr>
        </p:nvSpPr>
        <p:spPr>
          <a:xfrm>
            <a:off x="2" y="4"/>
            <a:ext cx="12192000" cy="3432175"/>
          </a:xfrm>
          <a:solidFill>
            <a:schemeClr val="bg2">
              <a:lumMod val="60000"/>
              <a:lumOff val="40000"/>
            </a:schemeClr>
          </a:solidFill>
        </p:spPr>
        <p:txBody>
          <a:bodyPr/>
          <a:lstStyle>
            <a:lvl1pPr>
              <a:defRPr baseline="0">
                <a:solidFill>
                  <a:srgbClr val="0071C5"/>
                </a:solidFill>
              </a:defRPr>
            </a:lvl1pPr>
          </a:lstStyle>
          <a:p>
            <a:r>
              <a:rPr lang="en-US" dirty="0" smtClean="0"/>
              <a:t>Insert photo here. Drag picture to placeholder or click icon to add.</a:t>
            </a:r>
            <a:endParaRPr lang="en-US" dirty="0"/>
          </a:p>
        </p:txBody>
      </p:sp>
      <p:sp>
        <p:nvSpPr>
          <p:cNvPr id="6" name="Rectangle 5"/>
          <p:cNvSpPr/>
          <p:nvPr userDrawn="1"/>
        </p:nvSpPr>
        <p:spPr>
          <a:xfrm>
            <a:off x="605368" y="6554397"/>
            <a:ext cx="2563202" cy="123111"/>
          </a:xfrm>
          <a:prstGeom prst="rect">
            <a:avLst/>
          </a:prstGeom>
        </p:spPr>
        <p:txBody>
          <a:bodyPr wrap="none" lIns="0" tIns="0" rIns="0" bIns="0">
            <a:spAutoFit/>
          </a:bodyPr>
          <a:lstStyle/>
          <a:p>
            <a:pPr defTabSz="609455"/>
            <a:r>
              <a:rPr lang="en-US" sz="800" dirty="0" smtClean="0">
                <a:solidFill>
                  <a:prstClr val="white"/>
                </a:solidFill>
                <a:cs typeface="Neo Sans Intel"/>
              </a:rPr>
              <a:t>Placeholder Footer Copy / BU Logo or Name Goes Here</a:t>
            </a:r>
          </a:p>
        </p:txBody>
      </p:sp>
    </p:spTree>
    <p:extLst>
      <p:ext uri="{BB962C8B-B14F-4D97-AF65-F5344CB8AC3E}">
        <p14:creationId xmlns:p14="http://schemas.microsoft.com/office/powerpoint/2010/main" val="343129828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5" name="Slide Number Placeholder 4"/>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318262811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165602" y="6432518"/>
            <a:ext cx="3860800" cy="365125"/>
          </a:xfrm>
          <a:prstGeom prst="rect">
            <a:avLst/>
          </a:prstGeom>
        </p:spPr>
        <p:txBody>
          <a:bodyPr lIns="91420" tIns="45710" rIns="91420" bIns="45710"/>
          <a:lstStyle/>
          <a:p>
            <a:pPr defTabSz="609455"/>
            <a:endParaRPr lang="en-US" dirty="0">
              <a:solidFill>
                <a:prstClr val="black"/>
              </a:solidFill>
            </a:endParaRPr>
          </a:p>
        </p:txBody>
      </p:sp>
      <p:sp>
        <p:nvSpPr>
          <p:cNvPr id="4" name="Slide Number Placeholder 3"/>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458820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36579" y="2500174"/>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52279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Photo">
    <p:bg>
      <p:bgPr>
        <a:gradFill>
          <a:gsLst>
            <a:gs pos="0">
              <a:schemeClr val="tx2"/>
            </a:gs>
            <a:gs pos="50000">
              <a:schemeClr val="accent2"/>
            </a:gs>
          </a:gsLst>
          <a:lin ang="18900000" scaled="1"/>
        </a:gradFill>
        <a:effectLst/>
      </p:bgPr>
    </p:bg>
    <p:spTree>
      <p:nvGrpSpPr>
        <p:cNvPr id="1" name=""/>
        <p:cNvGrpSpPr/>
        <p:nvPr/>
      </p:nvGrpSpPr>
      <p:grpSpPr>
        <a:xfrm>
          <a:off x="0" y="0"/>
          <a:ext cx="0" cy="0"/>
          <a:chOff x="0" y="0"/>
          <a:chExt cx="0" cy="0"/>
        </a:xfrm>
      </p:grpSpPr>
      <p:sp>
        <p:nvSpPr>
          <p:cNvPr id="10" name="Rectangle 9"/>
          <p:cNvSpPr/>
          <p:nvPr userDrawn="1"/>
        </p:nvSpPr>
        <p:spPr>
          <a:xfrm>
            <a:off x="2" y="2"/>
            <a:ext cx="12192000" cy="6358467"/>
          </a:xfrm>
          <a:prstGeom prst="rect">
            <a:avLst/>
          </a:prstGeom>
          <a:solidFill>
            <a:srgbClr val="0071C5"/>
          </a:solidFill>
          <a:ln>
            <a:noFill/>
          </a:ln>
          <a:effectLst/>
        </p:spPr>
        <p:style>
          <a:lnRef idx="1">
            <a:schemeClr val="accent1"/>
          </a:lnRef>
          <a:fillRef idx="3">
            <a:schemeClr val="accent1"/>
          </a:fillRef>
          <a:effectRef idx="2">
            <a:schemeClr val="accent1"/>
          </a:effectRef>
          <a:fontRef idx="minor">
            <a:schemeClr val="lt1"/>
          </a:fontRef>
        </p:style>
        <p:txBody>
          <a:bodyPr lIns="91420" tIns="45710" rIns="91420" bIns="45710" rtlCol="0" anchor="ctr"/>
          <a:lstStyle/>
          <a:p>
            <a:pPr algn="ctr" defTabSz="609455"/>
            <a:endParaRPr lang="en-US" sz="2400">
              <a:solidFill>
                <a:srgbClr val="0071C5"/>
              </a:solidFill>
            </a:endParaRPr>
          </a:p>
        </p:txBody>
      </p:sp>
      <p:sp>
        <p:nvSpPr>
          <p:cNvPr id="8" name="Rectangle 7"/>
          <p:cNvSpPr/>
          <p:nvPr userDrawn="1"/>
        </p:nvSpPr>
        <p:spPr>
          <a:xfrm>
            <a:off x="605368" y="6554397"/>
            <a:ext cx="2563202" cy="123111"/>
          </a:xfrm>
          <a:prstGeom prst="rect">
            <a:avLst/>
          </a:prstGeom>
        </p:spPr>
        <p:txBody>
          <a:bodyPr wrap="none" lIns="0" tIns="0" rIns="0" bIns="0">
            <a:spAutoFit/>
          </a:bodyPr>
          <a:lstStyle/>
          <a:p>
            <a:pPr defTabSz="609455"/>
            <a:r>
              <a:rPr lang="en-US" sz="800" dirty="0" smtClean="0">
                <a:solidFill>
                  <a:prstClr val="white"/>
                </a:solidFill>
                <a:cs typeface="Neo Sans Intel"/>
              </a:rPr>
              <a:t>Placeholder Footer Copy / BU Logo or Name Goes Here</a:t>
            </a:r>
          </a:p>
        </p:txBody>
      </p:sp>
      <p:pic>
        <p:nvPicPr>
          <p:cNvPr id="7" name="Picture 2" descr="\\.psf\Home\Desktop\Intel.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36579" y="2500174"/>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72559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1_Back Cover Radial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83254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39842" y="759503"/>
            <a:ext cx="6615659" cy="1143000"/>
          </a:xfrm>
        </p:spPr>
        <p:txBody>
          <a:bodyPr>
            <a:normAutofit/>
          </a:bodyPr>
          <a:lstStyle>
            <a:lvl1pPr algn="l">
              <a:defRPr sz="3700"/>
            </a:lvl1pPr>
          </a:lstStyle>
          <a:p>
            <a:r>
              <a:rPr lang="en-US" smtClean="0"/>
              <a:t>Click to edit Master title style</a:t>
            </a:r>
            <a:endParaRPr lang="en-US"/>
          </a:p>
        </p:txBody>
      </p:sp>
    </p:spTree>
    <p:extLst>
      <p:ext uri="{BB962C8B-B14F-4D97-AF65-F5344CB8AC3E}">
        <p14:creationId xmlns:p14="http://schemas.microsoft.com/office/powerpoint/2010/main" val="193227068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2" y="1793884"/>
            <a:ext cx="11209867" cy="4168775"/>
          </a:xfrm>
          <a:prstGeom prst="rect">
            <a:avLst/>
          </a:prstGeom>
          <a:noFill/>
          <a:ln w="9525">
            <a:noFill/>
            <a:miter lim="800000"/>
            <a:headEnd/>
            <a:tailEnd/>
          </a:ln>
          <a:effectLst/>
        </p:spPr>
        <p:txBody>
          <a:bodyPr lIns="50069" tIns="25034" rIns="50069" bIns="25034" anchorCtr="1"/>
          <a:lstStyle/>
          <a:p>
            <a:pPr algn="r" defTabSz="816161"/>
            <a:endParaRPr lang="en-US" sz="1300" dirty="0">
              <a:solidFill>
                <a:prstClr val="white"/>
              </a:solidFill>
              <a:effectLst>
                <a:outerShdw blurRad="38100" dist="38100" dir="2700000" algn="tl">
                  <a:srgbClr val="000000"/>
                </a:outerShdw>
              </a:effectLst>
              <a:latin typeface="Neo Sans Intel" pitchFamily="34" charset="0"/>
            </a:endParaRPr>
          </a:p>
        </p:txBody>
      </p:sp>
      <p:pic>
        <p:nvPicPr>
          <p:cNvPr id="6" name="Picture 5" descr="int_experience_hrz_wht_rgb_1500.png"/>
          <p:cNvPicPr>
            <a:picLocks noChangeAspect="1"/>
          </p:cNvPicPr>
          <p:nvPr userDrawn="1"/>
        </p:nvPicPr>
        <p:blipFill>
          <a:blip r:embed="rId2" cstate="print">
            <a:alphaModFix/>
            <a:extLst>
              <a:ext uri="{28A0092B-C50C-407E-A947-70E740481C1C}">
                <a14:useLocalDpi xmlns:a14="http://schemas.microsoft.com/office/drawing/2010/main" val="0"/>
              </a:ext>
            </a:extLst>
          </a:blip>
          <a:stretch>
            <a:fillRect/>
          </a:stretch>
        </p:blipFill>
        <p:spPr>
          <a:xfrm>
            <a:off x="317504" y="782665"/>
            <a:ext cx="3363805" cy="1406682"/>
          </a:xfrm>
          <a:prstGeom prst="rect">
            <a:avLst/>
          </a:prstGeom>
        </p:spPr>
      </p:pic>
    </p:spTree>
    <p:extLst>
      <p:ext uri="{BB962C8B-B14F-4D97-AF65-F5344CB8AC3E}">
        <p14:creationId xmlns:p14="http://schemas.microsoft.com/office/powerpoint/2010/main" val="3724069516"/>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1" y="1793883"/>
            <a:ext cx="11209867" cy="4168775"/>
          </a:xfrm>
          <a:prstGeom prst="rect">
            <a:avLst/>
          </a:prstGeom>
          <a:noFill/>
          <a:ln w="9525">
            <a:noFill/>
            <a:miter lim="800000"/>
            <a:headEnd/>
            <a:tailEnd/>
          </a:ln>
          <a:effectLst/>
        </p:spPr>
        <p:txBody>
          <a:bodyPr lIns="66755" tIns="33379" rIns="66755" bIns="33379" anchorCtr="1"/>
          <a:lstStyle/>
          <a:p>
            <a:pPr algn="r" defTabSz="668116"/>
            <a:endParaRPr lang="en-US" sz="1700" dirty="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p:nvPr>
        </p:nvSpPr>
        <p:spPr>
          <a:xfrm>
            <a:off x="1712311" y="2357105"/>
            <a:ext cx="8767379" cy="1258424"/>
          </a:xfrm>
        </p:spPr>
        <p:txBody>
          <a:bodyPr anchor="b" anchorCtr="0"/>
          <a:lstStyle>
            <a:lvl1pPr algn="ctr">
              <a:defRPr sz="6000"/>
            </a:lvl1pPr>
          </a:lstStyle>
          <a:p>
            <a:r>
              <a:rPr lang="en-US" dirty="0" smtClean="0"/>
              <a:t>Click to edit Master title style</a:t>
            </a:r>
            <a:endParaRPr lang="en-US" dirty="0"/>
          </a:p>
        </p:txBody>
      </p:sp>
      <p:sp>
        <p:nvSpPr>
          <p:cNvPr id="22533" name="Rectangle 5"/>
          <p:cNvSpPr>
            <a:spLocks noGrp="1" noChangeArrowheads="1"/>
          </p:cNvSpPr>
          <p:nvPr>
            <p:ph type="subTitle" idx="1"/>
          </p:nvPr>
        </p:nvSpPr>
        <p:spPr>
          <a:xfrm>
            <a:off x="2662557" y="3817147"/>
            <a:ext cx="6866888" cy="1178001"/>
          </a:xfrm>
        </p:spPr>
        <p:txBody>
          <a:bodyPr anchorCtr="0"/>
          <a:lstStyle>
            <a:lvl1pPr marL="0" indent="0" algn="ctr">
              <a:spcBef>
                <a:spcPts val="0"/>
              </a:spcBef>
              <a:buFont typeface="Wingdings" pitchFamily="2" charset="2"/>
              <a:buNone/>
              <a:defRPr/>
            </a:lvl1pPr>
          </a:lstStyle>
          <a:p>
            <a:r>
              <a:rPr lang="en-US" dirty="0" smtClean="0"/>
              <a:t>Click to edit Master subtitle style</a:t>
            </a: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6759" y="519295"/>
            <a:ext cx="2442561" cy="1014477"/>
          </a:xfrm>
          <a:prstGeom prst="rect">
            <a:avLst/>
          </a:prstGeom>
        </p:spPr>
      </p:pic>
    </p:spTree>
    <p:extLst>
      <p:ext uri="{BB962C8B-B14F-4D97-AF65-F5344CB8AC3E}">
        <p14:creationId xmlns:p14="http://schemas.microsoft.com/office/powerpoint/2010/main" val="2356137365"/>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046579481"/>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4"/>
          </a:xfrm>
        </p:spPr>
        <p:txBody>
          <a:bodyPr/>
          <a:lstStyle>
            <a:lvl1pPr>
              <a:defRPr sz="2700"/>
            </a:lvl1pPr>
            <a:lvl2pPr>
              <a:defRPr sz="2300"/>
            </a:lvl2pPr>
            <a:lvl3pPr>
              <a:defRPr sz="1700"/>
            </a:lvl3pPr>
            <a:lvl4pPr>
              <a:defRPr sz="1300"/>
            </a:lvl4pPr>
            <a:lvl5pPr>
              <a:defRPr sz="1300"/>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6197600" y="1600203"/>
            <a:ext cx="5384800" cy="4525964"/>
          </a:xfrm>
        </p:spPr>
        <p:txBody>
          <a:bodyPr/>
          <a:lstStyle>
            <a:lvl1pPr>
              <a:defRPr sz="2700"/>
            </a:lvl1pPr>
            <a:lvl2pPr>
              <a:defRPr sz="2300"/>
            </a:lvl2pPr>
            <a:lvl3pPr>
              <a:defRPr sz="17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680329455"/>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6"/>
            <a:ext cx="5386917" cy="639761"/>
          </a:xfrm>
        </p:spPr>
        <p:txBody>
          <a:bodyPr anchor="b"/>
          <a:lstStyle>
            <a:lvl1pPr marL="0" indent="0">
              <a:buNone/>
              <a:defRPr sz="2300" b="0"/>
            </a:lvl1pPr>
            <a:lvl2pPr marL="334024" indent="0">
              <a:buNone/>
              <a:defRPr sz="1400" b="1"/>
            </a:lvl2pPr>
            <a:lvl3pPr marL="668048" indent="0">
              <a:buNone/>
              <a:defRPr sz="1300" b="1"/>
            </a:lvl3pPr>
            <a:lvl4pPr marL="1002072" indent="0">
              <a:buNone/>
              <a:defRPr sz="1200" b="1"/>
            </a:lvl4pPr>
            <a:lvl5pPr marL="1336096" indent="0">
              <a:buNone/>
              <a:defRPr sz="1200" b="1"/>
            </a:lvl5pPr>
            <a:lvl6pPr marL="1670121" indent="0">
              <a:buNone/>
              <a:defRPr sz="1200" b="1"/>
            </a:lvl6pPr>
            <a:lvl7pPr marL="2004144" indent="0">
              <a:buNone/>
              <a:defRPr sz="1200" b="1"/>
            </a:lvl7pPr>
            <a:lvl8pPr marL="2338168" indent="0">
              <a:buNone/>
              <a:defRPr sz="1200" b="1"/>
            </a:lvl8pPr>
            <a:lvl9pPr marL="2672193" indent="0">
              <a:buNone/>
              <a:defRPr sz="1200" b="1"/>
            </a:lvl9pPr>
          </a:lstStyle>
          <a:p>
            <a:pPr lvl="0"/>
            <a:r>
              <a:rPr lang="en-US" dirty="0" smtClean="0"/>
              <a:t>Click to edit Master text styles</a:t>
            </a:r>
          </a:p>
        </p:txBody>
      </p:sp>
      <p:sp>
        <p:nvSpPr>
          <p:cNvPr id="4" name="Content Placeholder 3"/>
          <p:cNvSpPr>
            <a:spLocks noGrp="1"/>
          </p:cNvSpPr>
          <p:nvPr>
            <p:ph sz="half" idx="2"/>
          </p:nvPr>
        </p:nvSpPr>
        <p:spPr>
          <a:xfrm>
            <a:off x="609602" y="2174877"/>
            <a:ext cx="5386917" cy="3951288"/>
          </a:xfrm>
        </p:spPr>
        <p:txBody>
          <a:bodyPr/>
          <a:lstStyle>
            <a:lvl1pPr>
              <a:defRPr sz="2300"/>
            </a:lvl1pPr>
            <a:lvl2pPr>
              <a:defRPr sz="1700"/>
            </a:lvl2pPr>
            <a:lvl3pPr>
              <a:defRPr sz="170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6193368" y="1535116"/>
            <a:ext cx="5389035" cy="639761"/>
          </a:xfrm>
        </p:spPr>
        <p:txBody>
          <a:bodyPr anchor="b"/>
          <a:lstStyle>
            <a:lvl1pPr marL="0" indent="0">
              <a:buNone/>
              <a:defRPr sz="2300" b="0"/>
            </a:lvl1pPr>
            <a:lvl2pPr marL="334024" indent="0">
              <a:buNone/>
              <a:defRPr sz="1400" b="1"/>
            </a:lvl2pPr>
            <a:lvl3pPr marL="668048" indent="0">
              <a:buNone/>
              <a:defRPr sz="1300" b="1"/>
            </a:lvl3pPr>
            <a:lvl4pPr marL="1002072" indent="0">
              <a:buNone/>
              <a:defRPr sz="1200" b="1"/>
            </a:lvl4pPr>
            <a:lvl5pPr marL="1336096" indent="0">
              <a:buNone/>
              <a:defRPr sz="1200" b="1"/>
            </a:lvl5pPr>
            <a:lvl6pPr marL="1670121" indent="0">
              <a:buNone/>
              <a:defRPr sz="1200" b="1"/>
            </a:lvl6pPr>
            <a:lvl7pPr marL="2004144" indent="0">
              <a:buNone/>
              <a:defRPr sz="1200" b="1"/>
            </a:lvl7pPr>
            <a:lvl8pPr marL="2338168" indent="0">
              <a:buNone/>
              <a:defRPr sz="1200" b="1"/>
            </a:lvl8pPr>
            <a:lvl9pPr marL="2672193"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7"/>
            <a:ext cx="5389035" cy="3951288"/>
          </a:xfrm>
        </p:spPr>
        <p:txBody>
          <a:bodyPr/>
          <a:lstStyle>
            <a:lvl1pPr>
              <a:defRPr sz="2300"/>
            </a:lvl1pPr>
            <a:lvl2pPr>
              <a:defRPr sz="1700"/>
            </a:lvl2pPr>
            <a:lvl3pPr>
              <a:defRPr sz="17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27647651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10460251"/>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826274"/>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5759" y="1482515"/>
            <a:ext cx="3840489" cy="3892976"/>
          </a:xfrm>
          <a:prstGeom prst="rect">
            <a:avLst/>
          </a:prstGeom>
        </p:spPr>
      </p:pic>
    </p:spTree>
    <p:extLst>
      <p:ext uri="{BB962C8B-B14F-4D97-AF65-F5344CB8AC3E}">
        <p14:creationId xmlns:p14="http://schemas.microsoft.com/office/powerpoint/2010/main" val="2844728494"/>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85838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3425800"/>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 name="Rectangle 5"/>
          <p:cNvSpPr/>
          <p:nvPr userDrawn="1"/>
        </p:nvSpPr>
        <p:spPr bwMode="auto">
          <a:xfrm>
            <a:off x="2" y="2"/>
            <a:ext cx="12192000" cy="6858000"/>
          </a:xfrm>
          <a:prstGeom prst="rect">
            <a:avLst/>
          </a:prstGeom>
          <a:blipFill dpi="0" rotWithShape="1">
            <a:blip r:embed="rId2">
              <a:alphaModFix amt="55000"/>
            </a:blip>
            <a:srcRect/>
            <a:stretch>
              <a:fillRect/>
            </a:stretch>
          </a:blipFill>
          <a:ln w="9525" cap="flat" cmpd="sng" algn="ctr">
            <a:noFill/>
            <a:prstDash val="solid"/>
            <a:round/>
            <a:headEnd type="none" w="med" len="med"/>
            <a:tailEnd type="none" w="med" len="med"/>
          </a:ln>
          <a:effectLst/>
        </p:spPr>
        <p:txBody>
          <a:bodyPr vert="horz" wrap="square" lIns="121803" tIns="60905" rIns="121803" bIns="60905"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pPr>
            <a:endParaRPr lang="en-US" sz="2700" dirty="0" smtClea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531" name="Rectangle 3"/>
          <p:cNvSpPr>
            <a:spLocks noChangeArrowheads="1"/>
          </p:cNvSpPr>
          <p:nvPr/>
        </p:nvSpPr>
        <p:spPr bwMode="auto">
          <a:xfrm>
            <a:off x="488951" y="1793883"/>
            <a:ext cx="11209867" cy="4168775"/>
          </a:xfrm>
          <a:prstGeom prst="rect">
            <a:avLst/>
          </a:prstGeom>
          <a:noFill/>
          <a:ln w="9525">
            <a:noFill/>
            <a:miter lim="800000"/>
            <a:headEnd/>
            <a:tailEnd/>
          </a:ln>
          <a:effectLst/>
        </p:spPr>
        <p:txBody>
          <a:bodyPr lIns="66755" tIns="33379" rIns="66755" bIns="33379" anchorCtr="1"/>
          <a:lstStyle/>
          <a:p>
            <a:pPr algn="r" defTabSz="668116"/>
            <a:endParaRPr lang="en-US" sz="1700" dirty="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p:nvPr>
        </p:nvSpPr>
        <p:spPr>
          <a:xfrm>
            <a:off x="1712311" y="2357105"/>
            <a:ext cx="8767379" cy="1258424"/>
          </a:xfrm>
        </p:spPr>
        <p:txBody>
          <a:bodyPr anchor="b" anchorCtr="0"/>
          <a:lstStyle>
            <a:lvl1pPr algn="ctr">
              <a:defRPr sz="6000"/>
            </a:lvl1pPr>
          </a:lstStyle>
          <a:p>
            <a:r>
              <a:rPr lang="en-US" dirty="0" smtClean="0"/>
              <a:t>Click to edit Master title style</a:t>
            </a:r>
            <a:endParaRPr lang="en-US" dirty="0"/>
          </a:p>
        </p:txBody>
      </p:sp>
      <p:sp>
        <p:nvSpPr>
          <p:cNvPr id="22533" name="Rectangle 5"/>
          <p:cNvSpPr>
            <a:spLocks noGrp="1" noChangeArrowheads="1"/>
          </p:cNvSpPr>
          <p:nvPr>
            <p:ph type="subTitle" idx="1"/>
          </p:nvPr>
        </p:nvSpPr>
        <p:spPr>
          <a:xfrm>
            <a:off x="2662557" y="3817147"/>
            <a:ext cx="6866888" cy="1178001"/>
          </a:xfrm>
        </p:spPr>
        <p:txBody>
          <a:bodyPr anchorCtr="0"/>
          <a:lstStyle>
            <a:lvl1pPr marL="0" indent="0" algn="ctr">
              <a:spcBef>
                <a:spcPts val="0"/>
              </a:spcBef>
              <a:buFont typeface="Wingdings" pitchFamily="2" charset="2"/>
              <a:buNone/>
              <a:defRPr/>
            </a:lvl1pPr>
          </a:lstStyle>
          <a:p>
            <a:r>
              <a:rPr lang="en-US" dirty="0" smtClean="0"/>
              <a:t>Click to edit Master subtitle style</a:t>
            </a: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6759" y="519295"/>
            <a:ext cx="2442561" cy="1014477"/>
          </a:xfrm>
          <a:prstGeom prst="rect">
            <a:avLst/>
          </a:prstGeom>
        </p:spPr>
      </p:pic>
    </p:spTree>
    <p:extLst>
      <p:ext uri="{BB962C8B-B14F-4D97-AF65-F5344CB8AC3E}">
        <p14:creationId xmlns:p14="http://schemas.microsoft.com/office/powerpoint/2010/main" val="1633347913"/>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063254142"/>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4"/>
          </a:xfrm>
        </p:spPr>
        <p:txBody>
          <a:bodyPr/>
          <a:lstStyle>
            <a:lvl1pPr>
              <a:defRPr sz="2700"/>
            </a:lvl1pPr>
            <a:lvl2pPr>
              <a:defRPr sz="2300"/>
            </a:lvl2pPr>
            <a:lvl3pPr>
              <a:defRPr sz="1700"/>
            </a:lvl3pPr>
            <a:lvl4pPr>
              <a:defRPr sz="1300"/>
            </a:lvl4pPr>
            <a:lvl5pPr>
              <a:defRPr sz="1300"/>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6197600" y="1600203"/>
            <a:ext cx="5384800" cy="4525964"/>
          </a:xfrm>
        </p:spPr>
        <p:txBody>
          <a:bodyPr/>
          <a:lstStyle>
            <a:lvl1pPr>
              <a:defRPr sz="2700"/>
            </a:lvl1pPr>
            <a:lvl2pPr>
              <a:defRPr sz="2300"/>
            </a:lvl2pPr>
            <a:lvl3pPr>
              <a:defRPr sz="17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557706738"/>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6"/>
            <a:ext cx="5386917" cy="639761"/>
          </a:xfrm>
        </p:spPr>
        <p:txBody>
          <a:bodyPr anchor="b"/>
          <a:lstStyle>
            <a:lvl1pPr marL="0" indent="0">
              <a:buNone/>
              <a:defRPr sz="2300" b="0"/>
            </a:lvl1pPr>
            <a:lvl2pPr marL="334024" indent="0">
              <a:buNone/>
              <a:defRPr sz="1400" b="1"/>
            </a:lvl2pPr>
            <a:lvl3pPr marL="668048" indent="0">
              <a:buNone/>
              <a:defRPr sz="1300" b="1"/>
            </a:lvl3pPr>
            <a:lvl4pPr marL="1002072" indent="0">
              <a:buNone/>
              <a:defRPr sz="1200" b="1"/>
            </a:lvl4pPr>
            <a:lvl5pPr marL="1336096" indent="0">
              <a:buNone/>
              <a:defRPr sz="1200" b="1"/>
            </a:lvl5pPr>
            <a:lvl6pPr marL="1670121" indent="0">
              <a:buNone/>
              <a:defRPr sz="1200" b="1"/>
            </a:lvl6pPr>
            <a:lvl7pPr marL="2004144" indent="0">
              <a:buNone/>
              <a:defRPr sz="1200" b="1"/>
            </a:lvl7pPr>
            <a:lvl8pPr marL="2338168" indent="0">
              <a:buNone/>
              <a:defRPr sz="1200" b="1"/>
            </a:lvl8pPr>
            <a:lvl9pPr marL="2672193" indent="0">
              <a:buNone/>
              <a:defRPr sz="1200" b="1"/>
            </a:lvl9pPr>
          </a:lstStyle>
          <a:p>
            <a:pPr lvl="0"/>
            <a:r>
              <a:rPr lang="en-US" dirty="0" smtClean="0"/>
              <a:t>Click to edit Master text styles</a:t>
            </a:r>
          </a:p>
        </p:txBody>
      </p:sp>
      <p:sp>
        <p:nvSpPr>
          <p:cNvPr id="4" name="Content Placeholder 3"/>
          <p:cNvSpPr>
            <a:spLocks noGrp="1"/>
          </p:cNvSpPr>
          <p:nvPr>
            <p:ph sz="half" idx="2"/>
          </p:nvPr>
        </p:nvSpPr>
        <p:spPr>
          <a:xfrm>
            <a:off x="609602" y="2174877"/>
            <a:ext cx="5386917" cy="3951288"/>
          </a:xfrm>
        </p:spPr>
        <p:txBody>
          <a:bodyPr/>
          <a:lstStyle>
            <a:lvl1pPr>
              <a:defRPr sz="2300"/>
            </a:lvl1pPr>
            <a:lvl2pPr>
              <a:defRPr sz="1700"/>
            </a:lvl2pPr>
            <a:lvl3pPr>
              <a:defRPr sz="170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6193368" y="1535116"/>
            <a:ext cx="5389035" cy="639761"/>
          </a:xfrm>
        </p:spPr>
        <p:txBody>
          <a:bodyPr anchor="b"/>
          <a:lstStyle>
            <a:lvl1pPr marL="0" indent="0">
              <a:buNone/>
              <a:defRPr sz="2300" b="0"/>
            </a:lvl1pPr>
            <a:lvl2pPr marL="334024" indent="0">
              <a:buNone/>
              <a:defRPr sz="1400" b="1"/>
            </a:lvl2pPr>
            <a:lvl3pPr marL="668048" indent="0">
              <a:buNone/>
              <a:defRPr sz="1300" b="1"/>
            </a:lvl3pPr>
            <a:lvl4pPr marL="1002072" indent="0">
              <a:buNone/>
              <a:defRPr sz="1200" b="1"/>
            </a:lvl4pPr>
            <a:lvl5pPr marL="1336096" indent="0">
              <a:buNone/>
              <a:defRPr sz="1200" b="1"/>
            </a:lvl5pPr>
            <a:lvl6pPr marL="1670121" indent="0">
              <a:buNone/>
              <a:defRPr sz="1200" b="1"/>
            </a:lvl6pPr>
            <a:lvl7pPr marL="2004144" indent="0">
              <a:buNone/>
              <a:defRPr sz="1200" b="1"/>
            </a:lvl7pPr>
            <a:lvl8pPr marL="2338168" indent="0">
              <a:buNone/>
              <a:defRPr sz="1200" b="1"/>
            </a:lvl8pPr>
            <a:lvl9pPr marL="2672193"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7"/>
            <a:ext cx="5389035" cy="3951288"/>
          </a:xfrm>
        </p:spPr>
        <p:txBody>
          <a:bodyPr/>
          <a:lstStyle>
            <a:lvl1pPr>
              <a:defRPr sz="2300"/>
            </a:lvl1pPr>
            <a:lvl2pPr>
              <a:defRPr sz="1700"/>
            </a:lvl2pPr>
            <a:lvl3pPr>
              <a:defRPr sz="17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70478067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02132810"/>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389903"/>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5759" y="1482515"/>
            <a:ext cx="3840489" cy="3892976"/>
          </a:xfrm>
          <a:prstGeom prst="rect">
            <a:avLst/>
          </a:prstGeom>
        </p:spPr>
      </p:pic>
    </p:spTree>
    <p:extLst>
      <p:ext uri="{BB962C8B-B14F-4D97-AF65-F5344CB8AC3E}">
        <p14:creationId xmlns:p14="http://schemas.microsoft.com/office/powerpoint/2010/main" val="334987006"/>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white"/>
                </a:solidFill>
              </a:rPr>
              <a:pPr defTabSz="668116">
                <a:defRPr/>
              </a:pPr>
              <a:t>‹#›</a:t>
            </a:fld>
            <a:endParaRPr lang="en-US" sz="1300" dirty="0">
              <a:solidFill>
                <a:prstClr val="white"/>
              </a:solidFill>
            </a:endParaRPr>
          </a:p>
        </p:txBody>
      </p:sp>
      <p:sp>
        <p:nvSpPr>
          <p:cNvPr id="5" name="Content Placeholder 4"/>
          <p:cNvSpPr>
            <a:spLocks noGrp="1"/>
          </p:cNvSpPr>
          <p:nvPr>
            <p:ph sz="quarter" idx="11"/>
          </p:nvPr>
        </p:nvSpPr>
        <p:spPr>
          <a:xfrm>
            <a:off x="548640" y="1268728"/>
            <a:ext cx="1133856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58460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4"/>
          <p:cNvSpPr>
            <a:spLocks noGrp="1"/>
          </p:cNvSpPr>
          <p:nvPr>
            <p:ph sz="quarter" idx="11"/>
          </p:nvPr>
        </p:nvSpPr>
        <p:spPr>
          <a:xfrm>
            <a:off x="548640" y="1268728"/>
            <a:ext cx="1133856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798742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ntent with Summary">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95528" y="6588126"/>
            <a:ext cx="931333" cy="282575"/>
          </a:xfrm>
          <a:prstGeom prst="rect">
            <a:avLst/>
          </a:prstGeom>
        </p:spPr>
        <p:txBody>
          <a:bodyPr lIns="91420" tIns="45710" rIns="91420" bIns="45710"/>
          <a:lstStyle>
            <a:lvl1pPr>
              <a:defRPr smtClean="0"/>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Content Placeholder 2"/>
          <p:cNvSpPr>
            <a:spLocks noGrp="1"/>
          </p:cNvSpPr>
          <p:nvPr>
            <p:ph idx="11"/>
          </p:nvPr>
        </p:nvSpPr>
        <p:spPr>
          <a:xfrm>
            <a:off x="548639" y="5336973"/>
            <a:ext cx="11323764" cy="960955"/>
          </a:xfrm>
        </p:spPr>
        <p:txBody>
          <a:bodyPr>
            <a:normAutofit/>
          </a:bodyPr>
          <a:lstStyle>
            <a:lvl1pPr algn="ctr">
              <a:buNone/>
              <a:defRPr sz="3200" i="1">
                <a:solidFill>
                  <a:srgbClr val="006CBE"/>
                </a:solidFill>
                <a:latin typeface="Arial Black" pitchFamily="34" charset="0"/>
              </a:defRPr>
            </a:lvl1pPr>
          </a:lstStyle>
          <a:p>
            <a:pPr lvl="0"/>
            <a:r>
              <a:rPr lang="en-US" smtClean="0"/>
              <a:t>Click to edit Master text styles</a:t>
            </a:r>
          </a:p>
        </p:txBody>
      </p:sp>
      <p:sp>
        <p:nvSpPr>
          <p:cNvPr id="6"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
        <p:nvSpPr>
          <p:cNvPr id="7" name="Rectangle 3"/>
          <p:cNvSpPr>
            <a:spLocks noGrp="1" noChangeArrowheads="1"/>
          </p:cNvSpPr>
          <p:nvPr>
            <p:ph idx="1"/>
          </p:nvPr>
        </p:nvSpPr>
        <p:spPr bwMode="auto">
          <a:xfrm>
            <a:off x="548640" y="1268731"/>
            <a:ext cx="11338560" cy="3892503"/>
          </a:xfrm>
          <a:prstGeom prst="rect">
            <a:avLst/>
          </a:prstGeom>
          <a:noFill/>
          <a:ln w="9525">
            <a:noFill/>
            <a:miter lim="800000"/>
            <a:headEnd/>
            <a:tailEnd/>
          </a:ln>
          <a:effectLst/>
        </p:spPr>
        <p:txBody>
          <a:bodyPr vert="horz" wrap="square" lIns="91420" tIns="45710" rIns="91420" bIns="457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3736008305"/>
      </p:ext>
    </p:extLst>
  </p:cSld>
  <p:clrMapOvr>
    <a:masterClrMapping/>
  </p:clrMapOvr>
  <p:transition>
    <p:fade/>
  </p:transition>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Contents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1290" y="1278021"/>
            <a:ext cx="6855912" cy="5010607"/>
          </a:xfrm>
        </p:spPr>
        <p:txBody>
          <a:bodyPr/>
          <a:lstStyle>
            <a:lvl1pPr>
              <a:defRPr sz="3200"/>
            </a:lvl1pPr>
            <a:lvl2pPr>
              <a:defRPr sz="2700"/>
            </a:lvl2pPr>
            <a:lvl3pPr>
              <a:defRPr sz="2400"/>
            </a:lvl3pPr>
            <a:lvl4pPr>
              <a:defRPr sz="2100"/>
            </a:lvl4pPr>
            <a:lvl5pPr>
              <a:defRPr sz="21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8642" y="1268728"/>
            <a:ext cx="4336599" cy="5029200"/>
          </a:xfrm>
        </p:spPr>
        <p:txBody>
          <a:bodyPr/>
          <a:lstStyle>
            <a:lvl1pPr marL="0" indent="0">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618451766"/>
      </p:ext>
    </p:extLst>
  </p:cSld>
  <p:clrMapOvr>
    <a:masterClrMapping/>
  </p:clrMapOvr>
  <p:transition>
    <p:fade/>
  </p:transition>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ntents with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2"/>
          <p:cNvSpPr>
            <a:spLocks noGrp="1"/>
          </p:cNvSpPr>
          <p:nvPr>
            <p:ph sz="half" idx="1"/>
          </p:nvPr>
        </p:nvSpPr>
        <p:spPr>
          <a:xfrm>
            <a:off x="554998" y="1268730"/>
            <a:ext cx="5608321" cy="5030907"/>
          </a:xfrm>
        </p:spPr>
        <p:txBody>
          <a:bodyPr/>
          <a:lstStyle>
            <a:lvl1pPr>
              <a:defRPr sz="3200"/>
            </a:lvl1pPr>
            <a:lvl2pPr>
              <a:defRPr sz="2700"/>
            </a:lvl2pPr>
            <a:lvl3pPr>
              <a:defRPr sz="2400"/>
            </a:lvl3pPr>
            <a:lvl4pPr>
              <a:defRPr sz="2100"/>
            </a:lvl4pPr>
            <a:lvl5pPr>
              <a:defRPr sz="21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1"/>
          </p:nvPr>
        </p:nvSpPr>
        <p:spPr>
          <a:xfrm>
            <a:off x="6278881" y="1268728"/>
            <a:ext cx="5608321" cy="5029200"/>
          </a:xfrm>
        </p:spPr>
        <p:txBody>
          <a:bodyPr/>
          <a:lstStyle/>
          <a:p>
            <a:r>
              <a:rPr lang="en-US" dirty="0" smtClean="0"/>
              <a:t>Click icon to add picture</a:t>
            </a:r>
            <a:endParaRPr lang="en-US" dirty="0"/>
          </a:p>
        </p:txBody>
      </p:sp>
      <p:sp>
        <p:nvSpPr>
          <p:cNvPr id="9"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124106720"/>
      </p:ext>
    </p:extLst>
  </p:cSld>
  <p:clrMapOvr>
    <a:masterClrMapping/>
  </p:clrMapOvr>
  <p:transition>
    <p:fade/>
  </p:transition>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48643" y="5281562"/>
            <a:ext cx="11338343" cy="998092"/>
          </a:xfrm>
        </p:spPr>
        <p:txBody>
          <a:bodyPr/>
          <a:lstStyle>
            <a:lvl1pPr marL="0" indent="0" algn="ctr">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8" name="Picture Placeholder 2"/>
          <p:cNvSpPr>
            <a:spLocks noGrp="1"/>
          </p:cNvSpPr>
          <p:nvPr>
            <p:ph type="pic" idx="1"/>
          </p:nvPr>
        </p:nvSpPr>
        <p:spPr>
          <a:xfrm>
            <a:off x="548640" y="1268731"/>
            <a:ext cx="11338344" cy="3830193"/>
          </a:xfrm>
        </p:spPr>
        <p:txBody>
          <a:bodyPr/>
          <a:lstStyle>
            <a:lvl1pPr marL="0" indent="0">
              <a:buNone/>
              <a:defRPr sz="4300"/>
            </a:lvl1pPr>
            <a:lvl2pPr marL="609455" indent="0">
              <a:buNone/>
              <a:defRPr sz="3700"/>
            </a:lvl2pPr>
            <a:lvl3pPr marL="1218910" indent="0">
              <a:buNone/>
              <a:defRPr sz="3200"/>
            </a:lvl3pPr>
            <a:lvl4pPr marL="1828365" indent="0">
              <a:buNone/>
              <a:defRPr sz="2700"/>
            </a:lvl4pPr>
            <a:lvl5pPr marL="2437819" indent="0">
              <a:buNone/>
              <a:defRPr sz="2700"/>
            </a:lvl5pPr>
            <a:lvl6pPr marL="3047274" indent="0">
              <a:buNone/>
              <a:defRPr sz="2700"/>
            </a:lvl6pPr>
            <a:lvl7pPr marL="3656729" indent="0">
              <a:buNone/>
              <a:defRPr sz="2700"/>
            </a:lvl7pPr>
            <a:lvl8pPr marL="4266185" indent="0">
              <a:buNone/>
              <a:defRPr sz="2700"/>
            </a:lvl8pPr>
            <a:lvl9pPr marL="4875640" indent="0">
              <a:buNone/>
              <a:defRPr sz="2700"/>
            </a:lvl9pPr>
          </a:lstStyle>
          <a:p>
            <a:r>
              <a:rPr lang="en-US" dirty="0" smtClean="0"/>
              <a:t>Click icon to add picture</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3846883096"/>
      </p:ext>
    </p:extLst>
  </p:cSld>
  <p:clrMapOvr>
    <a:masterClrMapping/>
  </p:clrMapOvr>
  <p:transition>
    <p:fade/>
  </p:transition>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Picture Placeholder 2"/>
          <p:cNvSpPr>
            <a:spLocks noGrp="1"/>
          </p:cNvSpPr>
          <p:nvPr>
            <p:ph type="pic" idx="1"/>
          </p:nvPr>
        </p:nvSpPr>
        <p:spPr>
          <a:xfrm>
            <a:off x="548640" y="1276032"/>
            <a:ext cx="11338560" cy="5014597"/>
          </a:xfrm>
        </p:spPr>
        <p:txBody>
          <a:bodyPr/>
          <a:lstStyle>
            <a:lvl1pPr marL="0" indent="0">
              <a:buNone/>
              <a:defRPr sz="4300"/>
            </a:lvl1pPr>
            <a:lvl2pPr marL="609455" indent="0">
              <a:buNone/>
              <a:defRPr sz="3700"/>
            </a:lvl2pPr>
            <a:lvl3pPr marL="1218910" indent="0">
              <a:buNone/>
              <a:defRPr sz="3200"/>
            </a:lvl3pPr>
            <a:lvl4pPr marL="1828365" indent="0">
              <a:buNone/>
              <a:defRPr sz="2700"/>
            </a:lvl4pPr>
            <a:lvl5pPr marL="2437819" indent="0">
              <a:buNone/>
              <a:defRPr sz="2700"/>
            </a:lvl5pPr>
            <a:lvl6pPr marL="3047274" indent="0">
              <a:buNone/>
              <a:defRPr sz="2700"/>
            </a:lvl6pPr>
            <a:lvl7pPr marL="3656729" indent="0">
              <a:buNone/>
              <a:defRPr sz="2700"/>
            </a:lvl7pPr>
            <a:lvl8pPr marL="4266185" indent="0">
              <a:buNone/>
              <a:defRPr sz="2700"/>
            </a:lvl8pPr>
            <a:lvl9pPr marL="4875640" indent="0">
              <a:buNone/>
              <a:defRPr sz="2700"/>
            </a:lvl9pPr>
          </a:lstStyle>
          <a:p>
            <a:r>
              <a:rPr lang="en-US" dirty="0" smtClean="0"/>
              <a:t>Click icon to add picture</a:t>
            </a:r>
            <a:endParaRPr lang="en-US" dirty="0"/>
          </a:p>
        </p:txBody>
      </p:sp>
      <p:sp>
        <p:nvSpPr>
          <p:cNvPr id="12"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1909422951"/>
      </p:ext>
    </p:extLst>
  </p:cSld>
  <p:clrMapOvr>
    <a:masterClrMapping/>
  </p:clrMapOvr>
  <p:transition>
    <p:fade/>
  </p:transition>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hart with Summary">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2"/>
          <p:cNvSpPr>
            <a:spLocks noGrp="1"/>
          </p:cNvSpPr>
          <p:nvPr>
            <p:ph idx="11"/>
          </p:nvPr>
        </p:nvSpPr>
        <p:spPr>
          <a:xfrm>
            <a:off x="524256" y="5336973"/>
            <a:ext cx="11362944" cy="960955"/>
          </a:xfrm>
        </p:spPr>
        <p:txBody>
          <a:bodyPr>
            <a:normAutofit/>
          </a:bodyPr>
          <a:lstStyle>
            <a:lvl1pPr algn="ctr">
              <a:buNone/>
              <a:defRPr sz="3200" i="1">
                <a:solidFill>
                  <a:srgbClr val="006CBE"/>
                </a:solidFill>
                <a:latin typeface="Arial Black" pitchFamily="34" charset="0"/>
              </a:defRPr>
            </a:lvl1pPr>
          </a:lstStyle>
          <a:p>
            <a:pPr lvl="0"/>
            <a:r>
              <a:rPr lang="en-US" smtClean="0"/>
              <a:t>Click to edit Master text styles</a:t>
            </a:r>
          </a:p>
        </p:txBody>
      </p:sp>
      <p:sp>
        <p:nvSpPr>
          <p:cNvPr id="9" name="Chart Placeholder 8"/>
          <p:cNvSpPr>
            <a:spLocks noGrp="1"/>
          </p:cNvSpPr>
          <p:nvPr>
            <p:ph type="chart" sz="quarter" idx="12"/>
          </p:nvPr>
        </p:nvSpPr>
        <p:spPr>
          <a:xfrm>
            <a:off x="531429" y="1268730"/>
            <a:ext cx="11355773" cy="3946155"/>
          </a:xfrm>
        </p:spPr>
        <p:txBody>
          <a:bodyPr/>
          <a:lstStyle/>
          <a:p>
            <a:r>
              <a:rPr lang="en-US" dirty="0" smtClean="0"/>
              <a:t>Click icon to add chart</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908633624"/>
      </p:ext>
    </p:extLst>
  </p:cSld>
  <p:clrMapOvr>
    <a:masterClrMapping/>
  </p:clrMapOvr>
  <p:transition>
    <p:fade/>
  </p:transition>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har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48641" y="5161588"/>
            <a:ext cx="11338560" cy="1136343"/>
          </a:xfrm>
        </p:spPr>
        <p:txBody>
          <a:bodyPr/>
          <a:lstStyle>
            <a:lvl1pPr marL="0" indent="0" algn="ctr">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Chart Placeholder 8"/>
          <p:cNvSpPr>
            <a:spLocks noGrp="1"/>
          </p:cNvSpPr>
          <p:nvPr>
            <p:ph type="chart" sz="quarter" idx="11"/>
          </p:nvPr>
        </p:nvSpPr>
        <p:spPr>
          <a:xfrm>
            <a:off x="548640" y="1268732"/>
            <a:ext cx="11338560" cy="3708991"/>
          </a:xfrm>
        </p:spPr>
        <p:txBody>
          <a:bodyPr/>
          <a:lstStyle/>
          <a:p>
            <a:r>
              <a:rPr lang="en-US" dirty="0" smtClean="0"/>
              <a:t>Click icon to add chart</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3337453323"/>
      </p:ext>
    </p:extLst>
  </p:cSld>
  <p:clrMapOvr>
    <a:masterClrMapping/>
  </p:clrMapOvr>
  <p:transition>
    <p:fade/>
  </p:transition>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hart">
    <p:spTree>
      <p:nvGrpSpPr>
        <p:cNvPr id="1" name=""/>
        <p:cNvGrpSpPr/>
        <p:nvPr/>
      </p:nvGrpSpPr>
      <p:grpSpPr>
        <a:xfrm>
          <a:off x="0" y="0"/>
          <a:ext cx="0" cy="0"/>
          <a:chOff x="0" y="0"/>
          <a:chExt cx="0" cy="0"/>
        </a:xfrm>
      </p:grpSpPr>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Chart Placeholder 8"/>
          <p:cNvSpPr>
            <a:spLocks noGrp="1"/>
          </p:cNvSpPr>
          <p:nvPr>
            <p:ph type="chart" sz="quarter" idx="11"/>
          </p:nvPr>
        </p:nvSpPr>
        <p:spPr>
          <a:xfrm>
            <a:off x="548640" y="1268729"/>
            <a:ext cx="11531600" cy="4838700"/>
          </a:xfrm>
        </p:spPr>
        <p:txBody>
          <a:bodyPr/>
          <a:lstStyle/>
          <a:p>
            <a:r>
              <a:rPr lang="en-US" dirty="0" smtClean="0"/>
              <a:t>Click icon to add chart</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760678654"/>
      </p:ext>
    </p:extLst>
  </p:cSld>
  <p:clrMapOvr>
    <a:masterClrMapping/>
  </p:clrMapOvr>
  <p:transition>
    <p:fade/>
  </p:transition>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able with Summary">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2"/>
          <p:cNvSpPr>
            <a:spLocks noGrp="1"/>
          </p:cNvSpPr>
          <p:nvPr>
            <p:ph idx="11"/>
          </p:nvPr>
        </p:nvSpPr>
        <p:spPr>
          <a:xfrm>
            <a:off x="548642" y="5336973"/>
            <a:ext cx="11356513" cy="960955"/>
          </a:xfrm>
        </p:spPr>
        <p:txBody>
          <a:bodyPr>
            <a:normAutofit/>
          </a:bodyPr>
          <a:lstStyle>
            <a:lvl1pPr algn="ctr">
              <a:buNone/>
              <a:defRPr sz="3200" i="1">
                <a:solidFill>
                  <a:srgbClr val="006CBE"/>
                </a:solidFill>
                <a:latin typeface="Arial Black" pitchFamily="34" charset="0"/>
              </a:defRPr>
            </a:lvl1pPr>
          </a:lstStyle>
          <a:p>
            <a:pPr lvl="0"/>
            <a:r>
              <a:rPr lang="en-US" smtClean="0"/>
              <a:t>Click to edit Master text styles</a:t>
            </a:r>
          </a:p>
        </p:txBody>
      </p:sp>
      <p:sp>
        <p:nvSpPr>
          <p:cNvPr id="8" name="Table Placeholder 7"/>
          <p:cNvSpPr>
            <a:spLocks noGrp="1"/>
          </p:cNvSpPr>
          <p:nvPr>
            <p:ph type="tbl" sz="quarter" idx="12"/>
          </p:nvPr>
        </p:nvSpPr>
        <p:spPr>
          <a:xfrm>
            <a:off x="548640" y="1268730"/>
            <a:ext cx="11338560" cy="3866595"/>
          </a:xfrm>
        </p:spPr>
        <p:txBody>
          <a:bodyPr/>
          <a:lstStyle/>
          <a:p>
            <a:r>
              <a:rPr lang="en-US" dirty="0" smtClean="0"/>
              <a:t>Click icon to add table</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100015209"/>
      </p:ext>
    </p:extLst>
  </p:cSld>
  <p:clrMapOvr>
    <a:masterClrMapping/>
  </p:clrMapOvr>
  <p:transition>
    <p:fade/>
  </p:transition>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abl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48643" y="5148419"/>
            <a:ext cx="11338343" cy="1136343"/>
          </a:xfrm>
        </p:spPr>
        <p:txBody>
          <a:bodyPr/>
          <a:lstStyle>
            <a:lvl1pPr marL="0" indent="0" algn="ctr">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6" name="Table Placeholder 7"/>
          <p:cNvSpPr>
            <a:spLocks noGrp="1"/>
          </p:cNvSpPr>
          <p:nvPr>
            <p:ph type="tbl" sz="quarter" idx="12"/>
          </p:nvPr>
        </p:nvSpPr>
        <p:spPr>
          <a:xfrm>
            <a:off x="548642" y="1268731"/>
            <a:ext cx="11342459" cy="3694089"/>
          </a:xfrm>
        </p:spPr>
        <p:txBody>
          <a:bodyPr/>
          <a:lstStyle/>
          <a:p>
            <a:r>
              <a:rPr lang="en-US" dirty="0" smtClean="0"/>
              <a:t>Click icon to add table</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3461676230"/>
      </p:ext>
    </p:extLst>
  </p:cSld>
  <p:clrMapOvr>
    <a:masterClrMapping/>
  </p:clrMapOvr>
  <p:transition>
    <p:fade/>
  </p:transition>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6" name="Table Placeholder 5"/>
          <p:cNvSpPr>
            <a:spLocks noGrp="1"/>
          </p:cNvSpPr>
          <p:nvPr>
            <p:ph type="tbl" sz="quarter" idx="11"/>
          </p:nvPr>
        </p:nvSpPr>
        <p:spPr>
          <a:xfrm>
            <a:off x="548642" y="1268728"/>
            <a:ext cx="11300091" cy="5029200"/>
          </a:xfrm>
        </p:spPr>
        <p:txBody>
          <a:bodyPr/>
          <a:lstStyle/>
          <a:p>
            <a:r>
              <a:rPr lang="en-US" dirty="0" smtClean="0"/>
              <a:t>Click icon to add table</a:t>
            </a:r>
            <a:endParaRPr lang="en-US" dirty="0"/>
          </a:p>
        </p:txBody>
      </p:sp>
      <p:sp>
        <p:nvSpPr>
          <p:cNvPr id="9"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3789918533"/>
      </p:ext>
    </p:extLst>
  </p:cSld>
  <p:clrMapOvr>
    <a:masterClrMapping/>
  </p:clrMapOvr>
  <p:transition>
    <p:fade/>
  </p:transition>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3" name="Rectangle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4"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858848727"/>
      </p:ext>
    </p:extLst>
  </p:cSld>
  <p:clrMapOvr>
    <a:masterClrMapping/>
  </p:clrMapOvr>
  <p:transition>
    <p:fade/>
  </p:transition>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4" name="Rectangle 3"/>
          <p:cNvSpPr>
            <a:spLocks noGrp="1" noChangeArrowheads="1"/>
          </p:cNvSpPr>
          <p:nvPr userDrawn="1"/>
        </p:nvSpPr>
        <p:spPr bwMode="auto">
          <a:xfrm>
            <a:off x="721360" y="1749042"/>
            <a:ext cx="10363200" cy="1470025"/>
          </a:xfrm>
          <a:prstGeom prst="rect">
            <a:avLst/>
          </a:prstGeom>
          <a:noFill/>
          <a:ln w="9525">
            <a:noFill/>
            <a:miter lim="800000"/>
            <a:headEnd/>
            <a:tailEnd/>
          </a:ln>
          <a:effectLst/>
        </p:spPr>
        <p:txBody>
          <a:bodyPr vert="horz" wrap="square" lIns="121894" tIns="60948" rIns="121894" bIns="60948" numCol="1" anchor="ctr" anchorCtr="0" compatLnSpc="1">
            <a:prstTxWarp prst="textNoShape">
              <a:avLst/>
            </a:prstTxWarp>
          </a:bodyPr>
          <a:lstStyle>
            <a:lvl1pPr algn="l" rtl="0" eaLnBrk="1" fontAlgn="base" hangingPunct="1">
              <a:spcBef>
                <a:spcPct val="0"/>
              </a:spcBef>
              <a:spcAft>
                <a:spcPct val="0"/>
              </a:spcAft>
              <a:defRPr sz="3200" b="1">
                <a:solidFill>
                  <a:srgbClr val="FF6600"/>
                </a:solidFill>
                <a:latin typeface="+mj-lt"/>
                <a:ea typeface="+mj-ea"/>
                <a:cs typeface="+mj-cs"/>
              </a:defRPr>
            </a:lvl1pPr>
            <a:lvl2pPr algn="l" rtl="0" eaLnBrk="1" fontAlgn="base" hangingPunct="1">
              <a:spcBef>
                <a:spcPct val="0"/>
              </a:spcBef>
              <a:spcAft>
                <a:spcPct val="0"/>
              </a:spcAft>
              <a:defRPr sz="3200" b="1">
                <a:solidFill>
                  <a:srgbClr val="003399"/>
                </a:solidFill>
                <a:latin typeface="Arial" pitchFamily="34" charset="0"/>
              </a:defRPr>
            </a:lvl2pPr>
            <a:lvl3pPr algn="l" rtl="0" eaLnBrk="1" fontAlgn="base" hangingPunct="1">
              <a:spcBef>
                <a:spcPct val="0"/>
              </a:spcBef>
              <a:spcAft>
                <a:spcPct val="0"/>
              </a:spcAft>
              <a:defRPr sz="3200" b="1">
                <a:solidFill>
                  <a:srgbClr val="003399"/>
                </a:solidFill>
                <a:latin typeface="Arial" pitchFamily="34" charset="0"/>
              </a:defRPr>
            </a:lvl3pPr>
            <a:lvl4pPr algn="l" rtl="0" eaLnBrk="1" fontAlgn="base" hangingPunct="1">
              <a:spcBef>
                <a:spcPct val="0"/>
              </a:spcBef>
              <a:spcAft>
                <a:spcPct val="0"/>
              </a:spcAft>
              <a:defRPr sz="3200" b="1">
                <a:solidFill>
                  <a:srgbClr val="003399"/>
                </a:solidFill>
                <a:latin typeface="Arial" pitchFamily="34" charset="0"/>
              </a:defRPr>
            </a:lvl4pPr>
            <a:lvl5pPr algn="l" rtl="0" eaLnBrk="1" fontAlgn="base" hangingPunct="1">
              <a:spcBef>
                <a:spcPct val="0"/>
              </a:spcBef>
              <a:spcAft>
                <a:spcPct val="0"/>
              </a:spcAft>
              <a:defRPr sz="3200" b="1">
                <a:solidFill>
                  <a:srgbClr val="003399"/>
                </a:solidFill>
                <a:latin typeface="Arial" pitchFamily="34" charset="0"/>
              </a:defRPr>
            </a:lvl5pPr>
            <a:lvl6pPr marL="457200" algn="l" rtl="0" eaLnBrk="1" fontAlgn="base" hangingPunct="1">
              <a:spcBef>
                <a:spcPct val="0"/>
              </a:spcBef>
              <a:spcAft>
                <a:spcPct val="0"/>
              </a:spcAft>
              <a:defRPr sz="3200" b="1">
                <a:solidFill>
                  <a:srgbClr val="003399"/>
                </a:solidFill>
                <a:latin typeface="Arial" pitchFamily="34" charset="0"/>
              </a:defRPr>
            </a:lvl6pPr>
            <a:lvl7pPr marL="914400" algn="l" rtl="0" eaLnBrk="1" fontAlgn="base" hangingPunct="1">
              <a:spcBef>
                <a:spcPct val="0"/>
              </a:spcBef>
              <a:spcAft>
                <a:spcPct val="0"/>
              </a:spcAft>
              <a:defRPr sz="3200" b="1">
                <a:solidFill>
                  <a:srgbClr val="003399"/>
                </a:solidFill>
                <a:latin typeface="Arial" pitchFamily="34" charset="0"/>
              </a:defRPr>
            </a:lvl7pPr>
            <a:lvl8pPr marL="1371600" algn="l" rtl="0" eaLnBrk="1" fontAlgn="base" hangingPunct="1">
              <a:spcBef>
                <a:spcPct val="0"/>
              </a:spcBef>
              <a:spcAft>
                <a:spcPct val="0"/>
              </a:spcAft>
              <a:defRPr sz="3200" b="1">
                <a:solidFill>
                  <a:srgbClr val="003399"/>
                </a:solidFill>
                <a:latin typeface="Arial" pitchFamily="34" charset="0"/>
              </a:defRPr>
            </a:lvl8pPr>
            <a:lvl9pPr marL="1828800" algn="l" rtl="0" eaLnBrk="1" fontAlgn="base" hangingPunct="1">
              <a:spcBef>
                <a:spcPct val="0"/>
              </a:spcBef>
              <a:spcAft>
                <a:spcPct val="0"/>
              </a:spcAft>
              <a:defRPr sz="3200" b="1">
                <a:solidFill>
                  <a:srgbClr val="003399"/>
                </a:solidFill>
                <a:latin typeface="Arial" pitchFamily="34" charset="0"/>
              </a:defRPr>
            </a:lvl9pPr>
          </a:lstStyle>
          <a:p>
            <a:r>
              <a:rPr lang="en-US" sz="4300" dirty="0" smtClean="0">
                <a:solidFill>
                  <a:srgbClr val="006CBE"/>
                </a:solidFill>
              </a:rPr>
              <a:t>Thank You</a:t>
            </a:r>
            <a:endParaRPr lang="en-US" sz="4300" dirty="0">
              <a:solidFill>
                <a:srgbClr val="006CBE"/>
              </a:solidFill>
            </a:endParaRPr>
          </a:p>
        </p:txBody>
      </p:sp>
    </p:spTree>
    <p:extLst>
      <p:ext uri="{BB962C8B-B14F-4D97-AF65-F5344CB8AC3E}">
        <p14:creationId xmlns:p14="http://schemas.microsoft.com/office/powerpoint/2010/main" val="2703463528"/>
      </p:ext>
    </p:extLst>
  </p:cSld>
  <p:clrMapOvr>
    <a:masterClrMapping/>
  </p:clrMapOvr>
  <p:transition>
    <p:fade/>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163138" y="6432518"/>
            <a:ext cx="2844800" cy="365125"/>
          </a:xfrm>
          <a:prstGeom prst="rect">
            <a:avLst/>
          </a:prstGeom>
        </p:spPr>
        <p:txBody>
          <a:bodyPr lIns="91420" tIns="45710" rIns="91420" bIns="45710"/>
          <a:lstStyle/>
          <a:p>
            <a:pPr defTabSz="668116"/>
            <a:fld id="{EE2556C5-CE8C-6547-B838-EA80C61A4AF7}" type="slidenum">
              <a:rPr lang="en-US" sz="1300" smtClean="0">
                <a:solidFill>
                  <a:prstClr val="white"/>
                </a:solidFill>
              </a:rPr>
              <a:pPr defTabSz="668116"/>
              <a:t>‹#›</a:t>
            </a:fld>
            <a:endParaRPr lang="en-US" sz="1300" dirty="0">
              <a:solidFill>
                <a:prstClr val="white"/>
              </a:solidFill>
            </a:endParaRPr>
          </a:p>
        </p:txBody>
      </p:sp>
      <p:sp>
        <p:nvSpPr>
          <p:cNvPr id="7"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Content Placeholder 8"/>
          <p:cNvSpPr>
            <a:spLocks noGrp="1"/>
          </p:cNvSpPr>
          <p:nvPr>
            <p:ph sz="quarter" idx="13" hasCustomPrompt="1"/>
          </p:nvPr>
        </p:nvSpPr>
        <p:spPr>
          <a:xfrm>
            <a:off x="607485" y="1604435"/>
            <a:ext cx="10970683" cy="4567767"/>
          </a:xfrm>
        </p:spPr>
        <p:txBody>
          <a:bodyPr/>
          <a:lstStyle>
            <a:lvl1pPr>
              <a:defRPr>
                <a:solidFill>
                  <a:srgbClr val="0071C5"/>
                </a:solidFill>
              </a:defRPr>
            </a:lvl1pPr>
            <a:lvl2pPr>
              <a:defRPr sz="2400"/>
            </a:lvl2pPr>
            <a:lvl3pPr>
              <a:defRPr sz="2400"/>
            </a:lvl3pPr>
            <a:lvl4pPr>
              <a:defRPr sz="2100"/>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sp>
        <p:nvSpPr>
          <p:cNvPr id="5" name="Footer Placeholder 4"/>
          <p:cNvSpPr>
            <a:spLocks noGrp="1"/>
          </p:cNvSpPr>
          <p:nvPr>
            <p:ph type="ftr" sz="quarter" idx="11"/>
          </p:nvPr>
        </p:nvSpPr>
        <p:spPr>
          <a:xfrm>
            <a:off x="4165602" y="6432518"/>
            <a:ext cx="3860800" cy="365125"/>
          </a:xfrm>
          <a:prstGeom prst="rect">
            <a:avLst/>
          </a:prstGeom>
        </p:spPr>
        <p:txBody>
          <a:bodyPr lIns="91420" tIns="45710" rIns="91420" bIns="45710"/>
          <a:lstStyle/>
          <a:p>
            <a:pPr defTabSz="668116"/>
            <a:r>
              <a:rPr lang="en-US" sz="1300" smtClean="0">
                <a:solidFill>
                  <a:prstClr val="white"/>
                </a:solidFill>
              </a:rPr>
              <a:t>Intel Confidential</a:t>
            </a:r>
            <a:endParaRPr lang="en-US" sz="1300" dirty="0">
              <a:solidFill>
                <a:prstClr val="white"/>
              </a:solidFill>
            </a:endParaRPr>
          </a:p>
        </p:txBody>
      </p:sp>
    </p:spTree>
    <p:extLst>
      <p:ext uri="{BB962C8B-B14F-4D97-AF65-F5344CB8AC3E}">
        <p14:creationId xmlns:p14="http://schemas.microsoft.com/office/powerpoint/2010/main" val="123973700"/>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 name="Rectangle 5"/>
          <p:cNvSpPr/>
          <p:nvPr userDrawn="1"/>
        </p:nvSpPr>
        <p:spPr bwMode="auto">
          <a:xfrm>
            <a:off x="2" y="2"/>
            <a:ext cx="12192000" cy="6858000"/>
          </a:xfrm>
          <a:prstGeom prst="rect">
            <a:avLst/>
          </a:prstGeom>
          <a:blipFill dpi="0" rotWithShape="1">
            <a:blip r:embed="rId2">
              <a:alphaModFix amt="55000"/>
            </a:blip>
            <a:srcRect/>
            <a:stretch>
              <a:fillRect/>
            </a:stretch>
          </a:blipFill>
          <a:ln w="9525" cap="flat" cmpd="sng" algn="ctr">
            <a:noFill/>
            <a:prstDash val="solid"/>
            <a:round/>
            <a:headEnd type="none" w="med" len="med"/>
            <a:tailEnd type="none" w="med" len="med"/>
          </a:ln>
          <a:effectLst/>
        </p:spPr>
        <p:txBody>
          <a:bodyPr vert="horz" wrap="square" lIns="121803" tIns="60905" rIns="121803" bIns="60905"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pPr>
            <a:endParaRPr lang="en-US" sz="2700" dirty="0" smtClea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22531" name="Rectangle 3"/>
          <p:cNvSpPr>
            <a:spLocks noChangeArrowheads="1"/>
          </p:cNvSpPr>
          <p:nvPr/>
        </p:nvSpPr>
        <p:spPr bwMode="auto">
          <a:xfrm>
            <a:off x="488951" y="1793883"/>
            <a:ext cx="11209867" cy="4168775"/>
          </a:xfrm>
          <a:prstGeom prst="rect">
            <a:avLst/>
          </a:prstGeom>
          <a:noFill/>
          <a:ln w="9525">
            <a:noFill/>
            <a:miter lim="800000"/>
            <a:headEnd/>
            <a:tailEnd/>
          </a:ln>
          <a:effectLst/>
        </p:spPr>
        <p:txBody>
          <a:bodyPr lIns="66755" tIns="33379" rIns="66755" bIns="33379" anchorCtr="1"/>
          <a:lstStyle/>
          <a:p>
            <a:pPr algn="r" defTabSz="668116"/>
            <a:endParaRPr lang="en-US" sz="1700" dirty="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p:nvPr>
        </p:nvSpPr>
        <p:spPr>
          <a:xfrm>
            <a:off x="1712311" y="2357105"/>
            <a:ext cx="8767379" cy="1258424"/>
          </a:xfrm>
        </p:spPr>
        <p:txBody>
          <a:bodyPr anchor="b" anchorCtr="0"/>
          <a:lstStyle>
            <a:lvl1pPr algn="ctr">
              <a:defRPr sz="6000"/>
            </a:lvl1pPr>
          </a:lstStyle>
          <a:p>
            <a:r>
              <a:rPr lang="en-US" dirty="0" smtClean="0"/>
              <a:t>Click to edit Master title style</a:t>
            </a:r>
            <a:endParaRPr lang="en-US" dirty="0"/>
          </a:p>
        </p:txBody>
      </p:sp>
      <p:sp>
        <p:nvSpPr>
          <p:cNvPr id="22533" name="Rectangle 5"/>
          <p:cNvSpPr>
            <a:spLocks noGrp="1" noChangeArrowheads="1"/>
          </p:cNvSpPr>
          <p:nvPr>
            <p:ph type="subTitle" idx="1"/>
          </p:nvPr>
        </p:nvSpPr>
        <p:spPr>
          <a:xfrm>
            <a:off x="2662557" y="3817147"/>
            <a:ext cx="6866888" cy="1178001"/>
          </a:xfrm>
        </p:spPr>
        <p:txBody>
          <a:bodyPr anchorCtr="0"/>
          <a:lstStyle>
            <a:lvl1pPr marL="0" indent="0" algn="ctr">
              <a:spcBef>
                <a:spcPts val="0"/>
              </a:spcBef>
              <a:buFont typeface="Wingdings" pitchFamily="2" charset="2"/>
              <a:buNone/>
              <a:defRPr/>
            </a:lvl1pPr>
          </a:lstStyle>
          <a:p>
            <a:r>
              <a:rPr lang="en-US" dirty="0" smtClean="0"/>
              <a:t>Click to edit Master subtitle style</a:t>
            </a: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6759" y="519295"/>
            <a:ext cx="2442561" cy="1014477"/>
          </a:xfrm>
          <a:prstGeom prst="rect">
            <a:avLst/>
          </a:prstGeom>
        </p:spPr>
      </p:pic>
    </p:spTree>
    <p:extLst>
      <p:ext uri="{BB962C8B-B14F-4D97-AF65-F5344CB8AC3E}">
        <p14:creationId xmlns:p14="http://schemas.microsoft.com/office/powerpoint/2010/main" val="2973106540"/>
      </p:ext>
    </p:extLst>
  </p:cSld>
  <p:clrMapOvr>
    <a:masterClrMapping/>
  </p:clrMapOvr>
  <p:transition>
    <p:fade/>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617376756"/>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4"/>
          </a:xfrm>
        </p:spPr>
        <p:txBody>
          <a:bodyPr/>
          <a:lstStyle>
            <a:lvl1pPr>
              <a:defRPr sz="2700"/>
            </a:lvl1pPr>
            <a:lvl2pPr>
              <a:defRPr sz="2300"/>
            </a:lvl2pPr>
            <a:lvl3pPr>
              <a:defRPr sz="1700"/>
            </a:lvl3pPr>
            <a:lvl4pPr>
              <a:defRPr sz="1300"/>
            </a:lvl4pPr>
            <a:lvl5pPr>
              <a:defRPr sz="1300"/>
            </a:lvl5pPr>
            <a:lvl6pPr>
              <a:defRPr sz="13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6197600" y="1600203"/>
            <a:ext cx="5384800" cy="4525964"/>
          </a:xfrm>
        </p:spPr>
        <p:txBody>
          <a:bodyPr/>
          <a:lstStyle>
            <a:lvl1pPr>
              <a:defRPr sz="2700"/>
            </a:lvl1pPr>
            <a:lvl2pPr>
              <a:defRPr sz="2300"/>
            </a:lvl2pPr>
            <a:lvl3pPr>
              <a:defRPr sz="17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271386018"/>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6"/>
            <a:ext cx="5386917" cy="639761"/>
          </a:xfrm>
        </p:spPr>
        <p:txBody>
          <a:bodyPr anchor="b"/>
          <a:lstStyle>
            <a:lvl1pPr marL="0" indent="0">
              <a:buNone/>
              <a:defRPr sz="2300" b="0"/>
            </a:lvl1pPr>
            <a:lvl2pPr marL="334024" indent="0">
              <a:buNone/>
              <a:defRPr sz="1400" b="1"/>
            </a:lvl2pPr>
            <a:lvl3pPr marL="668048" indent="0">
              <a:buNone/>
              <a:defRPr sz="1300" b="1"/>
            </a:lvl3pPr>
            <a:lvl4pPr marL="1002072" indent="0">
              <a:buNone/>
              <a:defRPr sz="1200" b="1"/>
            </a:lvl4pPr>
            <a:lvl5pPr marL="1336096" indent="0">
              <a:buNone/>
              <a:defRPr sz="1200" b="1"/>
            </a:lvl5pPr>
            <a:lvl6pPr marL="1670121" indent="0">
              <a:buNone/>
              <a:defRPr sz="1200" b="1"/>
            </a:lvl6pPr>
            <a:lvl7pPr marL="2004144" indent="0">
              <a:buNone/>
              <a:defRPr sz="1200" b="1"/>
            </a:lvl7pPr>
            <a:lvl8pPr marL="2338168" indent="0">
              <a:buNone/>
              <a:defRPr sz="1200" b="1"/>
            </a:lvl8pPr>
            <a:lvl9pPr marL="2672193" indent="0">
              <a:buNone/>
              <a:defRPr sz="1200" b="1"/>
            </a:lvl9pPr>
          </a:lstStyle>
          <a:p>
            <a:pPr lvl="0"/>
            <a:r>
              <a:rPr lang="en-US" dirty="0" smtClean="0"/>
              <a:t>Click to edit Master text styles</a:t>
            </a:r>
          </a:p>
        </p:txBody>
      </p:sp>
      <p:sp>
        <p:nvSpPr>
          <p:cNvPr id="4" name="Content Placeholder 3"/>
          <p:cNvSpPr>
            <a:spLocks noGrp="1"/>
          </p:cNvSpPr>
          <p:nvPr>
            <p:ph sz="half" idx="2"/>
          </p:nvPr>
        </p:nvSpPr>
        <p:spPr>
          <a:xfrm>
            <a:off x="609602" y="2174877"/>
            <a:ext cx="5386917" cy="3951288"/>
          </a:xfrm>
        </p:spPr>
        <p:txBody>
          <a:bodyPr/>
          <a:lstStyle>
            <a:lvl1pPr>
              <a:defRPr sz="2300"/>
            </a:lvl1pPr>
            <a:lvl2pPr>
              <a:defRPr sz="1700"/>
            </a:lvl2pPr>
            <a:lvl3pPr>
              <a:defRPr sz="170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6193368" y="1535116"/>
            <a:ext cx="5389035" cy="639761"/>
          </a:xfrm>
        </p:spPr>
        <p:txBody>
          <a:bodyPr anchor="b"/>
          <a:lstStyle>
            <a:lvl1pPr marL="0" indent="0">
              <a:buNone/>
              <a:defRPr sz="2300" b="0"/>
            </a:lvl1pPr>
            <a:lvl2pPr marL="334024" indent="0">
              <a:buNone/>
              <a:defRPr sz="1400" b="1"/>
            </a:lvl2pPr>
            <a:lvl3pPr marL="668048" indent="0">
              <a:buNone/>
              <a:defRPr sz="1300" b="1"/>
            </a:lvl3pPr>
            <a:lvl4pPr marL="1002072" indent="0">
              <a:buNone/>
              <a:defRPr sz="1200" b="1"/>
            </a:lvl4pPr>
            <a:lvl5pPr marL="1336096" indent="0">
              <a:buNone/>
              <a:defRPr sz="1200" b="1"/>
            </a:lvl5pPr>
            <a:lvl6pPr marL="1670121" indent="0">
              <a:buNone/>
              <a:defRPr sz="1200" b="1"/>
            </a:lvl6pPr>
            <a:lvl7pPr marL="2004144" indent="0">
              <a:buNone/>
              <a:defRPr sz="1200" b="1"/>
            </a:lvl7pPr>
            <a:lvl8pPr marL="2338168" indent="0">
              <a:buNone/>
              <a:defRPr sz="1200" b="1"/>
            </a:lvl8pPr>
            <a:lvl9pPr marL="2672193"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7"/>
            <a:ext cx="5389035" cy="3951288"/>
          </a:xfrm>
        </p:spPr>
        <p:txBody>
          <a:bodyPr/>
          <a:lstStyle>
            <a:lvl1pPr>
              <a:defRPr sz="2300"/>
            </a:lvl1pPr>
            <a:lvl2pPr>
              <a:defRPr sz="1700"/>
            </a:lvl2pPr>
            <a:lvl3pPr>
              <a:defRPr sz="17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803721917"/>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77610800"/>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945401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5759" y="1482515"/>
            <a:ext cx="3840489" cy="3892976"/>
          </a:xfrm>
          <a:prstGeom prst="rect">
            <a:avLst/>
          </a:prstGeom>
        </p:spPr>
      </p:pic>
    </p:spTree>
    <p:extLst>
      <p:ext uri="{BB962C8B-B14F-4D97-AF65-F5344CB8AC3E}">
        <p14:creationId xmlns:p14="http://schemas.microsoft.com/office/powerpoint/2010/main" val="817044377"/>
      </p:ext>
    </p:extLst>
  </p:cSld>
  <p:clrMapOvr>
    <a:masterClrMapping/>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4"/>
          <p:cNvSpPr>
            <a:spLocks noGrp="1"/>
          </p:cNvSpPr>
          <p:nvPr>
            <p:ph sz="quarter" idx="11"/>
          </p:nvPr>
        </p:nvSpPr>
        <p:spPr>
          <a:xfrm>
            <a:off x="548640" y="1268728"/>
            <a:ext cx="1133856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4754171"/>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ntent with Summary">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95528" y="6588126"/>
            <a:ext cx="931333" cy="282575"/>
          </a:xfrm>
          <a:prstGeom prst="rect">
            <a:avLst/>
          </a:prstGeom>
        </p:spPr>
        <p:txBody>
          <a:bodyPr lIns="91420" tIns="45710" rIns="91420" bIns="45710"/>
          <a:lstStyle>
            <a:lvl1pPr>
              <a:defRPr smtClean="0"/>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Content Placeholder 2"/>
          <p:cNvSpPr>
            <a:spLocks noGrp="1"/>
          </p:cNvSpPr>
          <p:nvPr>
            <p:ph idx="11"/>
          </p:nvPr>
        </p:nvSpPr>
        <p:spPr>
          <a:xfrm>
            <a:off x="548639" y="5336973"/>
            <a:ext cx="11323764" cy="960955"/>
          </a:xfrm>
        </p:spPr>
        <p:txBody>
          <a:bodyPr>
            <a:normAutofit/>
          </a:bodyPr>
          <a:lstStyle>
            <a:lvl1pPr algn="ctr">
              <a:buNone/>
              <a:defRPr sz="3200" i="1">
                <a:solidFill>
                  <a:srgbClr val="006CBE"/>
                </a:solidFill>
                <a:latin typeface="Arial Black" pitchFamily="34" charset="0"/>
              </a:defRPr>
            </a:lvl1pPr>
          </a:lstStyle>
          <a:p>
            <a:pPr lvl="0"/>
            <a:r>
              <a:rPr lang="en-US" smtClean="0"/>
              <a:t>Click to edit Master text styles</a:t>
            </a:r>
          </a:p>
        </p:txBody>
      </p:sp>
      <p:sp>
        <p:nvSpPr>
          <p:cNvPr id="6"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
        <p:nvSpPr>
          <p:cNvPr id="7" name="Rectangle 3"/>
          <p:cNvSpPr>
            <a:spLocks noGrp="1" noChangeArrowheads="1"/>
          </p:cNvSpPr>
          <p:nvPr>
            <p:ph idx="1"/>
          </p:nvPr>
        </p:nvSpPr>
        <p:spPr bwMode="auto">
          <a:xfrm>
            <a:off x="548640" y="1268731"/>
            <a:ext cx="11338560" cy="3892503"/>
          </a:xfrm>
          <a:prstGeom prst="rect">
            <a:avLst/>
          </a:prstGeom>
          <a:noFill/>
          <a:ln w="9525">
            <a:noFill/>
            <a:miter lim="800000"/>
            <a:headEnd/>
            <a:tailEnd/>
          </a:ln>
          <a:effectLst/>
        </p:spPr>
        <p:txBody>
          <a:bodyPr vert="horz" wrap="square" lIns="91420" tIns="45710" rIns="91420" bIns="457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val="3790175731"/>
      </p:ext>
    </p:extLst>
  </p:cSld>
  <p:clrMapOvr>
    <a:masterClrMapping/>
  </p:clrMapOvr>
  <p:transition>
    <p:fade/>
  </p:transition>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ntents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1290" y="1278021"/>
            <a:ext cx="6855912" cy="5010607"/>
          </a:xfrm>
        </p:spPr>
        <p:txBody>
          <a:bodyPr/>
          <a:lstStyle>
            <a:lvl1pPr>
              <a:defRPr sz="3200"/>
            </a:lvl1pPr>
            <a:lvl2pPr>
              <a:defRPr sz="2700"/>
            </a:lvl2pPr>
            <a:lvl3pPr>
              <a:defRPr sz="2400"/>
            </a:lvl3pPr>
            <a:lvl4pPr>
              <a:defRPr sz="2100"/>
            </a:lvl4pPr>
            <a:lvl5pPr>
              <a:defRPr sz="21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8642" y="1268728"/>
            <a:ext cx="4336599" cy="5029200"/>
          </a:xfrm>
        </p:spPr>
        <p:txBody>
          <a:bodyPr/>
          <a:lstStyle>
            <a:lvl1pPr marL="0" indent="0">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997106850"/>
      </p:ext>
    </p:extLst>
  </p:cSld>
  <p:clrMapOvr>
    <a:masterClrMapping/>
  </p:clrMapOvr>
  <p:transition>
    <p:fade/>
  </p:transition>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ntents with 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2"/>
          <p:cNvSpPr>
            <a:spLocks noGrp="1"/>
          </p:cNvSpPr>
          <p:nvPr>
            <p:ph sz="half" idx="1"/>
          </p:nvPr>
        </p:nvSpPr>
        <p:spPr>
          <a:xfrm>
            <a:off x="554998" y="1268730"/>
            <a:ext cx="5608321" cy="5030907"/>
          </a:xfrm>
        </p:spPr>
        <p:txBody>
          <a:bodyPr/>
          <a:lstStyle>
            <a:lvl1pPr>
              <a:defRPr sz="3200"/>
            </a:lvl1pPr>
            <a:lvl2pPr>
              <a:defRPr sz="2700"/>
            </a:lvl2pPr>
            <a:lvl3pPr>
              <a:defRPr sz="2400"/>
            </a:lvl3pPr>
            <a:lvl4pPr>
              <a:defRPr sz="2100"/>
            </a:lvl4pPr>
            <a:lvl5pPr>
              <a:defRPr sz="21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Picture Placeholder 6"/>
          <p:cNvSpPr>
            <a:spLocks noGrp="1"/>
          </p:cNvSpPr>
          <p:nvPr>
            <p:ph type="pic" sz="quarter" idx="11"/>
          </p:nvPr>
        </p:nvSpPr>
        <p:spPr>
          <a:xfrm>
            <a:off x="6278881" y="1268728"/>
            <a:ext cx="5608321" cy="5029200"/>
          </a:xfrm>
        </p:spPr>
        <p:txBody>
          <a:bodyPr/>
          <a:lstStyle/>
          <a:p>
            <a:r>
              <a:rPr lang="en-US" dirty="0" smtClean="0"/>
              <a:t>Click icon to add picture</a:t>
            </a:r>
            <a:endParaRPr lang="en-US" dirty="0"/>
          </a:p>
        </p:txBody>
      </p:sp>
      <p:sp>
        <p:nvSpPr>
          <p:cNvPr id="9"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1236730423"/>
      </p:ext>
    </p:extLst>
  </p:cSld>
  <p:clrMapOvr>
    <a:masterClrMapping/>
  </p:clrMapOvr>
  <p:transition>
    <p:fade/>
  </p:transition>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48643" y="5281562"/>
            <a:ext cx="11338343" cy="998092"/>
          </a:xfrm>
        </p:spPr>
        <p:txBody>
          <a:bodyPr/>
          <a:lstStyle>
            <a:lvl1pPr marL="0" indent="0" algn="ctr">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8" name="Picture Placeholder 2"/>
          <p:cNvSpPr>
            <a:spLocks noGrp="1"/>
          </p:cNvSpPr>
          <p:nvPr>
            <p:ph type="pic" idx="1"/>
          </p:nvPr>
        </p:nvSpPr>
        <p:spPr>
          <a:xfrm>
            <a:off x="548640" y="1268731"/>
            <a:ext cx="11338344" cy="3830193"/>
          </a:xfrm>
        </p:spPr>
        <p:txBody>
          <a:bodyPr/>
          <a:lstStyle>
            <a:lvl1pPr marL="0" indent="0">
              <a:buNone/>
              <a:defRPr sz="4300"/>
            </a:lvl1pPr>
            <a:lvl2pPr marL="609455" indent="0">
              <a:buNone/>
              <a:defRPr sz="3700"/>
            </a:lvl2pPr>
            <a:lvl3pPr marL="1218910" indent="0">
              <a:buNone/>
              <a:defRPr sz="3200"/>
            </a:lvl3pPr>
            <a:lvl4pPr marL="1828365" indent="0">
              <a:buNone/>
              <a:defRPr sz="2700"/>
            </a:lvl4pPr>
            <a:lvl5pPr marL="2437819" indent="0">
              <a:buNone/>
              <a:defRPr sz="2700"/>
            </a:lvl5pPr>
            <a:lvl6pPr marL="3047274" indent="0">
              <a:buNone/>
              <a:defRPr sz="2700"/>
            </a:lvl6pPr>
            <a:lvl7pPr marL="3656729" indent="0">
              <a:buNone/>
              <a:defRPr sz="2700"/>
            </a:lvl7pPr>
            <a:lvl8pPr marL="4266185" indent="0">
              <a:buNone/>
              <a:defRPr sz="2700"/>
            </a:lvl8pPr>
            <a:lvl9pPr marL="4875640" indent="0">
              <a:buNone/>
              <a:defRPr sz="2700"/>
            </a:lvl9pPr>
          </a:lstStyle>
          <a:p>
            <a:r>
              <a:rPr lang="en-US" dirty="0" smtClean="0"/>
              <a:t>Click icon to add picture</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3558586560"/>
      </p:ext>
    </p:extLst>
  </p:cSld>
  <p:clrMapOvr>
    <a:masterClrMapping/>
  </p:clrMapOvr>
  <p:transition>
    <p:fade/>
  </p:transition>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Pictu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Picture Placeholder 2"/>
          <p:cNvSpPr>
            <a:spLocks noGrp="1"/>
          </p:cNvSpPr>
          <p:nvPr>
            <p:ph type="pic" idx="1"/>
          </p:nvPr>
        </p:nvSpPr>
        <p:spPr>
          <a:xfrm>
            <a:off x="548640" y="1276032"/>
            <a:ext cx="11338560" cy="5014597"/>
          </a:xfrm>
        </p:spPr>
        <p:txBody>
          <a:bodyPr/>
          <a:lstStyle>
            <a:lvl1pPr marL="0" indent="0">
              <a:buNone/>
              <a:defRPr sz="4300"/>
            </a:lvl1pPr>
            <a:lvl2pPr marL="609455" indent="0">
              <a:buNone/>
              <a:defRPr sz="3700"/>
            </a:lvl2pPr>
            <a:lvl3pPr marL="1218910" indent="0">
              <a:buNone/>
              <a:defRPr sz="3200"/>
            </a:lvl3pPr>
            <a:lvl4pPr marL="1828365" indent="0">
              <a:buNone/>
              <a:defRPr sz="2700"/>
            </a:lvl4pPr>
            <a:lvl5pPr marL="2437819" indent="0">
              <a:buNone/>
              <a:defRPr sz="2700"/>
            </a:lvl5pPr>
            <a:lvl6pPr marL="3047274" indent="0">
              <a:buNone/>
              <a:defRPr sz="2700"/>
            </a:lvl6pPr>
            <a:lvl7pPr marL="3656729" indent="0">
              <a:buNone/>
              <a:defRPr sz="2700"/>
            </a:lvl7pPr>
            <a:lvl8pPr marL="4266185" indent="0">
              <a:buNone/>
              <a:defRPr sz="2700"/>
            </a:lvl8pPr>
            <a:lvl9pPr marL="4875640" indent="0">
              <a:buNone/>
              <a:defRPr sz="2700"/>
            </a:lvl9pPr>
          </a:lstStyle>
          <a:p>
            <a:r>
              <a:rPr lang="en-US" dirty="0" smtClean="0"/>
              <a:t>Click icon to add picture</a:t>
            </a:r>
            <a:endParaRPr lang="en-US" dirty="0"/>
          </a:p>
        </p:txBody>
      </p:sp>
      <p:sp>
        <p:nvSpPr>
          <p:cNvPr id="12"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606676786"/>
      </p:ext>
    </p:extLst>
  </p:cSld>
  <p:clrMapOvr>
    <a:masterClrMapping/>
  </p:clrMapOvr>
  <p:transition>
    <p:fade/>
  </p:transition>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Chart with Summary">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2"/>
          <p:cNvSpPr>
            <a:spLocks noGrp="1"/>
          </p:cNvSpPr>
          <p:nvPr>
            <p:ph idx="11"/>
          </p:nvPr>
        </p:nvSpPr>
        <p:spPr>
          <a:xfrm>
            <a:off x="524256" y="5336973"/>
            <a:ext cx="11362944" cy="960955"/>
          </a:xfrm>
        </p:spPr>
        <p:txBody>
          <a:bodyPr>
            <a:normAutofit/>
          </a:bodyPr>
          <a:lstStyle>
            <a:lvl1pPr algn="ctr">
              <a:buNone/>
              <a:defRPr sz="3200" i="1">
                <a:solidFill>
                  <a:srgbClr val="006CBE"/>
                </a:solidFill>
                <a:latin typeface="Arial Black" pitchFamily="34" charset="0"/>
              </a:defRPr>
            </a:lvl1pPr>
          </a:lstStyle>
          <a:p>
            <a:pPr lvl="0"/>
            <a:r>
              <a:rPr lang="en-US" smtClean="0"/>
              <a:t>Click to edit Master text styles</a:t>
            </a:r>
          </a:p>
        </p:txBody>
      </p:sp>
      <p:sp>
        <p:nvSpPr>
          <p:cNvPr id="9" name="Chart Placeholder 8"/>
          <p:cNvSpPr>
            <a:spLocks noGrp="1"/>
          </p:cNvSpPr>
          <p:nvPr>
            <p:ph type="chart" sz="quarter" idx="12"/>
          </p:nvPr>
        </p:nvSpPr>
        <p:spPr>
          <a:xfrm>
            <a:off x="531429" y="1268730"/>
            <a:ext cx="11355773" cy="3946155"/>
          </a:xfrm>
        </p:spPr>
        <p:txBody>
          <a:bodyPr/>
          <a:lstStyle/>
          <a:p>
            <a:r>
              <a:rPr lang="en-US" dirty="0" smtClean="0"/>
              <a:t>Click icon to add chart</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3729365570"/>
      </p:ext>
    </p:extLst>
  </p:cSld>
  <p:clrMapOvr>
    <a:masterClrMapping/>
  </p:clrMapOvr>
  <p:transition>
    <p:fade/>
  </p:transition>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har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48641" y="5161588"/>
            <a:ext cx="11338560" cy="1136343"/>
          </a:xfrm>
        </p:spPr>
        <p:txBody>
          <a:bodyPr/>
          <a:lstStyle>
            <a:lvl1pPr marL="0" indent="0" algn="ctr">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Chart Placeholder 8"/>
          <p:cNvSpPr>
            <a:spLocks noGrp="1"/>
          </p:cNvSpPr>
          <p:nvPr>
            <p:ph type="chart" sz="quarter" idx="11"/>
          </p:nvPr>
        </p:nvSpPr>
        <p:spPr>
          <a:xfrm>
            <a:off x="548640" y="1268732"/>
            <a:ext cx="11338560" cy="3708991"/>
          </a:xfrm>
        </p:spPr>
        <p:txBody>
          <a:bodyPr/>
          <a:lstStyle/>
          <a:p>
            <a:r>
              <a:rPr lang="en-US" dirty="0" smtClean="0"/>
              <a:t>Click icon to add chart</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1737269827"/>
      </p:ext>
    </p:extLst>
  </p:cSld>
  <p:clrMapOvr>
    <a:masterClrMapping/>
  </p:clrMapOvr>
  <p:transition>
    <p:fade/>
  </p:transition>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hart">
    <p:spTree>
      <p:nvGrpSpPr>
        <p:cNvPr id="1" name=""/>
        <p:cNvGrpSpPr/>
        <p:nvPr/>
      </p:nvGrpSpPr>
      <p:grpSpPr>
        <a:xfrm>
          <a:off x="0" y="0"/>
          <a:ext cx="0" cy="0"/>
          <a:chOff x="0" y="0"/>
          <a:chExt cx="0" cy="0"/>
        </a:xfrm>
      </p:grpSpPr>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9" name="Chart Placeholder 8"/>
          <p:cNvSpPr>
            <a:spLocks noGrp="1"/>
          </p:cNvSpPr>
          <p:nvPr>
            <p:ph type="chart" sz="quarter" idx="11"/>
          </p:nvPr>
        </p:nvSpPr>
        <p:spPr>
          <a:xfrm>
            <a:off x="548640" y="1268729"/>
            <a:ext cx="11531600" cy="4838700"/>
          </a:xfrm>
        </p:spPr>
        <p:txBody>
          <a:bodyPr/>
          <a:lstStyle/>
          <a:p>
            <a:r>
              <a:rPr lang="en-US" dirty="0" smtClean="0"/>
              <a:t>Click icon to add chart</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4262718997"/>
      </p:ext>
    </p:extLst>
  </p:cSld>
  <p:clrMapOvr>
    <a:masterClrMapping/>
  </p:clrMapOvr>
  <p:transition>
    <p:fade/>
  </p:transition>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able with Summary">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5" name="Content Placeholder 2"/>
          <p:cNvSpPr>
            <a:spLocks noGrp="1"/>
          </p:cNvSpPr>
          <p:nvPr>
            <p:ph idx="11"/>
          </p:nvPr>
        </p:nvSpPr>
        <p:spPr>
          <a:xfrm>
            <a:off x="548642" y="5336973"/>
            <a:ext cx="11356513" cy="960955"/>
          </a:xfrm>
        </p:spPr>
        <p:txBody>
          <a:bodyPr>
            <a:normAutofit/>
          </a:bodyPr>
          <a:lstStyle>
            <a:lvl1pPr algn="ctr">
              <a:buNone/>
              <a:defRPr sz="3200" i="1">
                <a:solidFill>
                  <a:srgbClr val="006CBE"/>
                </a:solidFill>
                <a:latin typeface="Arial Black" pitchFamily="34" charset="0"/>
              </a:defRPr>
            </a:lvl1pPr>
          </a:lstStyle>
          <a:p>
            <a:pPr lvl="0"/>
            <a:r>
              <a:rPr lang="en-US" smtClean="0"/>
              <a:t>Click to edit Master text styles</a:t>
            </a:r>
          </a:p>
        </p:txBody>
      </p:sp>
      <p:sp>
        <p:nvSpPr>
          <p:cNvPr id="8" name="Table Placeholder 7"/>
          <p:cNvSpPr>
            <a:spLocks noGrp="1"/>
          </p:cNvSpPr>
          <p:nvPr>
            <p:ph type="tbl" sz="quarter" idx="12"/>
          </p:nvPr>
        </p:nvSpPr>
        <p:spPr>
          <a:xfrm>
            <a:off x="548640" y="1268730"/>
            <a:ext cx="11338560" cy="3866595"/>
          </a:xfrm>
        </p:spPr>
        <p:txBody>
          <a:bodyPr/>
          <a:lstStyle/>
          <a:p>
            <a:r>
              <a:rPr lang="en-US" dirty="0" smtClean="0"/>
              <a:t>Click icon to add table</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607140690"/>
      </p:ext>
    </p:extLst>
  </p:cSld>
  <p:clrMapOvr>
    <a:masterClrMapping/>
  </p:clrMapOvr>
  <p:transition>
    <p:fade/>
  </p:transition>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abl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48643" y="5148419"/>
            <a:ext cx="11338343" cy="1136343"/>
          </a:xfrm>
        </p:spPr>
        <p:txBody>
          <a:bodyPr/>
          <a:lstStyle>
            <a:lvl1pPr marL="0" indent="0" algn="ctr">
              <a:buNone/>
              <a:defRPr sz="1900"/>
            </a:lvl1pPr>
            <a:lvl2pPr marL="609455" indent="0">
              <a:buNone/>
              <a:defRPr sz="1600"/>
            </a:lvl2pPr>
            <a:lvl3pPr marL="1218910" indent="0">
              <a:buNone/>
              <a:defRPr sz="1300"/>
            </a:lvl3pPr>
            <a:lvl4pPr marL="1828365" indent="0">
              <a:buNone/>
              <a:defRPr sz="1200"/>
            </a:lvl4pPr>
            <a:lvl5pPr marL="2437819" indent="0">
              <a:buNone/>
              <a:defRPr sz="1200"/>
            </a:lvl5pPr>
            <a:lvl6pPr marL="3047274" indent="0">
              <a:buNone/>
              <a:defRPr sz="1200"/>
            </a:lvl6pPr>
            <a:lvl7pPr marL="3656729" indent="0">
              <a:buNone/>
              <a:defRPr sz="1200"/>
            </a:lvl7pPr>
            <a:lvl8pPr marL="4266185" indent="0">
              <a:buNone/>
              <a:defRPr sz="1200"/>
            </a:lvl8pPr>
            <a:lvl9pPr marL="4875640" indent="0">
              <a:buNone/>
              <a:defRPr sz="1200"/>
            </a:lvl9pPr>
          </a:lstStyle>
          <a:p>
            <a:pPr lvl="0"/>
            <a:r>
              <a:rPr lang="en-US" smtClean="0"/>
              <a:t>Click to edit Master text styles</a:t>
            </a:r>
          </a:p>
        </p:txBody>
      </p:sp>
      <p:sp>
        <p:nvSpPr>
          <p:cNvPr id="5" name="Slide Number Placeholder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6" name="Table Placeholder 7"/>
          <p:cNvSpPr>
            <a:spLocks noGrp="1"/>
          </p:cNvSpPr>
          <p:nvPr>
            <p:ph type="tbl" sz="quarter" idx="12"/>
          </p:nvPr>
        </p:nvSpPr>
        <p:spPr>
          <a:xfrm>
            <a:off x="548642" y="1268731"/>
            <a:ext cx="11342459" cy="3694089"/>
          </a:xfrm>
        </p:spPr>
        <p:txBody>
          <a:bodyPr/>
          <a:lstStyle/>
          <a:p>
            <a:r>
              <a:rPr lang="en-US" dirty="0" smtClean="0"/>
              <a:t>Click icon to add table</a:t>
            </a:r>
            <a:endParaRPr lang="en-US" dirty="0"/>
          </a:p>
        </p:txBody>
      </p:sp>
      <p:sp>
        <p:nvSpPr>
          <p:cNvPr id="10"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411030872"/>
      </p:ext>
    </p:extLst>
  </p:cSld>
  <p:clrMapOvr>
    <a:masterClrMapping/>
  </p:clrMapOvr>
  <p:transition>
    <p:fade/>
  </p:transition>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95528" y="6588126"/>
            <a:ext cx="931333" cy="282575"/>
          </a:xfrm>
          <a:prstGeom prst="rect">
            <a:avLst/>
          </a:prstGeom>
        </p:spPr>
        <p:txBody>
          <a:bodyPr lIns="91420" tIns="45710" rIns="91420" bIns="45710"/>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6" name="Table Placeholder 5"/>
          <p:cNvSpPr>
            <a:spLocks noGrp="1"/>
          </p:cNvSpPr>
          <p:nvPr>
            <p:ph type="tbl" sz="quarter" idx="11"/>
          </p:nvPr>
        </p:nvSpPr>
        <p:spPr>
          <a:xfrm>
            <a:off x="548642" y="1268728"/>
            <a:ext cx="11300091" cy="5029200"/>
          </a:xfrm>
        </p:spPr>
        <p:txBody>
          <a:bodyPr/>
          <a:lstStyle/>
          <a:p>
            <a:r>
              <a:rPr lang="en-US" dirty="0" smtClean="0"/>
              <a:t>Click icon to add table</a:t>
            </a:r>
            <a:endParaRPr lang="en-US" dirty="0"/>
          </a:p>
        </p:txBody>
      </p:sp>
      <p:sp>
        <p:nvSpPr>
          <p:cNvPr id="9"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839263229"/>
      </p:ext>
    </p:extLst>
  </p:cSld>
  <p:clrMapOvr>
    <a:masterClrMapping/>
  </p:clrMapOvr>
  <p:transition>
    <p:fade/>
  </p:transition>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3" name="Rectangle 4"/>
          <p:cNvSpPr>
            <a:spLocks noGrp="1" noChangeArrowheads="1"/>
          </p:cNvSpPr>
          <p:nvPr>
            <p:ph type="sldNum" sz="quarter" idx="10"/>
          </p:nvPr>
        </p:nvSpPr>
        <p:spPr>
          <a:xfrm>
            <a:off x="195528" y="6588126"/>
            <a:ext cx="931333" cy="282575"/>
          </a:xfrm>
          <a:prstGeom prst="rect">
            <a:avLst/>
          </a:prstGeom>
          <a:ln/>
        </p:spPr>
        <p:txBody>
          <a:bodyPr lIns="91420" tIns="45710" rIns="91420" bIns="45710"/>
          <a:lstStyle>
            <a:lvl1pPr>
              <a:defRPr/>
            </a:lvl1pPr>
          </a:lstStyle>
          <a:p>
            <a:pPr defTabSz="668116">
              <a:defRPr/>
            </a:pPr>
            <a:fld id="{29BD3633-7A79-4899-981C-57CF7336BC8A}" type="slidenum">
              <a:rPr lang="en-US" sz="1300" smtClean="0">
                <a:solidFill>
                  <a:prstClr val="black"/>
                </a:solidFill>
              </a:rPr>
              <a:pPr defTabSz="668116">
                <a:defRPr/>
              </a:pPr>
              <a:t>‹#›</a:t>
            </a:fld>
            <a:endParaRPr lang="en-US" sz="1300" dirty="0">
              <a:solidFill>
                <a:prstClr val="black"/>
              </a:solidFill>
            </a:endParaRPr>
          </a:p>
        </p:txBody>
      </p:sp>
      <p:sp>
        <p:nvSpPr>
          <p:cNvPr id="4" name="Rectangle 2"/>
          <p:cNvSpPr>
            <a:spLocks noGrp="1" noChangeArrowheads="1"/>
          </p:cNvSpPr>
          <p:nvPr>
            <p:ph type="title"/>
          </p:nvPr>
        </p:nvSpPr>
        <p:spPr bwMode="auto">
          <a:xfrm>
            <a:off x="548640" y="230627"/>
            <a:ext cx="11338560" cy="793917"/>
          </a:xfrm>
          <a:prstGeom prst="rect">
            <a:avLst/>
          </a:prstGeom>
          <a:noFill/>
          <a:ln w="9525">
            <a:noFill/>
            <a:miter lim="800000"/>
            <a:headEnd/>
            <a:tailEnd/>
          </a:ln>
          <a:effectLst/>
        </p:spPr>
        <p:txBody>
          <a:bodyPr vert="horz" wrap="square" lIns="91420" tIns="45710" rIns="91420" bIns="45710" numCol="1" anchor="ctr"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640879140"/>
      </p:ext>
    </p:extLst>
  </p:cSld>
  <p:clrMapOvr>
    <a:masterClrMapping/>
  </p:clrMapOvr>
  <p:transition>
    <p:fade/>
  </p:transition>
  <p:hf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4" name="Rectangle 3"/>
          <p:cNvSpPr>
            <a:spLocks noGrp="1" noChangeArrowheads="1"/>
          </p:cNvSpPr>
          <p:nvPr userDrawn="1"/>
        </p:nvSpPr>
        <p:spPr bwMode="auto">
          <a:xfrm>
            <a:off x="721360" y="1749042"/>
            <a:ext cx="10363200" cy="1470025"/>
          </a:xfrm>
          <a:prstGeom prst="rect">
            <a:avLst/>
          </a:prstGeom>
          <a:noFill/>
          <a:ln w="9525">
            <a:noFill/>
            <a:miter lim="800000"/>
            <a:headEnd/>
            <a:tailEnd/>
          </a:ln>
          <a:effectLst/>
        </p:spPr>
        <p:txBody>
          <a:bodyPr vert="horz" wrap="square" lIns="121894" tIns="60948" rIns="121894" bIns="60948" numCol="1" anchor="ctr" anchorCtr="0" compatLnSpc="1">
            <a:prstTxWarp prst="textNoShape">
              <a:avLst/>
            </a:prstTxWarp>
          </a:bodyPr>
          <a:lstStyle>
            <a:lvl1pPr algn="l" rtl="0" eaLnBrk="1" fontAlgn="base" hangingPunct="1">
              <a:spcBef>
                <a:spcPct val="0"/>
              </a:spcBef>
              <a:spcAft>
                <a:spcPct val="0"/>
              </a:spcAft>
              <a:defRPr sz="3200" b="1">
                <a:solidFill>
                  <a:srgbClr val="FF6600"/>
                </a:solidFill>
                <a:latin typeface="+mj-lt"/>
                <a:ea typeface="+mj-ea"/>
                <a:cs typeface="+mj-cs"/>
              </a:defRPr>
            </a:lvl1pPr>
            <a:lvl2pPr algn="l" rtl="0" eaLnBrk="1" fontAlgn="base" hangingPunct="1">
              <a:spcBef>
                <a:spcPct val="0"/>
              </a:spcBef>
              <a:spcAft>
                <a:spcPct val="0"/>
              </a:spcAft>
              <a:defRPr sz="3200" b="1">
                <a:solidFill>
                  <a:srgbClr val="003399"/>
                </a:solidFill>
                <a:latin typeface="Arial" pitchFamily="34" charset="0"/>
              </a:defRPr>
            </a:lvl2pPr>
            <a:lvl3pPr algn="l" rtl="0" eaLnBrk="1" fontAlgn="base" hangingPunct="1">
              <a:spcBef>
                <a:spcPct val="0"/>
              </a:spcBef>
              <a:spcAft>
                <a:spcPct val="0"/>
              </a:spcAft>
              <a:defRPr sz="3200" b="1">
                <a:solidFill>
                  <a:srgbClr val="003399"/>
                </a:solidFill>
                <a:latin typeface="Arial" pitchFamily="34" charset="0"/>
              </a:defRPr>
            </a:lvl3pPr>
            <a:lvl4pPr algn="l" rtl="0" eaLnBrk="1" fontAlgn="base" hangingPunct="1">
              <a:spcBef>
                <a:spcPct val="0"/>
              </a:spcBef>
              <a:spcAft>
                <a:spcPct val="0"/>
              </a:spcAft>
              <a:defRPr sz="3200" b="1">
                <a:solidFill>
                  <a:srgbClr val="003399"/>
                </a:solidFill>
                <a:latin typeface="Arial" pitchFamily="34" charset="0"/>
              </a:defRPr>
            </a:lvl4pPr>
            <a:lvl5pPr algn="l" rtl="0" eaLnBrk="1" fontAlgn="base" hangingPunct="1">
              <a:spcBef>
                <a:spcPct val="0"/>
              </a:spcBef>
              <a:spcAft>
                <a:spcPct val="0"/>
              </a:spcAft>
              <a:defRPr sz="3200" b="1">
                <a:solidFill>
                  <a:srgbClr val="003399"/>
                </a:solidFill>
                <a:latin typeface="Arial" pitchFamily="34" charset="0"/>
              </a:defRPr>
            </a:lvl5pPr>
            <a:lvl6pPr marL="457200" algn="l" rtl="0" eaLnBrk="1" fontAlgn="base" hangingPunct="1">
              <a:spcBef>
                <a:spcPct val="0"/>
              </a:spcBef>
              <a:spcAft>
                <a:spcPct val="0"/>
              </a:spcAft>
              <a:defRPr sz="3200" b="1">
                <a:solidFill>
                  <a:srgbClr val="003399"/>
                </a:solidFill>
                <a:latin typeface="Arial" pitchFamily="34" charset="0"/>
              </a:defRPr>
            </a:lvl6pPr>
            <a:lvl7pPr marL="914400" algn="l" rtl="0" eaLnBrk="1" fontAlgn="base" hangingPunct="1">
              <a:spcBef>
                <a:spcPct val="0"/>
              </a:spcBef>
              <a:spcAft>
                <a:spcPct val="0"/>
              </a:spcAft>
              <a:defRPr sz="3200" b="1">
                <a:solidFill>
                  <a:srgbClr val="003399"/>
                </a:solidFill>
                <a:latin typeface="Arial" pitchFamily="34" charset="0"/>
              </a:defRPr>
            </a:lvl7pPr>
            <a:lvl8pPr marL="1371600" algn="l" rtl="0" eaLnBrk="1" fontAlgn="base" hangingPunct="1">
              <a:spcBef>
                <a:spcPct val="0"/>
              </a:spcBef>
              <a:spcAft>
                <a:spcPct val="0"/>
              </a:spcAft>
              <a:defRPr sz="3200" b="1">
                <a:solidFill>
                  <a:srgbClr val="003399"/>
                </a:solidFill>
                <a:latin typeface="Arial" pitchFamily="34" charset="0"/>
              </a:defRPr>
            </a:lvl8pPr>
            <a:lvl9pPr marL="1828800" algn="l" rtl="0" eaLnBrk="1" fontAlgn="base" hangingPunct="1">
              <a:spcBef>
                <a:spcPct val="0"/>
              </a:spcBef>
              <a:spcAft>
                <a:spcPct val="0"/>
              </a:spcAft>
              <a:defRPr sz="3200" b="1">
                <a:solidFill>
                  <a:srgbClr val="003399"/>
                </a:solidFill>
                <a:latin typeface="Arial" pitchFamily="34" charset="0"/>
              </a:defRPr>
            </a:lvl9pPr>
          </a:lstStyle>
          <a:p>
            <a:r>
              <a:rPr lang="en-US" sz="4300" dirty="0" smtClean="0">
                <a:solidFill>
                  <a:srgbClr val="006CBE"/>
                </a:solidFill>
              </a:rPr>
              <a:t>Thank You</a:t>
            </a:r>
            <a:endParaRPr lang="en-US" sz="4300" dirty="0">
              <a:solidFill>
                <a:srgbClr val="006CBE"/>
              </a:solidFill>
            </a:endParaRPr>
          </a:p>
        </p:txBody>
      </p:sp>
    </p:spTree>
    <p:extLst>
      <p:ext uri="{BB962C8B-B14F-4D97-AF65-F5344CB8AC3E}">
        <p14:creationId xmlns:p14="http://schemas.microsoft.com/office/powerpoint/2010/main" val="1303110364"/>
      </p:ext>
    </p:extLst>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Title and Bulleted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163138" y="6432518"/>
            <a:ext cx="2844800" cy="365125"/>
          </a:xfrm>
          <a:prstGeom prst="rect">
            <a:avLst/>
          </a:prstGeom>
        </p:spPr>
        <p:txBody>
          <a:bodyPr lIns="91420" tIns="45710" rIns="91420" bIns="45710"/>
          <a:lstStyle/>
          <a:p>
            <a:pPr defTabSz="668116"/>
            <a:fld id="{EE2556C5-CE8C-6547-B838-EA80C61A4AF7}" type="slidenum">
              <a:rPr lang="en-US" sz="1300" smtClean="0">
                <a:solidFill>
                  <a:prstClr val="white"/>
                </a:solidFill>
              </a:rPr>
              <a:pPr defTabSz="668116"/>
              <a:t>‹#›</a:t>
            </a:fld>
            <a:endParaRPr lang="en-US" sz="1300" dirty="0">
              <a:solidFill>
                <a:prstClr val="white"/>
              </a:solidFill>
            </a:endParaRPr>
          </a:p>
        </p:txBody>
      </p:sp>
      <p:sp>
        <p:nvSpPr>
          <p:cNvPr id="7" name="Title 6"/>
          <p:cNvSpPr>
            <a:spLocks noGrp="1"/>
          </p:cNvSpPr>
          <p:nvPr>
            <p:ph type="title" hasCustomPrompt="1"/>
          </p:nvPr>
        </p:nvSpPr>
        <p:spPr>
          <a:xfrm>
            <a:off x="607485" y="411799"/>
            <a:ext cx="10972801" cy="1158240"/>
          </a:xfrm>
        </p:spPr>
        <p:txBody>
          <a:bodyPr/>
          <a:lstStyle>
            <a:lvl1pPr>
              <a:defRPr b="0" i="0" baseline="0">
                <a:solidFill>
                  <a:srgbClr val="003C71"/>
                </a:solidFill>
                <a:latin typeface="Intel Clear"/>
                <a:cs typeface="Intel Clear"/>
              </a:defRPr>
            </a:lvl1pPr>
          </a:lstStyle>
          <a:p>
            <a:r>
              <a:rPr lang="en-US" dirty="0" smtClean="0"/>
              <a:t>28pt Intel Clear Headline</a:t>
            </a:r>
            <a:endParaRPr lang="en-US" dirty="0"/>
          </a:p>
        </p:txBody>
      </p:sp>
      <p:sp>
        <p:nvSpPr>
          <p:cNvPr id="9" name="Content Placeholder 8"/>
          <p:cNvSpPr>
            <a:spLocks noGrp="1"/>
          </p:cNvSpPr>
          <p:nvPr>
            <p:ph sz="quarter" idx="13" hasCustomPrompt="1"/>
          </p:nvPr>
        </p:nvSpPr>
        <p:spPr>
          <a:xfrm>
            <a:off x="607485" y="1604435"/>
            <a:ext cx="10970683" cy="4567767"/>
          </a:xfrm>
        </p:spPr>
        <p:txBody>
          <a:bodyPr/>
          <a:lstStyle>
            <a:lvl1pPr>
              <a:defRPr>
                <a:solidFill>
                  <a:srgbClr val="0071C5"/>
                </a:solidFill>
              </a:defRPr>
            </a:lvl1pPr>
            <a:lvl2pPr>
              <a:defRPr sz="2400"/>
            </a:lvl2pPr>
            <a:lvl3pPr>
              <a:defRPr sz="2400"/>
            </a:lvl3pPr>
            <a:lvl4pPr>
              <a:defRPr sz="2100"/>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sp>
        <p:nvSpPr>
          <p:cNvPr id="5" name="Footer Placeholder 4"/>
          <p:cNvSpPr>
            <a:spLocks noGrp="1"/>
          </p:cNvSpPr>
          <p:nvPr>
            <p:ph type="ftr" sz="quarter" idx="11"/>
          </p:nvPr>
        </p:nvSpPr>
        <p:spPr>
          <a:xfrm>
            <a:off x="4165602" y="6432518"/>
            <a:ext cx="3860800" cy="365125"/>
          </a:xfrm>
          <a:prstGeom prst="rect">
            <a:avLst/>
          </a:prstGeom>
        </p:spPr>
        <p:txBody>
          <a:bodyPr lIns="91420" tIns="45710" rIns="91420" bIns="45710"/>
          <a:lstStyle/>
          <a:p>
            <a:pPr defTabSz="668116"/>
            <a:r>
              <a:rPr lang="en-US" sz="1300" smtClean="0">
                <a:solidFill>
                  <a:prstClr val="white"/>
                </a:solidFill>
              </a:rPr>
              <a:t>Intel Confidential</a:t>
            </a:r>
            <a:endParaRPr lang="en-US" sz="1300" dirty="0">
              <a:solidFill>
                <a:prstClr val="white"/>
              </a:solidFill>
            </a:endParaRPr>
          </a:p>
        </p:txBody>
      </p:sp>
    </p:spTree>
    <p:extLst>
      <p:ext uri="{BB962C8B-B14F-4D97-AF65-F5344CB8AC3E}">
        <p14:creationId xmlns:p14="http://schemas.microsoft.com/office/powerpoint/2010/main" val="242117050"/>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488951" y="1793881"/>
            <a:ext cx="11209867" cy="4168775"/>
          </a:xfrm>
          <a:prstGeom prst="rect">
            <a:avLst/>
          </a:prstGeom>
          <a:noFill/>
          <a:ln w="9525">
            <a:noFill/>
            <a:miter lim="800000"/>
            <a:headEnd/>
            <a:tailEnd/>
          </a:ln>
          <a:effectLst/>
        </p:spPr>
        <p:txBody>
          <a:bodyPr lIns="66771" tIns="33387" rIns="66771" bIns="33387" anchorCtr="1"/>
          <a:lstStyle/>
          <a:p>
            <a:pPr algn="r" defTabSz="668258"/>
            <a:endParaRPr lang="en-US" sz="1751" dirty="0">
              <a:solidFill>
                <a:prstClr val="white"/>
              </a:solidFill>
              <a:effectLst>
                <a:outerShdw blurRad="38100" dist="38100" dir="2700000" algn="tl">
                  <a:srgbClr val="000000"/>
                </a:outerShdw>
              </a:effectLst>
              <a:latin typeface="Neo Sans Intel" pitchFamily="34" charset="0"/>
            </a:endParaRPr>
          </a:p>
        </p:txBody>
      </p:sp>
      <p:sp>
        <p:nvSpPr>
          <p:cNvPr id="22532" name="Rectangle 4"/>
          <p:cNvSpPr>
            <a:spLocks noGrp="1" noChangeArrowheads="1"/>
          </p:cNvSpPr>
          <p:nvPr>
            <p:ph type="ctrTitle"/>
          </p:nvPr>
        </p:nvSpPr>
        <p:spPr>
          <a:xfrm>
            <a:off x="1712311" y="2357105"/>
            <a:ext cx="8767379" cy="1258424"/>
          </a:xfrm>
        </p:spPr>
        <p:txBody>
          <a:bodyPr anchor="b" anchorCtr="0"/>
          <a:lstStyle>
            <a:lvl1pPr algn="ctr">
              <a:defRPr sz="6000"/>
            </a:lvl1pPr>
          </a:lstStyle>
          <a:p>
            <a:r>
              <a:rPr lang="en-US" dirty="0" smtClean="0"/>
              <a:t>Click to edit Master title style</a:t>
            </a:r>
            <a:endParaRPr lang="en-US" dirty="0"/>
          </a:p>
        </p:txBody>
      </p:sp>
      <p:sp>
        <p:nvSpPr>
          <p:cNvPr id="22533" name="Rectangle 5"/>
          <p:cNvSpPr>
            <a:spLocks noGrp="1" noChangeArrowheads="1"/>
          </p:cNvSpPr>
          <p:nvPr>
            <p:ph type="subTitle" idx="1"/>
          </p:nvPr>
        </p:nvSpPr>
        <p:spPr>
          <a:xfrm>
            <a:off x="2662556" y="3817145"/>
            <a:ext cx="6866888" cy="1178001"/>
          </a:xfrm>
        </p:spPr>
        <p:txBody>
          <a:bodyPr anchorCtr="0"/>
          <a:lstStyle>
            <a:lvl1pPr marL="0" indent="0" algn="ctr">
              <a:spcBef>
                <a:spcPts val="0"/>
              </a:spcBef>
              <a:buFont typeface="Wingdings" pitchFamily="2" charset="2"/>
              <a:buNone/>
              <a:defRPr/>
            </a:lvl1pPr>
          </a:lstStyle>
          <a:p>
            <a:r>
              <a:rPr lang="en-US" dirty="0" smtClean="0"/>
              <a:t>Click to edit Master subtitle style</a:t>
            </a: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6757" y="519292"/>
            <a:ext cx="2442561" cy="1014477"/>
          </a:xfrm>
          <a:prstGeom prst="rect">
            <a:avLst/>
          </a:prstGeom>
        </p:spPr>
      </p:pic>
    </p:spTree>
    <p:extLst>
      <p:ext uri="{BB962C8B-B14F-4D97-AF65-F5344CB8AC3E}">
        <p14:creationId xmlns:p14="http://schemas.microsoft.com/office/powerpoint/2010/main" val="1205485024"/>
      </p:ext>
    </p:extLst>
  </p:cSld>
  <p:clrMapOvr>
    <a:masterClrMapping/>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66796317"/>
      </p:ext>
    </p:extLst>
  </p:cSld>
  <p:clrMapOvr>
    <a:masterClrMapping/>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4"/>
          </a:xfrm>
        </p:spPr>
        <p:txBody>
          <a:bodyPr/>
          <a:lstStyle>
            <a:lvl1pPr>
              <a:defRPr sz="2667"/>
            </a:lvl1pPr>
            <a:lvl2pPr>
              <a:defRPr sz="2333"/>
            </a:lvl2pPr>
            <a:lvl3pPr>
              <a:defRPr sz="1667"/>
            </a:lvl3pPr>
            <a:lvl4pPr>
              <a:defRPr sz="1333"/>
            </a:lvl4pPr>
            <a:lvl5pPr>
              <a:defRPr sz="1333"/>
            </a:lvl5pPr>
            <a:lvl6pPr>
              <a:defRPr sz="1333"/>
            </a:lvl6pPr>
            <a:lvl7pPr>
              <a:defRPr sz="1333"/>
            </a:lvl7pPr>
            <a:lvl8pPr>
              <a:defRPr sz="1333"/>
            </a:lvl8pPr>
            <a:lvl9pPr>
              <a:defRPr sz="1333"/>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6197600" y="1600203"/>
            <a:ext cx="5384800" cy="4525964"/>
          </a:xfrm>
        </p:spPr>
        <p:txBody>
          <a:bodyPr/>
          <a:lstStyle>
            <a:lvl1pPr>
              <a:defRPr sz="2667"/>
            </a:lvl1pPr>
            <a:lvl2pPr>
              <a:defRPr sz="2333"/>
            </a:lvl2pPr>
            <a:lvl3pPr>
              <a:defRPr sz="1667"/>
            </a:lvl3pPr>
            <a:lvl4pPr>
              <a:defRPr sz="1333"/>
            </a:lvl4pPr>
            <a:lvl5pPr>
              <a:defRPr sz="1333"/>
            </a:lvl5pPr>
            <a:lvl6pPr>
              <a:defRPr sz="1333"/>
            </a:lvl6pPr>
            <a:lvl7pPr>
              <a:defRPr sz="1333"/>
            </a:lvl7pPr>
            <a:lvl8pPr>
              <a:defRPr sz="1333"/>
            </a:lvl8pPr>
            <a:lvl9pPr>
              <a:defRPr sz="1333"/>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083868589"/>
      </p:ext>
    </p:extLst>
  </p:cSld>
  <p:clrMapOvr>
    <a:masterClrMapping/>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4"/>
            <a:ext cx="5386917" cy="639761"/>
          </a:xfrm>
        </p:spPr>
        <p:txBody>
          <a:bodyPr anchor="b"/>
          <a:lstStyle>
            <a:lvl1pPr marL="0" indent="0">
              <a:buNone/>
              <a:defRPr sz="2333" b="0"/>
            </a:lvl1pPr>
            <a:lvl2pPr marL="334096" indent="0">
              <a:buNone/>
              <a:defRPr sz="1417" b="1"/>
            </a:lvl2pPr>
            <a:lvl3pPr marL="668190" indent="0">
              <a:buNone/>
              <a:defRPr sz="1333" b="1"/>
            </a:lvl3pPr>
            <a:lvl4pPr marL="1002286" indent="0">
              <a:buNone/>
              <a:defRPr sz="1167" b="1"/>
            </a:lvl4pPr>
            <a:lvl5pPr marL="1336381" indent="0">
              <a:buNone/>
              <a:defRPr sz="1167" b="1"/>
            </a:lvl5pPr>
            <a:lvl6pPr marL="1670477" indent="0">
              <a:buNone/>
              <a:defRPr sz="1167" b="1"/>
            </a:lvl6pPr>
            <a:lvl7pPr marL="2004571" indent="0">
              <a:buNone/>
              <a:defRPr sz="1167" b="1"/>
            </a:lvl7pPr>
            <a:lvl8pPr marL="2338667" indent="0">
              <a:buNone/>
              <a:defRPr sz="1167" b="1"/>
            </a:lvl8pPr>
            <a:lvl9pPr marL="2672761" indent="0">
              <a:buNone/>
              <a:defRPr sz="1167" b="1"/>
            </a:lvl9pPr>
          </a:lstStyle>
          <a:p>
            <a:pPr lvl="0"/>
            <a:r>
              <a:rPr lang="en-US" dirty="0"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333"/>
            </a:lvl1pPr>
            <a:lvl2pPr>
              <a:defRPr sz="1667"/>
            </a:lvl2pPr>
            <a:lvl3pPr>
              <a:defRPr sz="1667"/>
            </a:lvl3pPr>
            <a:lvl4pPr>
              <a:defRPr sz="1167"/>
            </a:lvl4pPr>
            <a:lvl5pPr>
              <a:defRPr sz="1167"/>
            </a:lvl5pPr>
            <a:lvl6pPr>
              <a:defRPr sz="1167"/>
            </a:lvl6pPr>
            <a:lvl7pPr>
              <a:defRPr sz="1167"/>
            </a:lvl7pPr>
            <a:lvl8pPr>
              <a:defRPr sz="1167"/>
            </a:lvl8pPr>
            <a:lvl9pPr>
              <a:defRPr sz="1167"/>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6193368" y="1535114"/>
            <a:ext cx="5389035" cy="639761"/>
          </a:xfrm>
        </p:spPr>
        <p:txBody>
          <a:bodyPr anchor="b"/>
          <a:lstStyle>
            <a:lvl1pPr marL="0" indent="0">
              <a:buNone/>
              <a:defRPr sz="2333" b="0"/>
            </a:lvl1pPr>
            <a:lvl2pPr marL="334096" indent="0">
              <a:buNone/>
              <a:defRPr sz="1417" b="1"/>
            </a:lvl2pPr>
            <a:lvl3pPr marL="668190" indent="0">
              <a:buNone/>
              <a:defRPr sz="1333" b="1"/>
            </a:lvl3pPr>
            <a:lvl4pPr marL="1002286" indent="0">
              <a:buNone/>
              <a:defRPr sz="1167" b="1"/>
            </a:lvl4pPr>
            <a:lvl5pPr marL="1336381" indent="0">
              <a:buNone/>
              <a:defRPr sz="1167" b="1"/>
            </a:lvl5pPr>
            <a:lvl6pPr marL="1670477" indent="0">
              <a:buNone/>
              <a:defRPr sz="1167" b="1"/>
            </a:lvl6pPr>
            <a:lvl7pPr marL="2004571" indent="0">
              <a:buNone/>
              <a:defRPr sz="1167" b="1"/>
            </a:lvl7pPr>
            <a:lvl8pPr marL="2338667" indent="0">
              <a:buNone/>
              <a:defRPr sz="1167" b="1"/>
            </a:lvl8pPr>
            <a:lvl9pPr marL="2672761" indent="0">
              <a:buNone/>
              <a:defRPr sz="1167"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5" cy="3951288"/>
          </a:xfrm>
        </p:spPr>
        <p:txBody>
          <a:bodyPr/>
          <a:lstStyle>
            <a:lvl1pPr>
              <a:defRPr sz="2333"/>
            </a:lvl1pPr>
            <a:lvl2pPr>
              <a:defRPr sz="1667"/>
            </a:lvl2pPr>
            <a:lvl3pPr>
              <a:defRPr sz="1667"/>
            </a:lvl3pPr>
            <a:lvl4pPr>
              <a:defRPr sz="1167"/>
            </a:lvl4pPr>
            <a:lvl5pPr>
              <a:defRPr sz="1167"/>
            </a:lvl5pPr>
            <a:lvl6pPr>
              <a:defRPr sz="1167"/>
            </a:lvl6pPr>
            <a:lvl7pPr>
              <a:defRPr sz="1167"/>
            </a:lvl7pPr>
            <a:lvl8pPr>
              <a:defRPr sz="1167"/>
            </a:lvl8pPr>
            <a:lvl9pPr>
              <a:defRPr sz="1167"/>
            </a:lvl9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006505013"/>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17137843"/>
      </p:ext>
    </p:extLst>
  </p:cSld>
  <p:clrMapOvr>
    <a:masterClrMapping/>
  </p:clrMapOvr>
  <p:transition>
    <p:fade/>
  </p:transition>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7651123"/>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5757" y="1482513"/>
            <a:ext cx="3840489" cy="3892976"/>
          </a:xfrm>
          <a:prstGeom prst="rect">
            <a:avLst/>
          </a:prstGeom>
        </p:spPr>
      </p:pic>
    </p:spTree>
    <p:extLst>
      <p:ext uri="{BB962C8B-B14F-4D97-AF65-F5344CB8AC3E}">
        <p14:creationId xmlns:p14="http://schemas.microsoft.com/office/powerpoint/2010/main" val="2707590844"/>
      </p:ext>
    </p:extLst>
  </p:cSld>
  <p:clrMapOvr>
    <a:masterClrMapping/>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138216"/>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137873"/>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itle" preserve="1">
  <p:cSld name="Title Slide with Radial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2854341"/>
            <a:ext cx="10950515" cy="1470025"/>
          </a:xfrm>
          <a:effectLst>
            <a:outerShdw blurRad="50800" dist="38100" dir="2700000" algn="tl" rotWithShape="0">
              <a:prstClr val="black">
                <a:alpha val="40000"/>
              </a:prstClr>
            </a:outerShdw>
          </a:effectLst>
        </p:spPr>
        <p:txBody>
          <a:bodyPr lIns="0" rIns="0" anchor="b" anchorCtr="0">
            <a:noAutofit/>
          </a:bodyPr>
          <a:lstStyle>
            <a:lvl1pPr algn="ctr">
              <a:lnSpc>
                <a:spcPct val="75000"/>
              </a:lnSpc>
              <a:defRPr sz="80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3" name="Subtitle 2"/>
          <p:cNvSpPr>
            <a:spLocks noGrp="1"/>
          </p:cNvSpPr>
          <p:nvPr>
            <p:ph type="subTitle" idx="1" hasCustomPrompt="1"/>
          </p:nvPr>
        </p:nvSpPr>
        <p:spPr>
          <a:xfrm>
            <a:off x="1848032" y="4234011"/>
            <a:ext cx="8440283" cy="1233813"/>
          </a:xfrm>
          <a:effectLst>
            <a:outerShdw blurRad="50800" dist="38100" dir="2700000" algn="tl" rotWithShape="0">
              <a:prstClr val="black">
                <a:alpha val="40000"/>
              </a:prstClr>
            </a:outerShdw>
          </a:effectLst>
        </p:spPr>
        <p:txBody>
          <a:bodyPr lIns="0" rIns="0">
            <a:noAutofit/>
          </a:bodyPr>
          <a:lstStyle>
            <a:lvl1pPr marL="0" indent="0" algn="ctr">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16pt Intel Clear Subhead, Date, Etc.</a:t>
            </a:r>
            <a:endParaRPr lang="en-US" dirty="0"/>
          </a:p>
        </p:txBody>
      </p:sp>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261831" y="1157648"/>
            <a:ext cx="1613373" cy="11064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462703"/>
      </p:ext>
    </p:extLst>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a:effectLst>
            <a:outerShdw blurRad="50800" dist="38100" dir="2700000" algn="tl" rotWithShape="0">
              <a:prstClr val="black">
                <a:alpha val="40000"/>
              </a:prstClr>
            </a:outerShdw>
          </a:effectLst>
        </p:spPr>
        <p:txBody>
          <a:bodyPr anchor="b" anchorCtr="0">
            <a:noAutofit/>
          </a:bodyPr>
          <a:lstStyle>
            <a:lvl1pPr algn="ctr">
              <a:lnSpc>
                <a:spcPct val="75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blue section break</a:t>
            </a:r>
            <a:endParaRPr lang="en-US" dirty="0"/>
          </a:p>
        </p:txBody>
      </p:sp>
      <p:sp>
        <p:nvSpPr>
          <p:cNvPr id="3" name="Text Placeholder 2"/>
          <p:cNvSpPr>
            <a:spLocks noGrp="1"/>
          </p:cNvSpPr>
          <p:nvPr userDrawn="1">
            <p:ph type="body" idx="1" hasCustomPrompt="1"/>
          </p:nvPr>
        </p:nvSpPr>
        <p:spPr>
          <a:xfrm>
            <a:off x="607484" y="4172824"/>
            <a:ext cx="10363200" cy="1500187"/>
          </a:xfrm>
        </p:spPr>
        <p:txBody>
          <a:bodyPr anchor="t" anchorCtr="0">
            <a:noAutofit/>
          </a:bodyPr>
          <a:lstStyle>
            <a:lvl1pPr marL="0" indent="0" algn="ctr">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smtClean="0"/>
              <a:t>16pt Intel Clear Subhead</a:t>
            </a:r>
            <a:endParaRPr lang="en-US" dirty="0"/>
          </a:p>
        </p:txBody>
      </p:sp>
    </p:spTree>
    <p:extLst>
      <p:ext uri="{BB962C8B-B14F-4D97-AF65-F5344CB8AC3E}">
        <p14:creationId xmlns:p14="http://schemas.microsoft.com/office/powerpoint/2010/main" val="1536578613"/>
      </p:ext>
    </p:extLst>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bg1"/>
                </a:solidFill>
                <a:latin typeface="+mj-lt"/>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255284848"/>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36850546"/>
      </p:ext>
    </p:extLst>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479897"/>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Photo">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sp>
        <p:nvSpPr>
          <p:cNvPr id="5" name="Rectangle 4"/>
          <p:cNvSpPr/>
          <p:nvPr userDrawn="1"/>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605368" y="6554395"/>
            <a:ext cx="2563202" cy="123111"/>
          </a:xfrm>
          <a:prstGeom prst="rect">
            <a:avLst/>
          </a:prstGeom>
        </p:spPr>
        <p:txBody>
          <a:bodyPr wrap="none" lIns="0" tIns="0" rIns="0" bIns="0">
            <a:spAutoFit/>
          </a:bodyPr>
          <a:lstStyle/>
          <a:p>
            <a:pPr defTabSz="609585"/>
            <a:r>
              <a:rPr lang="en-US" sz="800" dirty="0" smtClean="0">
                <a:solidFill>
                  <a:prstClr val="white"/>
                </a:solidFill>
                <a:cs typeface="Neo Sans Intel"/>
              </a:rPr>
              <a:t>Placeholder Footer Copy / BU Logo or Name Goes Here</a:t>
            </a:r>
          </a:p>
        </p:txBody>
      </p:sp>
      <p:pic>
        <p:nvPicPr>
          <p:cNvPr id="7"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454492"/>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Large Bullet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a:lvl1pPr>
          </a:lstStyle>
          <a:p>
            <a:r>
              <a:rPr lang="en-US" dirty="0" err="1" smtClean="0"/>
              <a:t>28pt</a:t>
            </a:r>
            <a:r>
              <a:rPr lang="en-US" dirty="0" smtClean="0"/>
              <a:t> Intel Clear Light Headline</a:t>
            </a:r>
            <a:endParaRPr lang="en-US" dirty="0"/>
          </a:p>
        </p:txBody>
      </p:sp>
      <p:sp>
        <p:nvSpPr>
          <p:cNvPr id="9" name="Content Placeholder 8"/>
          <p:cNvSpPr>
            <a:spLocks noGrp="1"/>
          </p:cNvSpPr>
          <p:nvPr>
            <p:ph sz="quarter" idx="13" hasCustomPrompt="1"/>
          </p:nvPr>
        </p:nvSpPr>
        <p:spPr>
          <a:xfrm>
            <a:off x="607484" y="1604434"/>
            <a:ext cx="10970683" cy="4567767"/>
          </a:xfrm>
        </p:spPr>
        <p:txBody>
          <a:bodyPr/>
          <a:lstStyle>
            <a:lvl2pPr>
              <a:defRPr sz="2400"/>
            </a:lvl2pPr>
            <a:lvl3pPr>
              <a:defRPr sz="2400"/>
            </a:lvl3pPr>
            <a:lvl4pPr>
              <a:defRPr sz="2133"/>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35969133"/>
      </p:ext>
    </p:extLst>
  </p:cSld>
  <p:clrMapOvr>
    <a:masterClrMapping/>
  </p:clrMapOvr>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a:lvl1pPr>
          </a:lstStyle>
          <a:p>
            <a:r>
              <a:rPr lang="en-US" dirty="0" err="1" smtClean="0"/>
              <a:t>28pt</a:t>
            </a:r>
            <a:r>
              <a:rPr lang="en-US" dirty="0" smtClean="0"/>
              <a:t> Intel Clear Light Headline</a:t>
            </a:r>
            <a:endParaRPr lang="en-US" dirty="0"/>
          </a:p>
        </p:txBody>
      </p:sp>
      <p:sp>
        <p:nvSpPr>
          <p:cNvPr id="8" name="Content Placeholder 7"/>
          <p:cNvSpPr>
            <a:spLocks noGrp="1"/>
          </p:cNvSpPr>
          <p:nvPr>
            <p:ph sz="quarter" idx="13" hasCustomPrompt="1"/>
          </p:nvPr>
        </p:nvSpPr>
        <p:spPr>
          <a:xfrm>
            <a:off x="607484" y="1604434"/>
            <a:ext cx="10970683" cy="4567767"/>
          </a:xfrm>
        </p:spPr>
        <p:txBody>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823907"/>
      </p:ext>
    </p:extLst>
  </p:cSld>
  <p:clrMapOvr>
    <a:masterClrMapping/>
  </p:clrMapOvr>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cxnSp>
        <p:nvCxnSpPr>
          <p:cNvPr id="2" name="Straight Connector 1"/>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36904066"/>
      </p:ext>
    </p:extLst>
  </p:cSld>
  <p:clrMapOvr>
    <a:masterClrMapping/>
  </p:clrMapOvr>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itle" preserve="1">
  <p:cSld name="Title Slide with Radial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2854341"/>
            <a:ext cx="10950515" cy="1470025"/>
          </a:xfrm>
          <a:effectLst>
            <a:outerShdw blurRad="50800" dist="38100" dir="2700000" algn="tl" rotWithShape="0">
              <a:prstClr val="black">
                <a:alpha val="40000"/>
              </a:prstClr>
            </a:outerShdw>
          </a:effectLst>
        </p:spPr>
        <p:txBody>
          <a:bodyPr lIns="0" rIns="0" anchor="b" anchorCtr="0">
            <a:noAutofit/>
          </a:bodyPr>
          <a:lstStyle>
            <a:lvl1pPr algn="ctr">
              <a:lnSpc>
                <a:spcPct val="75000"/>
              </a:lnSpc>
              <a:defRPr sz="80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3" name="Subtitle 2"/>
          <p:cNvSpPr>
            <a:spLocks noGrp="1"/>
          </p:cNvSpPr>
          <p:nvPr>
            <p:ph type="subTitle" idx="1" hasCustomPrompt="1"/>
          </p:nvPr>
        </p:nvSpPr>
        <p:spPr>
          <a:xfrm>
            <a:off x="1848032" y="4234011"/>
            <a:ext cx="8440283" cy="1233813"/>
          </a:xfrm>
          <a:effectLst>
            <a:outerShdw blurRad="50800" dist="38100" dir="2700000" algn="tl" rotWithShape="0">
              <a:prstClr val="black">
                <a:alpha val="40000"/>
              </a:prstClr>
            </a:outerShdw>
          </a:effectLst>
        </p:spPr>
        <p:txBody>
          <a:bodyPr lIns="0" rIns="0">
            <a:noAutofit/>
          </a:bodyPr>
          <a:lstStyle>
            <a:lvl1pPr marL="0" indent="0" algn="ctr">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16pt Intel Clear Subhead, Date, Etc.</a:t>
            </a:r>
            <a:endParaRPr lang="en-US" dirty="0"/>
          </a:p>
        </p:txBody>
      </p:sp>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261831" y="1157648"/>
            <a:ext cx="1613373" cy="11064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147556"/>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a:effectLst>
            <a:outerShdw blurRad="50800" dist="38100" dir="2700000" algn="tl" rotWithShape="0">
              <a:prstClr val="black">
                <a:alpha val="40000"/>
              </a:prstClr>
            </a:outerShdw>
          </a:effectLst>
        </p:spPr>
        <p:txBody>
          <a:bodyPr anchor="b" anchorCtr="0">
            <a:noAutofit/>
          </a:bodyPr>
          <a:lstStyle>
            <a:lvl1pPr algn="ctr">
              <a:lnSpc>
                <a:spcPct val="75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blue section break</a:t>
            </a:r>
            <a:endParaRPr lang="en-US" dirty="0"/>
          </a:p>
        </p:txBody>
      </p:sp>
      <p:sp>
        <p:nvSpPr>
          <p:cNvPr id="3" name="Text Placeholder 2"/>
          <p:cNvSpPr>
            <a:spLocks noGrp="1"/>
          </p:cNvSpPr>
          <p:nvPr userDrawn="1">
            <p:ph type="body" idx="1" hasCustomPrompt="1"/>
          </p:nvPr>
        </p:nvSpPr>
        <p:spPr>
          <a:xfrm>
            <a:off x="607484" y="4172824"/>
            <a:ext cx="10363200" cy="1500187"/>
          </a:xfrm>
        </p:spPr>
        <p:txBody>
          <a:bodyPr anchor="t" anchorCtr="0">
            <a:noAutofit/>
          </a:bodyPr>
          <a:lstStyle>
            <a:lvl1pPr marL="0" indent="0" algn="ctr">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smtClean="0"/>
              <a:t>16pt Intel Clear Subhead</a:t>
            </a:r>
            <a:endParaRPr lang="en-US" dirty="0"/>
          </a:p>
        </p:txBody>
      </p:sp>
    </p:spTree>
    <p:extLst>
      <p:ext uri="{BB962C8B-B14F-4D97-AF65-F5344CB8AC3E}">
        <p14:creationId xmlns:p14="http://schemas.microsoft.com/office/powerpoint/2010/main" val="2874174465"/>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bg1"/>
                </a:solidFill>
                <a:latin typeface="+mj-lt"/>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3408212204"/>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1257475"/>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762406"/>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Photo">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sp>
        <p:nvSpPr>
          <p:cNvPr id="5" name="Rectangle 4"/>
          <p:cNvSpPr/>
          <p:nvPr userDrawn="1"/>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605368" y="6554395"/>
            <a:ext cx="2563202" cy="123111"/>
          </a:xfrm>
          <a:prstGeom prst="rect">
            <a:avLst/>
          </a:prstGeom>
        </p:spPr>
        <p:txBody>
          <a:bodyPr wrap="none" lIns="0" tIns="0" rIns="0" bIns="0">
            <a:spAutoFit/>
          </a:bodyPr>
          <a:lstStyle/>
          <a:p>
            <a:pPr defTabSz="609585"/>
            <a:r>
              <a:rPr lang="en-US" sz="800" dirty="0" smtClean="0">
                <a:solidFill>
                  <a:prstClr val="white"/>
                </a:solidFill>
                <a:cs typeface="Neo Sans Intel"/>
              </a:rPr>
              <a:t>Placeholder Footer Copy / BU Logo or Name Goes Here</a:t>
            </a:r>
          </a:p>
        </p:txBody>
      </p:sp>
      <p:pic>
        <p:nvPicPr>
          <p:cNvPr id="7"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413689"/>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Large Bullet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a:lvl1pPr>
          </a:lstStyle>
          <a:p>
            <a:r>
              <a:rPr lang="en-US" dirty="0" err="1" smtClean="0"/>
              <a:t>28pt</a:t>
            </a:r>
            <a:r>
              <a:rPr lang="en-US" dirty="0" smtClean="0"/>
              <a:t> Intel Clear Light Headline</a:t>
            </a:r>
            <a:endParaRPr lang="en-US" dirty="0"/>
          </a:p>
        </p:txBody>
      </p:sp>
      <p:sp>
        <p:nvSpPr>
          <p:cNvPr id="9" name="Content Placeholder 8"/>
          <p:cNvSpPr>
            <a:spLocks noGrp="1"/>
          </p:cNvSpPr>
          <p:nvPr>
            <p:ph sz="quarter" idx="13" hasCustomPrompt="1"/>
          </p:nvPr>
        </p:nvSpPr>
        <p:spPr>
          <a:xfrm>
            <a:off x="607484" y="1604434"/>
            <a:ext cx="10970683" cy="4567767"/>
          </a:xfrm>
        </p:spPr>
        <p:txBody>
          <a:bodyPr/>
          <a:lstStyle>
            <a:lvl2pPr>
              <a:defRPr sz="2400"/>
            </a:lvl2pPr>
            <a:lvl3pPr>
              <a:defRPr sz="2400"/>
            </a:lvl3pPr>
            <a:lvl4pPr>
              <a:defRPr sz="2133"/>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68494254"/>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a:lvl1pPr>
          </a:lstStyle>
          <a:p>
            <a:r>
              <a:rPr lang="en-US" dirty="0" err="1" smtClean="0"/>
              <a:t>28pt</a:t>
            </a:r>
            <a:r>
              <a:rPr lang="en-US" dirty="0" smtClean="0"/>
              <a:t> Intel Clear Light Headline</a:t>
            </a:r>
            <a:endParaRPr lang="en-US" dirty="0"/>
          </a:p>
        </p:txBody>
      </p:sp>
      <p:sp>
        <p:nvSpPr>
          <p:cNvPr id="8" name="Content Placeholder 7"/>
          <p:cNvSpPr>
            <a:spLocks noGrp="1"/>
          </p:cNvSpPr>
          <p:nvPr>
            <p:ph sz="quarter" idx="13" hasCustomPrompt="1"/>
          </p:nvPr>
        </p:nvSpPr>
        <p:spPr>
          <a:xfrm>
            <a:off x="607484" y="1604434"/>
            <a:ext cx="10970683" cy="4567767"/>
          </a:xfrm>
        </p:spPr>
        <p:txBody>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33405497"/>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cxnSp>
        <p:nvCxnSpPr>
          <p:cNvPr id="2" name="Straight Connector 1"/>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52426803"/>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with Radial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2854341"/>
            <a:ext cx="10950515" cy="1470025"/>
          </a:xfrm>
          <a:effectLst>
            <a:outerShdw blurRad="50800" dist="38100" dir="2700000" algn="tl" rotWithShape="0">
              <a:prstClr val="black">
                <a:alpha val="40000"/>
              </a:prstClr>
            </a:outerShdw>
          </a:effectLst>
        </p:spPr>
        <p:txBody>
          <a:bodyPr lIns="0" rIns="0" anchor="b" anchorCtr="0">
            <a:noAutofit/>
          </a:bodyPr>
          <a:lstStyle>
            <a:lvl1pPr algn="ctr">
              <a:lnSpc>
                <a:spcPct val="75000"/>
              </a:lnSpc>
              <a:defRPr sz="80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3" name="Subtitle 2"/>
          <p:cNvSpPr>
            <a:spLocks noGrp="1"/>
          </p:cNvSpPr>
          <p:nvPr>
            <p:ph type="subTitle" idx="1" hasCustomPrompt="1"/>
          </p:nvPr>
        </p:nvSpPr>
        <p:spPr>
          <a:xfrm>
            <a:off x="1848032" y="4234011"/>
            <a:ext cx="8440283" cy="1233813"/>
          </a:xfrm>
          <a:effectLst>
            <a:outerShdw blurRad="50800" dist="38100" dir="2700000" algn="tl" rotWithShape="0">
              <a:prstClr val="black">
                <a:alpha val="40000"/>
              </a:prstClr>
            </a:outerShdw>
          </a:effectLst>
        </p:spPr>
        <p:txBody>
          <a:bodyPr lIns="0" rIns="0">
            <a:noAutofit/>
          </a:bodyPr>
          <a:lstStyle>
            <a:lvl1pPr marL="0" indent="0" algn="ctr">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16pt Intel Clear Subhead, Date, Etc.</a:t>
            </a:r>
            <a:endParaRPr lang="en-US" dirty="0"/>
          </a:p>
        </p:txBody>
      </p:sp>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261831" y="1157648"/>
            <a:ext cx="1613373" cy="11064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735919"/>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a:effectLst>
            <a:outerShdw blurRad="50800" dist="38100" dir="2700000" algn="tl" rotWithShape="0">
              <a:prstClr val="black">
                <a:alpha val="40000"/>
              </a:prstClr>
            </a:outerShdw>
          </a:effectLst>
        </p:spPr>
        <p:txBody>
          <a:bodyPr anchor="b" anchorCtr="0">
            <a:noAutofit/>
          </a:bodyPr>
          <a:lstStyle>
            <a:lvl1pPr algn="ctr">
              <a:lnSpc>
                <a:spcPct val="75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blue section break</a:t>
            </a:r>
            <a:endParaRPr lang="en-US" dirty="0"/>
          </a:p>
        </p:txBody>
      </p:sp>
      <p:sp>
        <p:nvSpPr>
          <p:cNvPr id="3" name="Text Placeholder 2"/>
          <p:cNvSpPr>
            <a:spLocks noGrp="1"/>
          </p:cNvSpPr>
          <p:nvPr userDrawn="1">
            <p:ph type="body" idx="1" hasCustomPrompt="1"/>
          </p:nvPr>
        </p:nvSpPr>
        <p:spPr>
          <a:xfrm>
            <a:off x="607484" y="4172824"/>
            <a:ext cx="10363200" cy="1500187"/>
          </a:xfrm>
        </p:spPr>
        <p:txBody>
          <a:bodyPr anchor="t" anchorCtr="0">
            <a:noAutofit/>
          </a:bodyPr>
          <a:lstStyle>
            <a:lvl1pPr marL="0" indent="0" algn="ctr">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smtClean="0"/>
              <a:t>16pt Intel Clear Subhead</a:t>
            </a:r>
            <a:endParaRPr lang="en-US" dirty="0"/>
          </a:p>
        </p:txBody>
      </p:sp>
    </p:spTree>
    <p:extLst>
      <p:ext uri="{BB962C8B-B14F-4D97-AF65-F5344CB8AC3E}">
        <p14:creationId xmlns:p14="http://schemas.microsoft.com/office/powerpoint/2010/main" val="2172519919"/>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bg1"/>
                </a:solidFill>
                <a:latin typeface="+mj-lt"/>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3367926350"/>
      </p:ext>
    </p:extLst>
  </p:cSld>
  <p:clrMapOvr>
    <a:masterClrMapping/>
  </p:clrMapOvr>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20517881"/>
      </p:ext>
    </p:extLst>
  </p:cSld>
  <p:clrMapOvr>
    <a:masterClrMapping/>
  </p:clrMapOvr>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688250"/>
      </p:ext>
    </p:extLst>
  </p:cSld>
  <p:clrMapOvr>
    <a:masterClrMapping/>
  </p:clrMapOvr>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Photo">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sp>
        <p:nvSpPr>
          <p:cNvPr id="5" name="Rectangle 4"/>
          <p:cNvSpPr/>
          <p:nvPr userDrawn="1"/>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605368" y="6554395"/>
            <a:ext cx="2563202" cy="123111"/>
          </a:xfrm>
          <a:prstGeom prst="rect">
            <a:avLst/>
          </a:prstGeom>
        </p:spPr>
        <p:txBody>
          <a:bodyPr wrap="none" lIns="0" tIns="0" rIns="0" bIns="0">
            <a:spAutoFit/>
          </a:bodyPr>
          <a:lstStyle/>
          <a:p>
            <a:pPr defTabSz="609585"/>
            <a:r>
              <a:rPr lang="en-US" sz="800" dirty="0" smtClean="0">
                <a:solidFill>
                  <a:prstClr val="white"/>
                </a:solidFill>
                <a:cs typeface="Neo Sans Intel"/>
              </a:rPr>
              <a:t>Placeholder Footer Copy / BU Logo or Name Goes Here</a:t>
            </a:r>
          </a:p>
        </p:txBody>
      </p:sp>
      <p:pic>
        <p:nvPicPr>
          <p:cNvPr id="7"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424344"/>
      </p:ext>
    </p:extLst>
  </p:cSld>
  <p:clrMapOvr>
    <a:masterClrMapping/>
  </p:clrMapOvr>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44449"/>
            <a:ext cx="10972800" cy="988747"/>
          </a:xfrm>
        </p:spPr>
        <p:txBody>
          <a:bodyPr>
            <a:normAutofit/>
          </a:bodyPr>
          <a:lstStyle>
            <a:lvl1pPr algn="ctr">
              <a:defRPr sz="5867" baseline="0"/>
            </a:lvl1pPr>
          </a:lstStyle>
          <a:p>
            <a:r>
              <a:rPr lang="en-US" dirty="0" err="1" smtClean="0"/>
              <a:t>44pt</a:t>
            </a:r>
            <a:r>
              <a:rPr lang="en-US" dirty="0" smtClean="0"/>
              <a:t> medium headline</a:t>
            </a:r>
            <a:endParaRPr lang="en-US" dirty="0"/>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8" name="Text Placeholder 2"/>
          <p:cNvSpPr>
            <a:spLocks noGrp="1"/>
          </p:cNvSpPr>
          <p:nvPr>
            <p:ph idx="1"/>
          </p:nvPr>
        </p:nvSpPr>
        <p:spPr>
          <a:xfrm>
            <a:off x="607490" y="1600203"/>
            <a:ext cx="10889396" cy="462654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4937732"/>
      </p:ext>
    </p:extLst>
  </p:cSld>
  <p:clrMapOvr>
    <a:masterClrMapping/>
  </p:clrMapOvr>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Large Bullet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a:lvl1pPr>
          </a:lstStyle>
          <a:p>
            <a:r>
              <a:rPr lang="en-US" dirty="0" err="1" smtClean="0"/>
              <a:t>28pt</a:t>
            </a:r>
            <a:r>
              <a:rPr lang="en-US" dirty="0" smtClean="0"/>
              <a:t> Intel Clear Light Headline</a:t>
            </a:r>
            <a:endParaRPr lang="en-US" dirty="0"/>
          </a:p>
        </p:txBody>
      </p:sp>
      <p:sp>
        <p:nvSpPr>
          <p:cNvPr id="9" name="Content Placeholder 8"/>
          <p:cNvSpPr>
            <a:spLocks noGrp="1"/>
          </p:cNvSpPr>
          <p:nvPr>
            <p:ph sz="quarter" idx="13" hasCustomPrompt="1"/>
          </p:nvPr>
        </p:nvSpPr>
        <p:spPr>
          <a:xfrm>
            <a:off x="607484" y="1604434"/>
            <a:ext cx="10970683" cy="4567767"/>
          </a:xfrm>
        </p:spPr>
        <p:txBody>
          <a:bodyPr/>
          <a:lstStyle>
            <a:lvl2pPr>
              <a:defRPr sz="2400"/>
            </a:lvl2pPr>
            <a:lvl3pPr>
              <a:defRPr sz="2400"/>
            </a:lvl3pPr>
            <a:lvl4pPr>
              <a:defRPr sz="2133"/>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92399200"/>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a:lvl1pPr>
          </a:lstStyle>
          <a:p>
            <a:r>
              <a:rPr lang="en-US" dirty="0" err="1" smtClean="0"/>
              <a:t>28pt</a:t>
            </a:r>
            <a:r>
              <a:rPr lang="en-US" dirty="0" smtClean="0"/>
              <a:t> Intel Clear Light Headline</a:t>
            </a:r>
            <a:endParaRPr lang="en-US" dirty="0"/>
          </a:p>
        </p:txBody>
      </p:sp>
      <p:sp>
        <p:nvSpPr>
          <p:cNvPr id="8" name="Content Placeholder 7"/>
          <p:cNvSpPr>
            <a:spLocks noGrp="1"/>
          </p:cNvSpPr>
          <p:nvPr>
            <p:ph sz="quarter" idx="13" hasCustomPrompt="1"/>
          </p:nvPr>
        </p:nvSpPr>
        <p:spPr>
          <a:xfrm>
            <a:off x="607484" y="1604434"/>
            <a:ext cx="10970683" cy="4567767"/>
          </a:xfrm>
        </p:spPr>
        <p:txBody>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31846097"/>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cxnSp>
        <p:nvCxnSpPr>
          <p:cNvPr id="2" name="Straight Connector 1"/>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68665435"/>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with Radial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2916" y="2854341"/>
            <a:ext cx="10950515" cy="1470025"/>
          </a:xfrm>
          <a:effectLst>
            <a:outerShdw blurRad="50800" dist="38100" dir="2700000" algn="tl" rotWithShape="0">
              <a:prstClr val="black">
                <a:alpha val="40000"/>
              </a:prstClr>
            </a:outerShdw>
          </a:effectLst>
        </p:spPr>
        <p:txBody>
          <a:bodyPr lIns="0" rIns="0" anchor="b" anchorCtr="0">
            <a:noAutofit/>
          </a:bodyPr>
          <a:lstStyle>
            <a:lvl1pPr algn="ctr">
              <a:lnSpc>
                <a:spcPct val="75000"/>
              </a:lnSpc>
              <a:defRPr sz="8000" b="0"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65pt Intel Clear pro Title</a:t>
            </a:r>
            <a:br>
              <a:rPr lang="en-US" dirty="0" smtClean="0"/>
            </a:br>
            <a:r>
              <a:rPr lang="en-US" dirty="0" smtClean="0"/>
              <a:t>with radial gradient</a:t>
            </a:r>
            <a:endParaRPr lang="en-US" dirty="0"/>
          </a:p>
        </p:txBody>
      </p:sp>
      <p:sp>
        <p:nvSpPr>
          <p:cNvPr id="3" name="Subtitle 2"/>
          <p:cNvSpPr>
            <a:spLocks noGrp="1"/>
          </p:cNvSpPr>
          <p:nvPr>
            <p:ph type="subTitle" idx="1" hasCustomPrompt="1"/>
          </p:nvPr>
        </p:nvSpPr>
        <p:spPr>
          <a:xfrm>
            <a:off x="1848032" y="4234011"/>
            <a:ext cx="8440283" cy="1233813"/>
          </a:xfrm>
          <a:effectLst>
            <a:outerShdw blurRad="50800" dist="38100" dir="2700000" algn="tl" rotWithShape="0">
              <a:prstClr val="black">
                <a:alpha val="40000"/>
              </a:prstClr>
            </a:outerShdw>
          </a:effectLst>
        </p:spPr>
        <p:txBody>
          <a:bodyPr lIns="0" rIns="0">
            <a:noAutofit/>
          </a:bodyPr>
          <a:lstStyle>
            <a:lvl1pPr marL="0" indent="0" algn="ctr">
              <a:buNone/>
              <a:defRPr sz="2133" b="0" i="0" baseline="0">
                <a:solidFill>
                  <a:srgbClr val="F3D54E"/>
                </a:solidFill>
                <a:latin typeface="Intel Clear"/>
                <a:cs typeface="Intel Clear"/>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smtClean="0"/>
              <a:t>16pt Intel Clear Subhead, Date, Etc.</a:t>
            </a:r>
            <a:endParaRPr lang="en-US" dirty="0"/>
          </a:p>
        </p:txBody>
      </p:sp>
      <p:pic>
        <p:nvPicPr>
          <p:cNvPr id="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261831" y="1157648"/>
            <a:ext cx="1613373" cy="11064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308647"/>
      </p:ext>
    </p:extLst>
  </p:cSld>
  <p:clrMapOvr>
    <a:masterClrMapping/>
  </p:clrMapOvr>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secHead" preserve="1">
  <p:cSld name="Blue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a:xfrm>
            <a:off x="607484" y="2810749"/>
            <a:ext cx="10363200" cy="1362075"/>
          </a:xfrm>
          <a:effectLst>
            <a:outerShdw blurRad="50800" dist="38100" dir="2700000" algn="tl" rotWithShape="0">
              <a:prstClr val="black">
                <a:alpha val="40000"/>
              </a:prstClr>
            </a:outerShdw>
          </a:effectLst>
        </p:spPr>
        <p:txBody>
          <a:bodyPr anchor="b" anchorCtr="0">
            <a:noAutofit/>
          </a:bodyPr>
          <a:lstStyle>
            <a:lvl1pPr algn="ctr">
              <a:lnSpc>
                <a:spcPct val="75000"/>
              </a:lnSpc>
              <a:defRPr sz="7200" b="0" cap="none" spc="0" baseline="0">
                <a:solidFill>
                  <a:schemeClr val="bg1"/>
                </a:solidFill>
                <a:latin typeface="Intel Clear Pro" panose="020B0804020202060201" pitchFamily="34" charset="0"/>
                <a:cs typeface="Intel Clear Pro" panose="020B0804020202060201" pitchFamily="34" charset="0"/>
              </a:defRPr>
            </a:lvl1pPr>
          </a:lstStyle>
          <a:p>
            <a:r>
              <a:rPr lang="en-US" dirty="0" smtClean="0"/>
              <a:t>54pt Intel Clear Pro</a:t>
            </a:r>
            <a:br>
              <a:rPr lang="en-US" dirty="0" smtClean="0"/>
            </a:br>
            <a:r>
              <a:rPr lang="en-US" dirty="0" smtClean="0"/>
              <a:t>blue section break</a:t>
            </a:r>
            <a:endParaRPr lang="en-US" dirty="0"/>
          </a:p>
        </p:txBody>
      </p:sp>
      <p:sp>
        <p:nvSpPr>
          <p:cNvPr id="3" name="Text Placeholder 2"/>
          <p:cNvSpPr>
            <a:spLocks noGrp="1"/>
          </p:cNvSpPr>
          <p:nvPr userDrawn="1">
            <p:ph type="body" idx="1" hasCustomPrompt="1"/>
          </p:nvPr>
        </p:nvSpPr>
        <p:spPr>
          <a:xfrm>
            <a:off x="607484" y="4172824"/>
            <a:ext cx="10363200" cy="1500187"/>
          </a:xfrm>
        </p:spPr>
        <p:txBody>
          <a:bodyPr anchor="t" anchorCtr="0">
            <a:noAutofit/>
          </a:bodyPr>
          <a:lstStyle>
            <a:lvl1pPr marL="0" indent="0" algn="ctr">
              <a:buNone/>
              <a:defRPr sz="2133" b="0" i="0" baseline="0">
                <a:solidFill>
                  <a:srgbClr val="F3D54E"/>
                </a:solidFill>
                <a:latin typeface="Intel Clear"/>
                <a:cs typeface="Intel Clear"/>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r>
              <a:rPr lang="en-US" dirty="0" smtClean="0"/>
              <a:t>16pt Intel Clear Subhead</a:t>
            </a:r>
            <a:endParaRPr lang="en-US" dirty="0"/>
          </a:p>
        </p:txBody>
      </p:sp>
    </p:spTree>
    <p:extLst>
      <p:ext uri="{BB962C8B-B14F-4D97-AF65-F5344CB8AC3E}">
        <p14:creationId xmlns:p14="http://schemas.microsoft.com/office/powerpoint/2010/main" val="3519950012"/>
      </p:ext>
    </p:extLst>
  </p:cSld>
  <p:clrMapOvr>
    <a:masterClrMapping/>
  </p:clrMapOvr>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6" name="Title 6"/>
          <p:cNvSpPr>
            <a:spLocks noGrp="1"/>
          </p:cNvSpPr>
          <p:nvPr>
            <p:ph type="title" hasCustomPrompt="1"/>
          </p:nvPr>
        </p:nvSpPr>
        <p:spPr>
          <a:xfrm>
            <a:off x="607484" y="411797"/>
            <a:ext cx="10972800" cy="1158240"/>
          </a:xfrm>
        </p:spPr>
        <p:txBody>
          <a:bodyPr/>
          <a:lstStyle>
            <a:lvl1pPr>
              <a:defRPr b="0" i="0" baseline="0">
                <a:solidFill>
                  <a:schemeClr val="bg1"/>
                </a:solidFill>
                <a:latin typeface="+mj-lt"/>
                <a:cs typeface="Intel Clear"/>
              </a:defRPr>
            </a:lvl1pPr>
          </a:lstStyle>
          <a:p>
            <a:r>
              <a:rPr lang="en-US" dirty="0" smtClean="0"/>
              <a:t>28pt Intel Clear Headline</a:t>
            </a:r>
            <a:endParaRPr lang="en-US" dirty="0"/>
          </a:p>
        </p:txBody>
      </p:sp>
    </p:spTree>
    <p:extLst>
      <p:ext uri="{BB962C8B-B14F-4D97-AF65-F5344CB8AC3E}">
        <p14:creationId xmlns:p14="http://schemas.microsoft.com/office/powerpoint/2010/main" val="1913482971"/>
      </p:ext>
    </p:extLst>
  </p:cSld>
  <p:clrMapOvr>
    <a:masterClrMapping/>
  </p:clrMapOvr>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06190977"/>
      </p:ext>
    </p:extLst>
  </p:cSld>
  <p:clrMapOvr>
    <a:masterClrMapping/>
  </p:clrMapOvr>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blank" preserve="1">
  <p:cSld name="Back Cover Radial Gradient">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pic>
        <p:nvPicPr>
          <p:cNvPr id="4" name="Picture 2" descr="\\.psf\Home\Desktop\Intel.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069052"/>
      </p:ext>
    </p:extLst>
  </p:cSld>
  <p:clrMapOvr>
    <a:masterClrMapping/>
  </p:clrMapOvr>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Photo">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sp>
        <p:nvSpPr>
          <p:cNvPr id="5" name="Rectangle 4"/>
          <p:cNvSpPr/>
          <p:nvPr userDrawn="1"/>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
        <p:nvSpPr>
          <p:cNvPr id="8" name="Rectangle 7"/>
          <p:cNvSpPr/>
          <p:nvPr userDrawn="1"/>
        </p:nvSpPr>
        <p:spPr>
          <a:xfrm>
            <a:off x="605368" y="6554395"/>
            <a:ext cx="2563202" cy="123111"/>
          </a:xfrm>
          <a:prstGeom prst="rect">
            <a:avLst/>
          </a:prstGeom>
        </p:spPr>
        <p:txBody>
          <a:bodyPr wrap="none" lIns="0" tIns="0" rIns="0" bIns="0">
            <a:spAutoFit/>
          </a:bodyPr>
          <a:lstStyle/>
          <a:p>
            <a:pPr defTabSz="609585"/>
            <a:r>
              <a:rPr lang="en-US" sz="800" dirty="0" smtClean="0">
                <a:solidFill>
                  <a:prstClr val="white"/>
                </a:solidFill>
                <a:cs typeface="Neo Sans Intel"/>
              </a:rPr>
              <a:t>Placeholder Footer Copy / BU Logo or Name Goes Here</a:t>
            </a:r>
          </a:p>
        </p:txBody>
      </p:sp>
      <p:pic>
        <p:nvPicPr>
          <p:cNvPr id="7" name="Picture 2" descr="\\.psf\Home\Desktop\Intel.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636577" y="2500173"/>
            <a:ext cx="2811727" cy="1853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497579"/>
      </p:ext>
    </p:extLst>
  </p:cSld>
  <p:clrMapOvr>
    <a:masterClrMapping/>
  </p:clrMapOvr>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44449"/>
            <a:ext cx="10972800" cy="988747"/>
          </a:xfrm>
        </p:spPr>
        <p:txBody>
          <a:bodyPr>
            <a:normAutofit/>
          </a:bodyPr>
          <a:lstStyle>
            <a:lvl1pPr algn="ctr">
              <a:defRPr sz="5867" baseline="0"/>
            </a:lvl1pPr>
          </a:lstStyle>
          <a:p>
            <a:r>
              <a:rPr lang="en-US" dirty="0" err="1" smtClean="0"/>
              <a:t>44pt</a:t>
            </a:r>
            <a:r>
              <a:rPr lang="en-US" dirty="0" smtClean="0"/>
              <a:t> medium headline</a:t>
            </a:r>
            <a:endParaRPr lang="en-US" dirty="0"/>
          </a:p>
        </p:txBody>
      </p:sp>
      <p:sp>
        <p:nvSpPr>
          <p:cNvPr id="6" name="Slide Number Placeholder 5"/>
          <p:cNvSpPr>
            <a:spLocks noGrp="1"/>
          </p:cNvSpPr>
          <p:nvPr>
            <p:ph type="sldNum" sz="quarter" idx="12"/>
          </p:nvPr>
        </p:nvSpPr>
        <p:spPr/>
        <p:txBody>
          <a:bodyPr/>
          <a:lstStyle/>
          <a:p>
            <a:fld id="{EE2556C5-CE8C-6547-B838-EA80C61A4AF7}" type="slidenum">
              <a:rPr lang="en-US" smtClean="0">
                <a:solidFill>
                  <a:prstClr val="white"/>
                </a:solidFill>
              </a:rPr>
              <a:pPr/>
              <a:t>‹#›</a:t>
            </a:fld>
            <a:endParaRPr lang="en-US" dirty="0">
              <a:solidFill>
                <a:prstClr val="white"/>
              </a:solidFill>
            </a:endParaRPr>
          </a:p>
        </p:txBody>
      </p:sp>
      <p:sp>
        <p:nvSpPr>
          <p:cNvPr id="8" name="Text Placeholder 2"/>
          <p:cNvSpPr>
            <a:spLocks noGrp="1"/>
          </p:cNvSpPr>
          <p:nvPr>
            <p:ph idx="1"/>
          </p:nvPr>
        </p:nvSpPr>
        <p:spPr>
          <a:xfrm>
            <a:off x="607490" y="1600203"/>
            <a:ext cx="10889396" cy="4626548"/>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26507937"/>
      </p:ext>
    </p:extLst>
  </p:cSld>
  <p:clrMapOvr>
    <a:masterClrMapping/>
  </p:clrMapOvr>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and Large Bullet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607484" y="411797"/>
            <a:ext cx="10972800" cy="1158240"/>
          </a:xfrm>
        </p:spPr>
        <p:txBody>
          <a:bodyPr/>
          <a:lstStyle>
            <a:lvl1pPr>
              <a:defRPr/>
            </a:lvl1pPr>
          </a:lstStyle>
          <a:p>
            <a:r>
              <a:rPr lang="en-US" dirty="0" err="1" smtClean="0"/>
              <a:t>28pt</a:t>
            </a:r>
            <a:r>
              <a:rPr lang="en-US" dirty="0" smtClean="0"/>
              <a:t> Intel Clear Light Headline</a:t>
            </a:r>
            <a:endParaRPr lang="en-US" dirty="0"/>
          </a:p>
        </p:txBody>
      </p:sp>
      <p:sp>
        <p:nvSpPr>
          <p:cNvPr id="9" name="Content Placeholder 8"/>
          <p:cNvSpPr>
            <a:spLocks noGrp="1"/>
          </p:cNvSpPr>
          <p:nvPr>
            <p:ph sz="quarter" idx="13" hasCustomPrompt="1"/>
          </p:nvPr>
        </p:nvSpPr>
        <p:spPr>
          <a:xfrm>
            <a:off x="607484" y="1604434"/>
            <a:ext cx="10970683" cy="4567767"/>
          </a:xfrm>
        </p:spPr>
        <p:txBody>
          <a:bodyPr/>
          <a:lstStyle>
            <a:lvl2pPr>
              <a:defRPr sz="2400"/>
            </a:lvl2pPr>
            <a:lvl3pPr>
              <a:defRPr sz="2400"/>
            </a:lvl3pPr>
            <a:lvl4pPr>
              <a:defRPr sz="2133"/>
            </a:lvl4pPr>
          </a:lstStyle>
          <a:p>
            <a:pPr lvl="0"/>
            <a:r>
              <a:rPr lang="en-US" dirty="0" smtClean="0"/>
              <a:t>18pt Intel Clear body text</a:t>
            </a:r>
          </a:p>
          <a:p>
            <a:pPr lvl="1"/>
            <a:r>
              <a:rPr lang="en-US" dirty="0" smtClean="0"/>
              <a:t>18pt Intel Clear bullet one</a:t>
            </a:r>
          </a:p>
          <a:p>
            <a:pPr lvl="2"/>
            <a:r>
              <a:rPr lang="en-US" dirty="0" smtClean="0"/>
              <a:t>18pt Intel Clear sub-bullet</a:t>
            </a:r>
          </a:p>
          <a:p>
            <a:pPr lvl="3"/>
            <a:r>
              <a:rPr lang="en-US" dirty="0" smtClean="0"/>
              <a:t>16pt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68239199"/>
      </p:ext>
    </p:extLst>
  </p:cSld>
  <p:clrMapOvr>
    <a:masterClrMapping/>
  </p:clrMapOvr>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a:lvl1pPr>
          </a:lstStyle>
          <a:p>
            <a:r>
              <a:rPr lang="en-US" dirty="0" err="1" smtClean="0"/>
              <a:t>28pt</a:t>
            </a:r>
            <a:r>
              <a:rPr lang="en-US" dirty="0" smtClean="0"/>
              <a:t> Intel Clear Light Headline</a:t>
            </a:r>
            <a:endParaRPr lang="en-US" dirty="0"/>
          </a:p>
        </p:txBody>
      </p:sp>
      <p:sp>
        <p:nvSpPr>
          <p:cNvPr id="8" name="Content Placeholder 7"/>
          <p:cNvSpPr>
            <a:spLocks noGrp="1"/>
          </p:cNvSpPr>
          <p:nvPr>
            <p:ph sz="quarter" idx="13" hasCustomPrompt="1"/>
          </p:nvPr>
        </p:nvSpPr>
        <p:spPr>
          <a:xfrm>
            <a:off x="607484" y="1604434"/>
            <a:ext cx="10970683" cy="4567767"/>
          </a:xfrm>
        </p:spPr>
        <p:txBody>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cxnSp>
        <p:nvCxnSpPr>
          <p:cNvPr id="4" name="Straight Connector 3"/>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18888938"/>
      </p:ext>
    </p:extLst>
  </p:cSld>
  <p:clrMapOvr>
    <a:masterClrMapping/>
  </p:clrMapOvr>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cxnSp>
        <p:nvCxnSpPr>
          <p:cNvPr id="2" name="Straight Connector 1"/>
          <p:cNvCxnSpPr/>
          <p:nvPr userDrawn="1"/>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fld id="{EE2556C5-CE8C-6547-B838-EA80C61A4AF7}"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1858189"/>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86551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293652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747165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173899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524850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818582"/>
      </p:ext>
    </p:extLst>
  </p:cSld>
  <p:clrMapOvr>
    <a:masterClrMapping/>
  </p:clrMapOvr>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77195" y="4763"/>
            <a:ext cx="749991" cy="385763"/>
          </a:xfrm>
          <a:prstGeom prst="rect">
            <a:avLst/>
          </a:prstGeom>
        </p:spPr>
      </p:pic>
      <p:pic>
        <p:nvPicPr>
          <p:cNvPr id="21" name="Picture 8" descr="PPTCovers-02.png"/>
          <p:cNvPicPr>
            <a:picLocks noChangeAspect="1"/>
          </p:cNvPicPr>
          <p:nvPr userDrawn="1">
            <p:custDataLst>
              <p:tags r:id="rId1"/>
            </p:custDataLst>
          </p:nvPr>
        </p:nvPicPr>
        <p:blipFill>
          <a:blip r:embed="rId4" cstate="email">
            <a:extLst>
              <a:ext uri="{28A0092B-C50C-407E-A947-70E740481C1C}">
                <a14:useLocalDpi xmlns:a14="http://schemas.microsoft.com/office/drawing/2010/main"/>
              </a:ext>
            </a:extLst>
          </a:blip>
          <a:srcRect/>
          <a:stretch>
            <a:fillRect/>
          </a:stretch>
        </p:blipFill>
        <p:spPr bwMode="auto">
          <a:xfrm>
            <a:off x="30925" y="40530"/>
            <a:ext cx="6185072" cy="1407270"/>
          </a:xfrm>
          <a:prstGeom prst="rect">
            <a:avLst/>
          </a:prstGeom>
          <a:noFill/>
          <a:ln w="9525">
            <a:noFill/>
            <a:miter lim="800000"/>
            <a:headEnd/>
            <a:tailEnd/>
          </a:ln>
        </p:spPr>
      </p:pic>
    </p:spTree>
    <p:extLst>
      <p:ext uri="{BB962C8B-B14F-4D97-AF65-F5344CB8AC3E}">
        <p14:creationId xmlns:p14="http://schemas.microsoft.com/office/powerpoint/2010/main" val="817834804"/>
      </p:ext>
    </p:extLst>
  </p:cSld>
  <p:clrMapOvr>
    <a:masterClrMapping/>
  </p:clrMapOvr>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0776275"/>
      </p:ext>
    </p:extLst>
  </p:cSld>
  <p:clrMapOvr>
    <a:masterClrMapping/>
  </p:clrMapOvr>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9903774"/>
      </p:ext>
    </p:extLst>
  </p:cSld>
  <p:clrMapOvr>
    <a:masterClrMapping/>
  </p:clrMapOvr>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040053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361288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806829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680568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511733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4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68460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8414491"/>
      </p:ext>
    </p:extLst>
  </p:cSld>
  <p:clrMapOvr>
    <a:masterClrMapping/>
  </p:clrMapOvr>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77195" y="4763"/>
            <a:ext cx="749991" cy="385763"/>
          </a:xfrm>
          <a:prstGeom prst="rect">
            <a:avLst/>
          </a:prstGeom>
        </p:spPr>
      </p:pic>
      <p:pic>
        <p:nvPicPr>
          <p:cNvPr id="21" name="Picture 8" descr="PPTCovers-02.png"/>
          <p:cNvPicPr>
            <a:picLocks noChangeAspect="1"/>
          </p:cNvPicPr>
          <p:nvPr userDrawn="1">
            <p:custDataLst>
              <p:tags r:id="rId1"/>
            </p:custDataLst>
          </p:nvPr>
        </p:nvPicPr>
        <p:blipFill>
          <a:blip r:embed="rId4" cstate="email">
            <a:extLst>
              <a:ext uri="{28A0092B-C50C-407E-A947-70E740481C1C}">
                <a14:useLocalDpi xmlns:a14="http://schemas.microsoft.com/office/drawing/2010/main"/>
              </a:ext>
            </a:extLst>
          </a:blip>
          <a:srcRect/>
          <a:stretch>
            <a:fillRect/>
          </a:stretch>
        </p:blipFill>
        <p:spPr bwMode="auto">
          <a:xfrm>
            <a:off x="30925" y="40530"/>
            <a:ext cx="6185072" cy="1407270"/>
          </a:xfrm>
          <a:prstGeom prst="rect">
            <a:avLst/>
          </a:prstGeom>
          <a:noFill/>
          <a:ln w="9525">
            <a:noFill/>
            <a:miter lim="800000"/>
            <a:headEnd/>
            <a:tailEnd/>
          </a:ln>
        </p:spPr>
      </p:pic>
    </p:spTree>
    <p:extLst>
      <p:ext uri="{BB962C8B-B14F-4D97-AF65-F5344CB8AC3E}">
        <p14:creationId xmlns:p14="http://schemas.microsoft.com/office/powerpoint/2010/main" val="1242490660"/>
      </p:ext>
    </p:extLst>
  </p:cSld>
  <p:clrMapOvr>
    <a:masterClrMapping/>
  </p:clrMapOvr>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7992605"/>
      </p:ext>
    </p:extLst>
  </p:cSld>
  <p:clrMapOvr>
    <a:masterClrMapping/>
  </p:clrMapOvr>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077207"/>
      </p:ext>
    </p:extLst>
  </p:cSld>
  <p:clrMapOvr>
    <a:masterClrMapping/>
  </p:clrMapOvr>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752739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499D3F-F8D0-45FB-B57B-CCED952B970D}" type="datetimeFigureOut">
              <a:rPr lang="en-US" smtClean="0">
                <a:solidFill>
                  <a:prstClr val="black">
                    <a:tint val="75000"/>
                  </a:prstClr>
                </a:solidFill>
              </a:rPr>
              <a:pPr/>
              <a:t>4/27/2018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66F76D-91FB-447A-889B-F8FA8D3728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80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6"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2.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image" Target="../media/image15.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22.png"/><Relationship Id="rId5" Type="http://schemas.openxmlformats.org/officeDocument/2006/relationships/slideLayout" Target="../slideLayouts/slideLayout48.xml"/><Relationship Id="rId10" Type="http://schemas.openxmlformats.org/officeDocument/2006/relationships/theme" Target="../theme/theme4.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image" Target="../media/image27.png"/><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image" Target="../media/image26.png"/><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theme" Target="../theme/theme5.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image" Target="../media/image27.png"/><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image" Target="../media/image26.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theme" Target="../theme/theme6.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image" Target="../media/image22.png"/><Relationship Id="rId5" Type="http://schemas.openxmlformats.org/officeDocument/2006/relationships/slideLayout" Target="../slideLayouts/slideLayout102.xml"/><Relationship Id="rId10" Type="http://schemas.openxmlformats.org/officeDocument/2006/relationships/theme" Target="../theme/theme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image" Target="../media/image29.png"/><Relationship Id="rId5" Type="http://schemas.openxmlformats.org/officeDocument/2006/relationships/slideLayout" Target="../slideLayouts/slideLayout111.xml"/><Relationship Id="rId10" Type="http://schemas.openxmlformats.org/officeDocument/2006/relationships/theme" Target="../theme/theme8.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image" Target="../media/image29.png"/><Relationship Id="rId5" Type="http://schemas.openxmlformats.org/officeDocument/2006/relationships/slideLayout" Target="../slideLayouts/slideLayout120.xml"/><Relationship Id="rId10" Type="http://schemas.openxmlformats.org/officeDocument/2006/relationships/theme" Target="../theme/theme9.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image" Target="../media/image29.png"/><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theme" Target="../theme/theme10.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image" Target="../media/image29.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theme" Target="../theme/theme11.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2.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3.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486838" y="381005"/>
            <a:ext cx="11214101" cy="1323975"/>
          </a:xfrm>
          <a:prstGeom prst="rect">
            <a:avLst/>
          </a:prstGeom>
          <a:noFill/>
          <a:ln w="9525">
            <a:noFill/>
            <a:miter lim="800000"/>
            <a:headEnd/>
            <a:tailEnd/>
          </a:ln>
          <a:effectLst/>
        </p:spPr>
        <p:txBody>
          <a:bodyPr lIns="50417" tIns="25209" rIns="50417" bIns="25209" anchor="ctr" anchorCtr="1"/>
          <a:lstStyle/>
          <a:p>
            <a:pPr defTabSz="816161">
              <a:lnSpc>
                <a:spcPct val="90000"/>
              </a:lnSpc>
              <a:spcBef>
                <a:spcPct val="0"/>
              </a:spcBef>
            </a:pPr>
            <a:endParaRPr lang="en-US" sz="1700" dirty="0">
              <a:solidFill>
                <a:prstClr val="white"/>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2" y="1793884"/>
            <a:ext cx="11209867" cy="4168775"/>
          </a:xfrm>
          <a:prstGeom prst="rect">
            <a:avLst/>
          </a:prstGeom>
          <a:noFill/>
          <a:ln w="9525">
            <a:noFill/>
            <a:miter lim="800000"/>
            <a:headEnd/>
            <a:tailEnd/>
          </a:ln>
          <a:effectLst/>
        </p:spPr>
        <p:txBody>
          <a:bodyPr lIns="50069" tIns="25034" rIns="50069" bIns="25034" anchorCtr="1"/>
          <a:lstStyle/>
          <a:p>
            <a:pPr marL="123515" indent="-123515" defTabSz="816161">
              <a:buFont typeface="Wingdings" pitchFamily="2" charset="2"/>
              <a:buChar char=""/>
            </a:pPr>
            <a:endParaRPr lang="en-US" sz="1300" dirty="0">
              <a:solidFill>
                <a:prstClr val="white"/>
              </a:solidFill>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1" y="274639"/>
            <a:ext cx="10972801" cy="1143000"/>
          </a:xfrm>
          <a:prstGeom prst="rect">
            <a:avLst/>
          </a:prstGeom>
          <a:noFill/>
          <a:ln w="9525">
            <a:noFill/>
            <a:miter lim="800000"/>
            <a:headEnd/>
            <a:tailEnd/>
          </a:ln>
          <a:effectLst/>
        </p:spPr>
        <p:txBody>
          <a:bodyPr vert="horz" wrap="square" lIns="80169" tIns="40084" rIns="80169" bIns="40084" numCol="1" anchor="ctr" anchorCtr="0" compatLnSpc="1">
            <a:prstTxWarp prst="textNoShape">
              <a:avLst/>
            </a:prstTxWarp>
          </a:bodyPr>
          <a:lstStyle/>
          <a:p>
            <a:pPr lvl="0"/>
            <a:r>
              <a:rPr lang="en-US" smtClean="0"/>
              <a:t>Click to edit Master title style</a:t>
            </a:r>
            <a:endParaRPr lang="en-US" dirty="0" smtClean="0"/>
          </a:p>
        </p:txBody>
      </p:sp>
      <p:sp>
        <p:nvSpPr>
          <p:cNvPr id="4116" name="Rectangle 20"/>
          <p:cNvSpPr>
            <a:spLocks noGrp="1" noChangeArrowheads="1"/>
          </p:cNvSpPr>
          <p:nvPr>
            <p:ph type="body" idx="1"/>
          </p:nvPr>
        </p:nvSpPr>
        <p:spPr bwMode="auto">
          <a:xfrm>
            <a:off x="609601" y="1600207"/>
            <a:ext cx="10972801" cy="4525963"/>
          </a:xfrm>
          <a:prstGeom prst="rect">
            <a:avLst/>
          </a:prstGeom>
          <a:noFill/>
          <a:ln w="9525">
            <a:noFill/>
            <a:miter lim="800000"/>
            <a:headEnd/>
            <a:tailEnd/>
          </a:ln>
          <a:effectLst/>
        </p:spPr>
        <p:txBody>
          <a:bodyPr vert="horz" wrap="square" lIns="80169" tIns="40084" rIns="80169" bIns="40084" numCol="1" anchor="t" anchorCtr="1"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71521572"/>
      </p:ext>
    </p:extLst>
  </p:cSld>
  <p:clrMap bg1="dk2" tx1="lt1" bg2="dk1" tx2="lt2" accent1="accent1" accent2="accent2" accent3="accent3" accent4="accent4" accent5="accent5" accent6="accent6" hlink="hlink" folHlink="folHlink"/>
  <p:sldLayoutIdLst>
    <p:sldLayoutId id="2147483676" r:id="rId1"/>
    <p:sldLayoutId id="2147483744" r:id="rId2"/>
    <p:sldLayoutId id="2147483677" r:id="rId3"/>
    <p:sldLayoutId id="2147483678" r:id="rId4"/>
    <p:sldLayoutId id="2147483679" r:id="rId5"/>
    <p:sldLayoutId id="2147483680" r:id="rId6"/>
    <p:sldLayoutId id="2147483681" r:id="rId7"/>
    <p:sldLayoutId id="2147483682" r:id="rId8"/>
  </p:sldLayoutIdLst>
  <p:transition>
    <p:fade/>
  </p:transition>
  <p:timing>
    <p:tnLst>
      <p:par>
        <p:cTn id="1" dur="indefinite" restart="never" nodeType="tmRoot"/>
      </p:par>
    </p:tnLst>
  </p:timing>
  <p:txStyles>
    <p:titleStyle>
      <a:lvl1pPr algn="ctr" rtl="0" eaLnBrk="1" fontAlgn="base" hangingPunct="1">
        <a:lnSpc>
          <a:spcPct val="90000"/>
        </a:lnSpc>
        <a:spcBef>
          <a:spcPct val="0"/>
        </a:spcBef>
        <a:spcAft>
          <a:spcPct val="0"/>
        </a:spcAft>
        <a:defRPr sz="2700">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5pPr>
      <a:lvl6pPr marL="250510"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6pPr>
      <a:lvl7pPr marL="501015"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7pPr>
      <a:lvl8pPr marL="751524"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8pPr>
      <a:lvl9pPr marL="1002033" algn="ctr" rtl="0" eaLnBrk="1" fontAlgn="base" hangingPunct="1">
        <a:lnSpc>
          <a:spcPct val="90000"/>
        </a:lnSpc>
        <a:spcBef>
          <a:spcPct val="0"/>
        </a:spcBef>
        <a:spcAft>
          <a:spcPct val="0"/>
        </a:spcAft>
        <a:defRPr sz="1700">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23515" indent="-123515" algn="l" rtl="0" eaLnBrk="1" fontAlgn="base" hangingPunct="1">
        <a:lnSpc>
          <a:spcPct val="95000"/>
        </a:lnSpc>
        <a:spcBef>
          <a:spcPct val="30000"/>
        </a:spcBef>
        <a:spcAft>
          <a:spcPct val="0"/>
        </a:spcAft>
        <a:buClr>
          <a:schemeClr val="tx1"/>
        </a:buClr>
        <a:buFont typeface="Arial" pitchFamily="34" charset="0"/>
        <a:buChar char="•"/>
        <a:defRPr sz="2200">
          <a:solidFill>
            <a:schemeClr val="tx1"/>
          </a:solidFill>
          <a:effectLst/>
          <a:latin typeface="+mn-lt"/>
          <a:ea typeface="+mn-ea"/>
          <a:cs typeface="+mn-cs"/>
        </a:defRPr>
      </a:lvl1pPr>
      <a:lvl2pPr marL="312268" indent="-123515" algn="l" rtl="0" eaLnBrk="1" fontAlgn="base" hangingPunct="1">
        <a:lnSpc>
          <a:spcPct val="95000"/>
        </a:lnSpc>
        <a:spcBef>
          <a:spcPct val="30000"/>
        </a:spcBef>
        <a:spcAft>
          <a:spcPct val="0"/>
        </a:spcAft>
        <a:buClr>
          <a:schemeClr val="tx1"/>
        </a:buClr>
        <a:buChar char="–"/>
        <a:defRPr sz="2000">
          <a:solidFill>
            <a:schemeClr val="tx1"/>
          </a:solidFill>
          <a:effectLst/>
          <a:latin typeface="+mn-lt"/>
          <a:cs typeface="+mn-cs"/>
        </a:defRPr>
      </a:lvl2pPr>
      <a:lvl3pPr marL="501015" indent="-123515" algn="l" rtl="0" eaLnBrk="1" fontAlgn="base" hangingPunct="1">
        <a:lnSpc>
          <a:spcPct val="95000"/>
        </a:lnSpc>
        <a:spcBef>
          <a:spcPct val="30000"/>
        </a:spcBef>
        <a:spcAft>
          <a:spcPct val="0"/>
        </a:spcAft>
        <a:buClr>
          <a:schemeClr val="tx1"/>
        </a:buClr>
        <a:buChar char="–"/>
        <a:defRPr sz="1700">
          <a:solidFill>
            <a:schemeClr val="tx1"/>
          </a:solidFill>
          <a:effectLst/>
          <a:latin typeface="+mn-lt"/>
          <a:cs typeface="+mn-cs"/>
        </a:defRPr>
      </a:lvl3pPr>
      <a:lvl4pPr marL="757615" indent="-131343" algn="l" rtl="0" eaLnBrk="1" fontAlgn="base" hangingPunct="1">
        <a:spcBef>
          <a:spcPct val="20000"/>
        </a:spcBef>
        <a:spcAft>
          <a:spcPct val="0"/>
        </a:spcAft>
        <a:buChar char="–"/>
        <a:defRPr sz="1100">
          <a:solidFill>
            <a:schemeClr val="tx1"/>
          </a:solidFill>
          <a:effectLst>
            <a:outerShdw blurRad="38100" dist="38100" dir="2700000" algn="tl">
              <a:srgbClr val="000000"/>
            </a:outerShdw>
          </a:effectLst>
          <a:latin typeface="Arial" charset="0"/>
          <a:cs typeface="+mn-cs"/>
        </a:defRPr>
      </a:lvl4pPr>
      <a:lvl5pPr marL="946364" indent="-126126" algn="l" rtl="0" eaLnBrk="1" fontAlgn="base" hangingPunct="1">
        <a:spcBef>
          <a:spcPct val="20000"/>
        </a:spcBef>
        <a:spcAft>
          <a:spcPct val="0"/>
        </a:spcAft>
        <a:buChar char="•"/>
        <a:defRPr sz="1100">
          <a:solidFill>
            <a:schemeClr val="tx1"/>
          </a:solidFill>
          <a:effectLst>
            <a:outerShdw blurRad="38100" dist="38100" dir="2700000" algn="tl">
              <a:srgbClr val="000000"/>
            </a:outerShdw>
          </a:effectLst>
          <a:latin typeface="Arial" charset="0"/>
          <a:cs typeface="+mn-cs"/>
        </a:defRPr>
      </a:lvl5pPr>
      <a:lvl6pPr marL="1196872" indent="-126126" algn="l" rtl="0" eaLnBrk="1" fontAlgn="base" hangingPunct="1">
        <a:spcBef>
          <a:spcPct val="20000"/>
        </a:spcBef>
        <a:spcAft>
          <a:spcPct val="0"/>
        </a:spcAft>
        <a:buChar char="•"/>
        <a:defRPr sz="1100">
          <a:solidFill>
            <a:schemeClr val="tx1"/>
          </a:solidFill>
          <a:effectLst>
            <a:outerShdw blurRad="38100" dist="38100" dir="2700000" algn="tl">
              <a:srgbClr val="000000"/>
            </a:outerShdw>
          </a:effectLst>
          <a:latin typeface="Arial" charset="0"/>
          <a:cs typeface="+mn-cs"/>
        </a:defRPr>
      </a:lvl6pPr>
      <a:lvl7pPr marL="1447379" indent="-126126" algn="l" rtl="0" eaLnBrk="1" fontAlgn="base" hangingPunct="1">
        <a:spcBef>
          <a:spcPct val="20000"/>
        </a:spcBef>
        <a:spcAft>
          <a:spcPct val="0"/>
        </a:spcAft>
        <a:buChar char="•"/>
        <a:defRPr sz="1100">
          <a:solidFill>
            <a:schemeClr val="tx1"/>
          </a:solidFill>
          <a:effectLst>
            <a:outerShdw blurRad="38100" dist="38100" dir="2700000" algn="tl">
              <a:srgbClr val="000000"/>
            </a:outerShdw>
          </a:effectLst>
          <a:latin typeface="Arial" charset="0"/>
          <a:cs typeface="+mn-cs"/>
        </a:defRPr>
      </a:lvl7pPr>
      <a:lvl8pPr marL="1697889" indent="-126126" algn="l" rtl="0" eaLnBrk="1" fontAlgn="base" hangingPunct="1">
        <a:spcBef>
          <a:spcPct val="20000"/>
        </a:spcBef>
        <a:spcAft>
          <a:spcPct val="0"/>
        </a:spcAft>
        <a:buChar char="•"/>
        <a:defRPr sz="1100">
          <a:solidFill>
            <a:schemeClr val="tx1"/>
          </a:solidFill>
          <a:effectLst>
            <a:outerShdw blurRad="38100" dist="38100" dir="2700000" algn="tl">
              <a:srgbClr val="000000"/>
            </a:outerShdw>
          </a:effectLst>
          <a:latin typeface="Arial" charset="0"/>
          <a:cs typeface="+mn-cs"/>
        </a:defRPr>
      </a:lvl8pPr>
      <a:lvl9pPr marL="1948395" indent="-126126" algn="l" rtl="0" eaLnBrk="1" fontAlgn="base" hangingPunct="1">
        <a:spcBef>
          <a:spcPct val="20000"/>
        </a:spcBef>
        <a:spcAft>
          <a:spcPct val="0"/>
        </a:spcAft>
        <a:buChar char="•"/>
        <a:defRPr sz="1100">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501015" rtl="0" eaLnBrk="1" latinLnBrk="0" hangingPunct="1">
        <a:defRPr sz="1000" kern="1200">
          <a:solidFill>
            <a:schemeClr val="tx1"/>
          </a:solidFill>
          <a:latin typeface="+mn-lt"/>
          <a:ea typeface="+mn-ea"/>
          <a:cs typeface="+mn-cs"/>
        </a:defRPr>
      </a:lvl1pPr>
      <a:lvl2pPr marL="250510" algn="l" defTabSz="501015" rtl="0" eaLnBrk="1" latinLnBrk="0" hangingPunct="1">
        <a:defRPr sz="1000" kern="1200">
          <a:solidFill>
            <a:schemeClr val="tx1"/>
          </a:solidFill>
          <a:latin typeface="+mn-lt"/>
          <a:ea typeface="+mn-ea"/>
          <a:cs typeface="+mn-cs"/>
        </a:defRPr>
      </a:lvl2pPr>
      <a:lvl3pPr marL="501015" algn="l" defTabSz="501015" rtl="0" eaLnBrk="1" latinLnBrk="0" hangingPunct="1">
        <a:defRPr sz="1000" kern="1200">
          <a:solidFill>
            <a:schemeClr val="tx1"/>
          </a:solidFill>
          <a:latin typeface="+mn-lt"/>
          <a:ea typeface="+mn-ea"/>
          <a:cs typeface="+mn-cs"/>
        </a:defRPr>
      </a:lvl3pPr>
      <a:lvl4pPr marL="751524" algn="l" defTabSz="501015" rtl="0" eaLnBrk="1" latinLnBrk="0" hangingPunct="1">
        <a:defRPr sz="1000" kern="1200">
          <a:solidFill>
            <a:schemeClr val="tx1"/>
          </a:solidFill>
          <a:latin typeface="+mn-lt"/>
          <a:ea typeface="+mn-ea"/>
          <a:cs typeface="+mn-cs"/>
        </a:defRPr>
      </a:lvl4pPr>
      <a:lvl5pPr marL="1002033" algn="l" defTabSz="501015" rtl="0" eaLnBrk="1" latinLnBrk="0" hangingPunct="1">
        <a:defRPr sz="1000" kern="1200">
          <a:solidFill>
            <a:schemeClr val="tx1"/>
          </a:solidFill>
          <a:latin typeface="+mn-lt"/>
          <a:ea typeface="+mn-ea"/>
          <a:cs typeface="+mn-cs"/>
        </a:defRPr>
      </a:lvl5pPr>
      <a:lvl6pPr marL="1252541" algn="l" defTabSz="501015" rtl="0" eaLnBrk="1" latinLnBrk="0" hangingPunct="1">
        <a:defRPr sz="1000" kern="1200">
          <a:solidFill>
            <a:schemeClr val="tx1"/>
          </a:solidFill>
          <a:latin typeface="+mn-lt"/>
          <a:ea typeface="+mn-ea"/>
          <a:cs typeface="+mn-cs"/>
        </a:defRPr>
      </a:lvl6pPr>
      <a:lvl7pPr marL="1503049" algn="l" defTabSz="501015" rtl="0" eaLnBrk="1" latinLnBrk="0" hangingPunct="1">
        <a:defRPr sz="1000" kern="1200">
          <a:solidFill>
            <a:schemeClr val="tx1"/>
          </a:solidFill>
          <a:latin typeface="+mn-lt"/>
          <a:ea typeface="+mn-ea"/>
          <a:cs typeface="+mn-cs"/>
        </a:defRPr>
      </a:lvl7pPr>
      <a:lvl8pPr marL="1753555" algn="l" defTabSz="501015" rtl="0" eaLnBrk="1" latinLnBrk="0" hangingPunct="1">
        <a:defRPr sz="1000" kern="1200">
          <a:solidFill>
            <a:schemeClr val="tx1"/>
          </a:solidFill>
          <a:latin typeface="+mn-lt"/>
          <a:ea typeface="+mn-ea"/>
          <a:cs typeface="+mn-cs"/>
        </a:defRPr>
      </a:lvl8pPr>
      <a:lvl9pPr marL="2004064" algn="l" defTabSz="501015" rtl="0" eaLnBrk="1" latinLnBrk="0" hangingPunct="1">
        <a:defRPr sz="1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5368" y="409575"/>
            <a:ext cx="10972801" cy="889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ltLang="ja-JP" dirty="0" smtClean="0"/>
              <a:t>Click to edit Master title style</a:t>
            </a:r>
          </a:p>
        </p:txBody>
      </p:sp>
      <p:sp>
        <p:nvSpPr>
          <p:cNvPr id="1027" name="Rectangle 3"/>
          <p:cNvSpPr>
            <a:spLocks noGrp="1" noChangeArrowheads="1"/>
          </p:cNvSpPr>
          <p:nvPr>
            <p:ph type="body" idx="1"/>
          </p:nvPr>
        </p:nvSpPr>
        <p:spPr bwMode="auto">
          <a:xfrm>
            <a:off x="607484" y="1379542"/>
            <a:ext cx="10970683" cy="4537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ltLang="ja-JP" dirty="0" smtClean="0"/>
              <a:t>Click to edit Master text styles</a:t>
            </a:r>
          </a:p>
          <a:p>
            <a:pPr lvl="1"/>
            <a:r>
              <a:rPr lang="en-US" altLang="ja-JP" dirty="0" smtClean="0"/>
              <a:t>Second level</a:t>
            </a:r>
          </a:p>
          <a:p>
            <a:pPr lvl="2"/>
            <a:r>
              <a:rPr lang="en-US" altLang="ja-JP" dirty="0" smtClean="0"/>
              <a:t>Third level</a:t>
            </a:r>
          </a:p>
          <a:p>
            <a:pPr lvl="3"/>
            <a:r>
              <a:rPr lang="en-US" altLang="ja-JP" dirty="0" smtClean="0"/>
              <a:t>Fourth level</a:t>
            </a:r>
          </a:p>
          <a:p>
            <a:pPr lvl="4"/>
            <a:r>
              <a:rPr lang="en-US" altLang="ja-JP" dirty="0" smtClean="0"/>
              <a:t>Fifth level</a:t>
            </a:r>
          </a:p>
        </p:txBody>
      </p:sp>
      <p:pic>
        <p:nvPicPr>
          <p:cNvPr id="5" name="Picture 4" descr="Intel_footer_121410.png"/>
          <p:cNvPicPr>
            <a:picLocks noChangeAspect="1"/>
          </p:cNvPicPr>
          <p:nvPr/>
        </p:nvPicPr>
        <p:blipFill>
          <a:blip r:embed="rId16" cstate="print"/>
          <a:stretch>
            <a:fillRect/>
          </a:stretch>
        </p:blipFill>
        <p:spPr>
          <a:xfrm>
            <a:off x="2" y="6362703"/>
            <a:ext cx="12192000" cy="495300"/>
          </a:xfrm>
          <a:prstGeom prst="rect">
            <a:avLst/>
          </a:prstGeom>
        </p:spPr>
      </p:pic>
      <p:sp>
        <p:nvSpPr>
          <p:cNvPr id="7" name="Text Box 5"/>
          <p:cNvSpPr txBox="1">
            <a:spLocks noChangeArrowheads="1"/>
          </p:cNvSpPr>
          <p:nvPr/>
        </p:nvSpPr>
        <p:spPr bwMode="auto">
          <a:xfrm>
            <a:off x="699727" y="6644049"/>
            <a:ext cx="3854451" cy="123111"/>
          </a:xfrm>
          <a:prstGeom prst="rect">
            <a:avLst/>
          </a:prstGeom>
          <a:noFill/>
          <a:ln w="50800" algn="ctr">
            <a:noFill/>
            <a:miter lim="800000"/>
            <a:headEnd type="none" w="sm" len="sm"/>
            <a:tailEnd type="none" w="sm" len="sm"/>
          </a:ln>
          <a:effectLst/>
        </p:spPr>
        <p:txBody>
          <a:bodyPr wrap="square" lIns="0" tIns="0" rIns="0" bIns="0">
            <a:spAutoFit/>
          </a:bodyPr>
          <a:lstStyle/>
          <a:p>
            <a:pPr eaLnBrk="0" fontAlgn="base" hangingPunct="0">
              <a:spcBef>
                <a:spcPct val="50000"/>
              </a:spcBef>
              <a:spcAft>
                <a:spcPct val="0"/>
              </a:spcAft>
              <a:defRPr/>
            </a:pPr>
            <a:r>
              <a:rPr lang="en-US" sz="800" dirty="0" smtClean="0">
                <a:solidFill>
                  <a:srgbClr val="FFFFFF"/>
                </a:solidFill>
                <a:cs typeface="Verdana"/>
              </a:rPr>
              <a:t>INTEL CONFIDENTIAL</a:t>
            </a:r>
            <a:endParaRPr lang="en-US" sz="800" dirty="0">
              <a:solidFill>
                <a:srgbClr val="FFFFFF"/>
              </a:solidFill>
              <a:cs typeface="Verdana"/>
            </a:endParaRPr>
          </a:p>
        </p:txBody>
      </p:sp>
      <p:sp>
        <p:nvSpPr>
          <p:cNvPr id="8" name="TextBox 7"/>
          <p:cNvSpPr txBox="1"/>
          <p:nvPr/>
        </p:nvSpPr>
        <p:spPr>
          <a:xfrm>
            <a:off x="0" y="6596390"/>
            <a:ext cx="360996" cy="215444"/>
          </a:xfrm>
          <a:prstGeom prst="rect">
            <a:avLst/>
          </a:prstGeom>
          <a:noFill/>
        </p:spPr>
        <p:txBody>
          <a:bodyPr wrap="none" lIns="91420" tIns="45710" rIns="91420" bIns="45710" rtlCol="0">
            <a:spAutoFit/>
          </a:bodyPr>
          <a:lstStyle/>
          <a:p>
            <a:pPr fontAlgn="base">
              <a:spcBef>
                <a:spcPct val="0"/>
              </a:spcBef>
              <a:spcAft>
                <a:spcPct val="0"/>
              </a:spcAft>
            </a:pPr>
            <a:fld id="{435EC5FB-0C8E-4818-A81D-78796ABB4840}" type="slidenum">
              <a:rPr lang="en-US" sz="800" smtClean="0">
                <a:solidFill>
                  <a:srgbClr val="FFFFFF"/>
                </a:solidFill>
                <a:ea typeface="Verdana" pitchFamily="34" charset="0"/>
                <a:cs typeface="Verdana" pitchFamily="34" charset="0"/>
              </a:rPr>
              <a:pPr fontAlgn="base">
                <a:spcBef>
                  <a:spcPct val="0"/>
                </a:spcBef>
                <a:spcAft>
                  <a:spcPct val="0"/>
                </a:spcAft>
              </a:pPr>
              <a:t>‹#›</a:t>
            </a:fld>
            <a:endParaRPr lang="en-US" sz="800" dirty="0">
              <a:solidFill>
                <a:srgbClr val="FFFFFF"/>
              </a:solidFill>
              <a:ea typeface="Verdana" pitchFamily="34" charset="0"/>
              <a:cs typeface="Verdana" pitchFamily="34" charset="0"/>
            </a:endParaRPr>
          </a:p>
        </p:txBody>
      </p:sp>
    </p:spTree>
    <p:extLst>
      <p:ext uri="{BB962C8B-B14F-4D97-AF65-F5344CB8AC3E}">
        <p14:creationId xmlns:p14="http://schemas.microsoft.com/office/powerpoint/2010/main" val="309461115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transition>
    <p:fade/>
  </p:transition>
  <p:timing>
    <p:tnLst>
      <p:par>
        <p:cTn id="1" dur="indefinite" restart="never" nodeType="tmRoot"/>
      </p:par>
    </p:tnLst>
  </p:timing>
  <p:hf hdr="0" ftr="0" dt="0"/>
  <p:txStyles>
    <p:titleStyle>
      <a:lvl1pPr algn="l" rtl="0" eaLnBrk="1" fontAlgn="base" hangingPunct="1">
        <a:lnSpc>
          <a:spcPts val="2598"/>
        </a:lnSpc>
        <a:spcBef>
          <a:spcPct val="0"/>
        </a:spcBef>
        <a:spcAft>
          <a:spcPct val="0"/>
        </a:spcAft>
        <a:defRPr sz="2600" b="1" i="0">
          <a:solidFill>
            <a:schemeClr val="accent1"/>
          </a:solidFill>
          <a:latin typeface="Verdana"/>
          <a:ea typeface="+mj-ea"/>
          <a:cs typeface="Verdana"/>
        </a:defRPr>
      </a:lvl1pPr>
      <a:lvl2pPr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2pPr>
      <a:lvl3pPr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3pPr>
      <a:lvl4pPr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4pPr>
      <a:lvl5pPr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5pPr>
      <a:lvl6pPr marL="457102"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6pPr>
      <a:lvl7pPr marL="914206"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7pPr>
      <a:lvl8pPr marL="1371308"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8pPr>
      <a:lvl9pPr marL="1828411" algn="l" rtl="0" eaLnBrk="1" fontAlgn="base" hangingPunct="1">
        <a:lnSpc>
          <a:spcPts val="2598"/>
        </a:lnSpc>
        <a:spcBef>
          <a:spcPct val="0"/>
        </a:spcBef>
        <a:spcAft>
          <a:spcPct val="0"/>
        </a:spcAft>
        <a:defRPr sz="2400">
          <a:solidFill>
            <a:schemeClr val="hlink"/>
          </a:solidFill>
          <a:latin typeface="Neo Sans Intel Medium" pitchFamily="34" charset="0"/>
          <a:cs typeface="Arial" pitchFamily="34" charset="0"/>
        </a:defRPr>
      </a:lvl9pPr>
    </p:titleStyle>
    <p:bodyStyle>
      <a:lvl1pPr marL="0" indent="0" algn="l" rtl="0" eaLnBrk="1" fontAlgn="base" hangingPunct="1">
        <a:spcBef>
          <a:spcPct val="75000"/>
        </a:spcBef>
        <a:spcAft>
          <a:spcPct val="0"/>
        </a:spcAft>
        <a:defRPr sz="2000">
          <a:solidFill>
            <a:schemeClr val="tx1"/>
          </a:solidFill>
          <a:latin typeface="Verdana"/>
          <a:ea typeface="+mn-ea"/>
          <a:cs typeface="Verdana"/>
        </a:defRPr>
      </a:lvl1pPr>
      <a:lvl2pPr marL="185698" indent="-184110" algn="l" rtl="0" eaLnBrk="1" fontAlgn="base" hangingPunct="1">
        <a:spcBef>
          <a:spcPct val="40000"/>
        </a:spcBef>
        <a:spcAft>
          <a:spcPct val="0"/>
        </a:spcAft>
        <a:buClr>
          <a:schemeClr val="tx1"/>
        </a:buClr>
        <a:buFont typeface="Times" pitchFamily="18" charset="0"/>
        <a:buChar char="•"/>
        <a:defRPr sz="2000">
          <a:solidFill>
            <a:schemeClr val="tx1"/>
          </a:solidFill>
          <a:latin typeface="Verdana"/>
          <a:cs typeface="Verdana"/>
        </a:defRPr>
      </a:lvl2pPr>
      <a:lvl3pPr marL="414250" indent="-226965" algn="l" rtl="0" eaLnBrk="1" fontAlgn="base" hangingPunct="1">
        <a:spcBef>
          <a:spcPct val="20000"/>
        </a:spcBef>
        <a:spcAft>
          <a:spcPct val="0"/>
        </a:spcAft>
        <a:buClr>
          <a:schemeClr val="bg2"/>
        </a:buClr>
        <a:buFont typeface="Neo Sans Intel" pitchFamily="34" charset="0"/>
        <a:buChar char="–"/>
        <a:defRPr sz="1800">
          <a:solidFill>
            <a:schemeClr val="tx1"/>
          </a:solidFill>
          <a:latin typeface="Verdana"/>
          <a:cs typeface="Verdana"/>
        </a:defRPr>
      </a:lvl3pPr>
      <a:lvl4pPr marL="568204" indent="-152368" algn="l" rtl="0" eaLnBrk="1" fontAlgn="base" hangingPunct="1">
        <a:spcBef>
          <a:spcPct val="20000"/>
        </a:spcBef>
        <a:spcAft>
          <a:spcPct val="0"/>
        </a:spcAft>
        <a:buClr>
          <a:schemeClr val="bg2"/>
        </a:buClr>
        <a:buFont typeface="Neo Sans Intel" pitchFamily="34" charset="0"/>
        <a:buChar char="–"/>
        <a:defRPr sz="1800" b="0" i="0">
          <a:solidFill>
            <a:schemeClr val="tx1"/>
          </a:solidFill>
          <a:latin typeface="Verdana"/>
          <a:cs typeface="Verdana"/>
        </a:defRPr>
      </a:lvl4pPr>
      <a:lvl5pPr marL="761838" indent="-192048" algn="l" rtl="0" eaLnBrk="1" fontAlgn="base" hangingPunct="1">
        <a:spcBef>
          <a:spcPct val="20000"/>
        </a:spcBef>
        <a:spcAft>
          <a:spcPct val="0"/>
        </a:spcAft>
        <a:buClr>
          <a:schemeClr val="bg2"/>
        </a:buClr>
        <a:buChar char="–"/>
        <a:defRPr sz="1800">
          <a:solidFill>
            <a:schemeClr val="tx1"/>
          </a:solidFill>
          <a:latin typeface="Verdana"/>
          <a:cs typeface="Verdana"/>
        </a:defRPr>
      </a:lvl5pPr>
      <a:lvl6pPr marL="1218940" indent="-19204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043" indent="-19204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146" indent="-19204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248" indent="-192048" algn="l" rtl="0" eaLnBrk="1" fontAlgn="base" hangingPunct="1">
        <a:spcBef>
          <a:spcPct val="20000"/>
        </a:spcBef>
        <a:spcAft>
          <a:spcPct val="0"/>
        </a:spcAft>
        <a:buClr>
          <a:schemeClr val="bg2"/>
        </a:buClr>
        <a:buChar char="–"/>
        <a:defRPr sz="1600">
          <a:solidFill>
            <a:schemeClr val="tx1"/>
          </a:solidFill>
          <a:latin typeface="+mn-lt"/>
          <a:cs typeface="+mn-cs"/>
        </a:defRPr>
      </a:lvl9pPr>
    </p:bodyStyle>
    <p:otherStyle>
      <a:defPPr>
        <a:defRPr lang="en-US"/>
      </a:defPPr>
      <a:lvl1pPr marL="0" algn="l" defTabSz="914206" rtl="0" eaLnBrk="1" latinLnBrk="0" hangingPunct="1">
        <a:defRPr sz="1800" kern="1200">
          <a:solidFill>
            <a:schemeClr val="tx1"/>
          </a:solidFill>
          <a:latin typeface="+mn-lt"/>
          <a:ea typeface="+mn-ea"/>
          <a:cs typeface="+mn-cs"/>
        </a:defRPr>
      </a:lvl1pPr>
      <a:lvl2pPr marL="457102" algn="l" defTabSz="914206" rtl="0" eaLnBrk="1" latinLnBrk="0" hangingPunct="1">
        <a:defRPr sz="1800" kern="1200">
          <a:solidFill>
            <a:schemeClr val="tx1"/>
          </a:solidFill>
          <a:latin typeface="+mn-lt"/>
          <a:ea typeface="+mn-ea"/>
          <a:cs typeface="+mn-cs"/>
        </a:defRPr>
      </a:lvl2pPr>
      <a:lvl3pPr marL="914206" algn="l" defTabSz="914206" rtl="0" eaLnBrk="1" latinLnBrk="0" hangingPunct="1">
        <a:defRPr sz="1800" kern="1200">
          <a:solidFill>
            <a:schemeClr val="tx1"/>
          </a:solidFill>
          <a:latin typeface="+mn-lt"/>
          <a:ea typeface="+mn-ea"/>
          <a:cs typeface="+mn-cs"/>
        </a:defRPr>
      </a:lvl3pPr>
      <a:lvl4pPr marL="1371308" algn="l" defTabSz="914206" rtl="0" eaLnBrk="1" latinLnBrk="0" hangingPunct="1">
        <a:defRPr sz="1800" kern="1200">
          <a:solidFill>
            <a:schemeClr val="tx1"/>
          </a:solidFill>
          <a:latin typeface="+mn-lt"/>
          <a:ea typeface="+mn-ea"/>
          <a:cs typeface="+mn-cs"/>
        </a:defRPr>
      </a:lvl4pPr>
      <a:lvl5pPr marL="1828411" algn="l" defTabSz="914206" rtl="0" eaLnBrk="1" latinLnBrk="0" hangingPunct="1">
        <a:defRPr sz="1800" kern="1200">
          <a:solidFill>
            <a:schemeClr val="tx1"/>
          </a:solidFill>
          <a:latin typeface="+mn-lt"/>
          <a:ea typeface="+mn-ea"/>
          <a:cs typeface="+mn-cs"/>
        </a:defRPr>
      </a:lvl5pPr>
      <a:lvl6pPr marL="2285513" algn="l" defTabSz="914206" rtl="0" eaLnBrk="1" latinLnBrk="0" hangingPunct="1">
        <a:defRPr sz="1800" kern="1200">
          <a:solidFill>
            <a:schemeClr val="tx1"/>
          </a:solidFill>
          <a:latin typeface="+mn-lt"/>
          <a:ea typeface="+mn-ea"/>
          <a:cs typeface="+mn-cs"/>
        </a:defRPr>
      </a:lvl6pPr>
      <a:lvl7pPr marL="2742615" algn="l" defTabSz="914206" rtl="0" eaLnBrk="1" latinLnBrk="0" hangingPunct="1">
        <a:defRPr sz="1800" kern="1200">
          <a:solidFill>
            <a:schemeClr val="tx1"/>
          </a:solidFill>
          <a:latin typeface="+mn-lt"/>
          <a:ea typeface="+mn-ea"/>
          <a:cs typeface="+mn-cs"/>
        </a:defRPr>
      </a:lvl7pPr>
      <a:lvl8pPr marL="3199718" algn="l" defTabSz="914206" rtl="0" eaLnBrk="1" latinLnBrk="0" hangingPunct="1">
        <a:defRPr sz="1800" kern="1200">
          <a:solidFill>
            <a:schemeClr val="tx1"/>
          </a:solidFill>
          <a:latin typeface="+mn-lt"/>
          <a:ea typeface="+mn-ea"/>
          <a:cs typeface="+mn-cs"/>
        </a:defRPr>
      </a:lvl8pPr>
      <a:lvl9pPr marL="3656820" algn="l" defTabSz="9142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114" y="6345936"/>
            <a:ext cx="12192000" cy="512064"/>
          </a:xfrm>
          <a:prstGeom prst="rect">
            <a:avLst/>
          </a:prstGeom>
          <a:gradFill flip="none" rotWithShape="1">
            <a:gsLst>
              <a:gs pos="0">
                <a:schemeClr val="tx2"/>
              </a:gs>
              <a:gs pos="50000">
                <a:schemeClr val="accent2"/>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20" tIns="45710" rIns="91420" bIns="45710" rtlCol="0" anchor="ctr"/>
          <a:lstStyle/>
          <a:p>
            <a:pPr algn="ctr" defTabSz="609455"/>
            <a:endParaRPr lang="en-US" sz="2400" dirty="0">
              <a:solidFill>
                <a:prstClr val="white"/>
              </a:solidFill>
            </a:endParaRPr>
          </a:p>
        </p:txBody>
      </p:sp>
      <p:pic>
        <p:nvPicPr>
          <p:cNvPr id="11" name="Picture 2" descr="\\.psf\Home\Desktop\Intel.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0986556" y="6440786"/>
            <a:ext cx="485781"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5" y="413507"/>
            <a:ext cx="10972801" cy="1158240"/>
          </a:xfrm>
          <a:prstGeom prst="rect">
            <a:avLst/>
          </a:prstGeom>
        </p:spPr>
        <p:txBody>
          <a:bodyPr vert="horz" lIns="0" tIns="0" rIns="0" bIns="0" rtlCol="0" anchor="t" anchorCtr="0">
            <a:noAutofit/>
          </a:bodyPr>
          <a:lstStyle/>
          <a:p>
            <a:r>
              <a:rPr lang="en-US" dirty="0" smtClean="0"/>
              <a:t>28pt Intel Clear Headline</a:t>
            </a:r>
            <a:endParaRPr lang="en-US" dirty="0"/>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sp>
        <p:nvSpPr>
          <p:cNvPr id="6" name="Slide Number Placeholder 5"/>
          <p:cNvSpPr>
            <a:spLocks noGrp="1"/>
          </p:cNvSpPr>
          <p:nvPr>
            <p:ph type="sldNum" sz="quarter" idx="4"/>
          </p:nvPr>
        </p:nvSpPr>
        <p:spPr>
          <a:xfrm>
            <a:off x="11472336" y="6414228"/>
            <a:ext cx="456353" cy="365125"/>
          </a:xfrm>
          <a:prstGeom prst="rect">
            <a:avLst/>
          </a:prstGeom>
        </p:spPr>
        <p:txBody>
          <a:bodyPr vert="horz" lIns="0" tIns="0" rIns="0" bIns="0" rtlCol="0" anchor="ctr"/>
          <a:lstStyle>
            <a:lvl1pPr algn="r">
              <a:defRPr sz="1100">
                <a:solidFill>
                  <a:schemeClr val="bg1"/>
                </a:solidFill>
                <a:latin typeface="+mn-lt"/>
                <a:cs typeface="Intel Clear Light" panose="020B0404020203020204" pitchFamily="34" charset="0"/>
              </a:defRPr>
            </a:lvl1pPr>
          </a:lstStyle>
          <a:p>
            <a:pPr defTabSz="609455"/>
            <a:fld id="{EE2556C5-CE8C-6547-B838-EA80C61A4AF7}" type="slidenum">
              <a:rPr lang="en-US" smtClean="0">
                <a:solidFill>
                  <a:prstClr val="white"/>
                </a:solidFill>
              </a:rPr>
              <a:pPr defTabSz="609455"/>
              <a:t>‹#›</a:t>
            </a:fld>
            <a:endParaRPr lang="en-US" dirty="0">
              <a:solidFill>
                <a:prstClr val="white"/>
              </a:solidFill>
            </a:endParaRPr>
          </a:p>
        </p:txBody>
      </p:sp>
    </p:spTree>
    <p:extLst>
      <p:ext uri="{BB962C8B-B14F-4D97-AF65-F5344CB8AC3E}">
        <p14:creationId xmlns:p14="http://schemas.microsoft.com/office/powerpoint/2010/main" val="103735028"/>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6" r:id="rId20"/>
    <p:sldLayoutId id="2147484008" r:id="rId21"/>
  </p:sldLayoutIdLst>
  <p:timing>
    <p:tnLst>
      <p:par>
        <p:cTn id="1" dur="indefinite" restart="never" nodeType="tmRoot"/>
      </p:par>
    </p:tnLst>
  </p:timing>
  <p:hf hdr="0" ftr="0" dt="0"/>
  <p:txStyles>
    <p:titleStyle>
      <a:lvl1pPr algn="l" defTabSz="609455" rtl="0" eaLnBrk="1" latinLnBrk="0" hangingPunct="1">
        <a:lnSpc>
          <a:spcPct val="100000"/>
        </a:lnSpc>
        <a:spcBef>
          <a:spcPct val="0"/>
        </a:spcBef>
        <a:buNone/>
        <a:defRPr sz="3700" b="0" i="0" kern="1200" spc="0" baseline="0">
          <a:solidFill>
            <a:srgbClr val="003C71"/>
          </a:solidFill>
          <a:latin typeface="Intel Clear"/>
          <a:ea typeface="Intel Clear Light" panose="020B0404020203020204" pitchFamily="34" charset="0"/>
          <a:cs typeface="Intel Clear"/>
        </a:defRPr>
      </a:lvl1pPr>
    </p:titleStyle>
    <p:bodyStyle>
      <a:lvl1pPr marL="0" indent="0" algn="l" defTabSz="609455" rtl="0" eaLnBrk="1" latinLnBrk="0" hangingPunct="1">
        <a:spcBef>
          <a:spcPts val="1600"/>
        </a:spcBef>
        <a:spcAft>
          <a:spcPts val="0"/>
        </a:spcAft>
        <a:buFont typeface="Wingdings" panose="05000000000000000000" pitchFamily="2" charset="2"/>
        <a:buNone/>
        <a:defRPr sz="2400" b="0" kern="1200">
          <a:solidFill>
            <a:srgbClr val="0071C5"/>
          </a:solidFill>
          <a:latin typeface="+mn-lt"/>
          <a:ea typeface="+mn-ea"/>
          <a:cs typeface="Intel Clear" panose="020B0604020203020204" pitchFamily="34" charset="0"/>
        </a:defRPr>
      </a:lvl1pPr>
      <a:lvl2pPr marL="300495" indent="-300495" algn="l" defTabSz="609455" rtl="0" eaLnBrk="1" latinLnBrk="0" hangingPunct="1">
        <a:spcBef>
          <a:spcPts val="1600"/>
        </a:spcBef>
        <a:buFont typeface="Wingdings" charset="2"/>
        <a:buChar char="§"/>
        <a:defRPr sz="2100" kern="1200" baseline="0">
          <a:solidFill>
            <a:srgbClr val="003C71"/>
          </a:solidFill>
          <a:latin typeface="+mn-lt"/>
          <a:ea typeface="+mn-ea"/>
          <a:cs typeface="Intel Clear" panose="020B0604020203020204" pitchFamily="34" charset="0"/>
        </a:defRPr>
      </a:lvl2pPr>
      <a:lvl3pPr marL="761819" indent="-304728" algn="l" defTabSz="609455" rtl="0" eaLnBrk="1" latinLnBrk="0" hangingPunct="1">
        <a:spcBef>
          <a:spcPts val="1067"/>
        </a:spcBef>
        <a:buFont typeface="Intel Clear" panose="020B0604020203020204" pitchFamily="34" charset="0"/>
        <a:buChar char="–"/>
        <a:defRPr sz="2100" kern="1200">
          <a:solidFill>
            <a:srgbClr val="003C71"/>
          </a:solidFill>
          <a:latin typeface="+mn-lt"/>
          <a:ea typeface="+mn-ea"/>
          <a:cs typeface="Intel Clear" panose="020B0604020203020204" pitchFamily="34" charset="0"/>
        </a:defRPr>
      </a:lvl3pPr>
      <a:lvl4pPr marL="1292977" indent="-304728" algn="l" defTabSz="609455" rtl="0" eaLnBrk="1" latinLnBrk="0" hangingPunct="1">
        <a:spcBef>
          <a:spcPct val="20000"/>
        </a:spcBef>
        <a:buFont typeface="Arial"/>
        <a:buChar char="–"/>
        <a:defRPr sz="1900" kern="1200">
          <a:solidFill>
            <a:srgbClr val="003C71"/>
          </a:solidFill>
          <a:latin typeface="+mn-lt"/>
          <a:ea typeface="+mn-ea"/>
          <a:cs typeface="Intel Clear" panose="020B0604020203020204" pitchFamily="34" charset="0"/>
        </a:defRPr>
      </a:lvl4pPr>
      <a:lvl5pPr marL="1758532" indent="-304728" algn="l" defTabSz="609455" rtl="0" eaLnBrk="1" latinLnBrk="0" hangingPunct="1">
        <a:spcBef>
          <a:spcPct val="20000"/>
        </a:spcBef>
        <a:buFont typeface="Intel Clear" panose="020B0604020203020204" pitchFamily="34" charset="0"/>
        <a:buChar char="–"/>
        <a:defRPr sz="1900" kern="1200">
          <a:solidFill>
            <a:srgbClr val="003C71"/>
          </a:solidFill>
          <a:latin typeface="+mn-lt"/>
          <a:ea typeface="+mn-ea"/>
          <a:cs typeface="Intel Clear" panose="020B0604020203020204" pitchFamily="34" charset="0"/>
        </a:defRPr>
      </a:lvl5pPr>
      <a:lvl6pPr marL="3352002" indent="-304728" algn="l" defTabSz="609455" rtl="0" eaLnBrk="1" latinLnBrk="0" hangingPunct="1">
        <a:spcBef>
          <a:spcPct val="20000"/>
        </a:spcBef>
        <a:buFont typeface="Arial"/>
        <a:buChar char="•"/>
        <a:defRPr sz="2700" kern="1200">
          <a:solidFill>
            <a:schemeClr val="tx1"/>
          </a:solidFill>
          <a:latin typeface="+mn-lt"/>
          <a:ea typeface="+mn-ea"/>
          <a:cs typeface="+mn-cs"/>
        </a:defRPr>
      </a:lvl6pPr>
      <a:lvl7pPr marL="3961457" indent="-304728" algn="l" defTabSz="609455" rtl="0" eaLnBrk="1" latinLnBrk="0" hangingPunct="1">
        <a:spcBef>
          <a:spcPct val="20000"/>
        </a:spcBef>
        <a:buFont typeface="Arial"/>
        <a:buChar char="•"/>
        <a:defRPr sz="2700" kern="1200">
          <a:solidFill>
            <a:schemeClr val="tx1"/>
          </a:solidFill>
          <a:latin typeface="+mn-lt"/>
          <a:ea typeface="+mn-ea"/>
          <a:cs typeface="+mn-cs"/>
        </a:defRPr>
      </a:lvl7pPr>
      <a:lvl8pPr marL="4570912" indent="-304728" algn="l" defTabSz="609455" rtl="0" eaLnBrk="1" latinLnBrk="0" hangingPunct="1">
        <a:spcBef>
          <a:spcPct val="20000"/>
        </a:spcBef>
        <a:buFont typeface="Arial"/>
        <a:buChar char="•"/>
        <a:defRPr sz="2700" kern="1200">
          <a:solidFill>
            <a:schemeClr val="tx1"/>
          </a:solidFill>
          <a:latin typeface="+mn-lt"/>
          <a:ea typeface="+mn-ea"/>
          <a:cs typeface="+mn-cs"/>
        </a:defRPr>
      </a:lvl8pPr>
      <a:lvl9pPr marL="5180367" indent="-304728" algn="l" defTabSz="609455"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55" rtl="0" eaLnBrk="1" latinLnBrk="0" hangingPunct="1">
        <a:defRPr sz="2400" kern="1200">
          <a:solidFill>
            <a:schemeClr val="tx1"/>
          </a:solidFill>
          <a:latin typeface="+mn-lt"/>
          <a:ea typeface="+mn-ea"/>
          <a:cs typeface="+mn-cs"/>
        </a:defRPr>
      </a:lvl1pPr>
      <a:lvl2pPr marL="609455" algn="l" defTabSz="609455" rtl="0" eaLnBrk="1" latinLnBrk="0" hangingPunct="1">
        <a:defRPr sz="2400" kern="1200">
          <a:solidFill>
            <a:schemeClr val="tx1"/>
          </a:solidFill>
          <a:latin typeface="+mn-lt"/>
          <a:ea typeface="+mn-ea"/>
          <a:cs typeface="+mn-cs"/>
        </a:defRPr>
      </a:lvl2pPr>
      <a:lvl3pPr marL="1218910" algn="l" defTabSz="609455" rtl="0" eaLnBrk="1" latinLnBrk="0" hangingPunct="1">
        <a:defRPr sz="2400" kern="1200">
          <a:solidFill>
            <a:schemeClr val="tx1"/>
          </a:solidFill>
          <a:latin typeface="+mn-lt"/>
          <a:ea typeface="+mn-ea"/>
          <a:cs typeface="+mn-cs"/>
        </a:defRPr>
      </a:lvl3pPr>
      <a:lvl4pPr marL="1828365" algn="l" defTabSz="609455" rtl="0" eaLnBrk="1" latinLnBrk="0" hangingPunct="1">
        <a:defRPr sz="2400" kern="1200">
          <a:solidFill>
            <a:schemeClr val="tx1"/>
          </a:solidFill>
          <a:latin typeface="+mn-lt"/>
          <a:ea typeface="+mn-ea"/>
          <a:cs typeface="+mn-cs"/>
        </a:defRPr>
      </a:lvl4pPr>
      <a:lvl5pPr marL="2437819" algn="l" defTabSz="609455" rtl="0" eaLnBrk="1" latinLnBrk="0" hangingPunct="1">
        <a:defRPr sz="2400" kern="1200">
          <a:solidFill>
            <a:schemeClr val="tx1"/>
          </a:solidFill>
          <a:latin typeface="+mn-lt"/>
          <a:ea typeface="+mn-ea"/>
          <a:cs typeface="+mn-cs"/>
        </a:defRPr>
      </a:lvl5pPr>
      <a:lvl6pPr marL="3047274" algn="l" defTabSz="609455" rtl="0" eaLnBrk="1" latinLnBrk="0" hangingPunct="1">
        <a:defRPr sz="2400" kern="1200">
          <a:solidFill>
            <a:schemeClr val="tx1"/>
          </a:solidFill>
          <a:latin typeface="+mn-lt"/>
          <a:ea typeface="+mn-ea"/>
          <a:cs typeface="+mn-cs"/>
        </a:defRPr>
      </a:lvl6pPr>
      <a:lvl7pPr marL="3656729" algn="l" defTabSz="609455" rtl="0" eaLnBrk="1" latinLnBrk="0" hangingPunct="1">
        <a:defRPr sz="2400" kern="1200">
          <a:solidFill>
            <a:schemeClr val="tx1"/>
          </a:solidFill>
          <a:latin typeface="+mn-lt"/>
          <a:ea typeface="+mn-ea"/>
          <a:cs typeface="+mn-cs"/>
        </a:defRPr>
      </a:lvl7pPr>
      <a:lvl8pPr marL="4266185" algn="l" defTabSz="609455" rtl="0" eaLnBrk="1" latinLnBrk="0" hangingPunct="1">
        <a:defRPr sz="2400" kern="1200">
          <a:solidFill>
            <a:schemeClr val="tx1"/>
          </a:solidFill>
          <a:latin typeface="+mn-lt"/>
          <a:ea typeface="+mn-ea"/>
          <a:cs typeface="+mn-cs"/>
        </a:defRPr>
      </a:lvl8pPr>
      <a:lvl9pPr marL="4875640" algn="l" defTabSz="60945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486837" y="381005"/>
            <a:ext cx="11214101" cy="1323975"/>
          </a:xfrm>
          <a:prstGeom prst="rect">
            <a:avLst/>
          </a:prstGeom>
          <a:noFill/>
          <a:ln w="9525">
            <a:noFill/>
            <a:miter lim="800000"/>
            <a:headEnd/>
            <a:tailEnd/>
          </a:ln>
          <a:effectLst/>
        </p:spPr>
        <p:txBody>
          <a:bodyPr lIns="67221" tIns="33613" rIns="67221" bIns="33613" anchor="ctr" anchorCtr="1"/>
          <a:lstStyle/>
          <a:p>
            <a:pPr defTabSz="668116">
              <a:lnSpc>
                <a:spcPct val="90000"/>
              </a:lnSpc>
              <a:spcBef>
                <a:spcPct val="0"/>
              </a:spcBef>
            </a:pPr>
            <a:endParaRPr lang="en-US" sz="2300" dirty="0">
              <a:solidFill>
                <a:prstClr val="white"/>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1" y="1793883"/>
            <a:ext cx="11209867" cy="4168775"/>
          </a:xfrm>
          <a:prstGeom prst="rect">
            <a:avLst/>
          </a:prstGeom>
          <a:noFill/>
          <a:ln w="9525">
            <a:noFill/>
            <a:miter lim="800000"/>
            <a:headEnd/>
            <a:tailEnd/>
          </a:ln>
          <a:effectLst/>
        </p:spPr>
        <p:txBody>
          <a:bodyPr lIns="66755" tIns="33379" rIns="66755" bIns="33379" anchorCtr="1"/>
          <a:lstStyle/>
          <a:p>
            <a:pPr marL="164694" indent="-164694" defTabSz="668116">
              <a:buFont typeface="Wingdings" pitchFamily="2" charset="2"/>
              <a:buChar char=""/>
            </a:pPr>
            <a:endParaRPr lang="en-US" sz="1700" dirty="0">
              <a:solidFill>
                <a:prstClr val="white"/>
              </a:solidFill>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1" y="274639"/>
            <a:ext cx="10972801" cy="1143000"/>
          </a:xfrm>
          <a:prstGeom prst="rect">
            <a:avLst/>
          </a:prstGeom>
          <a:noFill/>
          <a:ln w="9525">
            <a:noFill/>
            <a:miter lim="800000"/>
            <a:headEnd/>
            <a:tailEnd/>
          </a:ln>
          <a:effectLst/>
        </p:spPr>
        <p:txBody>
          <a:bodyPr vert="horz" wrap="square" lIns="80169" tIns="40084" rIns="80169" bIns="40084" numCol="1" anchor="ctr" anchorCtr="0" compatLnSpc="1">
            <a:prstTxWarp prst="textNoShape">
              <a:avLst/>
            </a:prstTxWarp>
          </a:bodyPr>
          <a:lstStyle/>
          <a:p>
            <a:pPr lvl="0"/>
            <a:r>
              <a:rPr lang="en-US" dirty="0" smtClean="0"/>
              <a:t>Click to edit Master title style</a:t>
            </a:r>
          </a:p>
        </p:txBody>
      </p:sp>
      <p:sp>
        <p:nvSpPr>
          <p:cNvPr id="4116" name="Rectangle 20"/>
          <p:cNvSpPr>
            <a:spLocks noGrp="1" noChangeArrowheads="1"/>
          </p:cNvSpPr>
          <p:nvPr>
            <p:ph type="body" idx="1"/>
          </p:nvPr>
        </p:nvSpPr>
        <p:spPr bwMode="auto">
          <a:xfrm>
            <a:off x="609601" y="1600203"/>
            <a:ext cx="10972801" cy="4525964"/>
          </a:xfrm>
          <a:prstGeom prst="rect">
            <a:avLst/>
          </a:prstGeom>
          <a:noFill/>
          <a:ln w="9525">
            <a:noFill/>
            <a:miter lim="800000"/>
            <a:headEnd/>
            <a:tailEnd/>
          </a:ln>
          <a:effectLst/>
        </p:spPr>
        <p:txBody>
          <a:bodyPr vert="horz" wrap="square" lIns="80169" tIns="40084" rIns="80169" bIns="40084" numCol="1" anchor="t" anchorCtr="1"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749421761"/>
      </p:ext>
    </p:extLst>
  </p:cSld>
  <p:clrMap bg1="dk2" tx1="lt1" bg2="dk1"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Lst>
  <p:transition>
    <p:fade/>
  </p:transition>
  <p:timing>
    <p:tnLst>
      <p:par>
        <p:cTn id="1" dur="indefinite" restart="never" nodeType="tmRoot"/>
      </p:par>
    </p:tnLst>
  </p:timing>
  <p:txStyles>
    <p:titleStyle>
      <a:lvl1pPr algn="ctr" rtl="0" eaLnBrk="1" fontAlgn="base" hangingPunct="1">
        <a:lnSpc>
          <a:spcPct val="90000"/>
        </a:lnSpc>
        <a:spcBef>
          <a:spcPct val="0"/>
        </a:spcBef>
        <a:spcAft>
          <a:spcPct val="0"/>
        </a:spcAft>
        <a:defRPr sz="5300">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5pPr>
      <a:lvl6pPr marL="334024"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6pPr>
      <a:lvl7pPr marL="668048"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7pPr>
      <a:lvl8pPr marL="1002072"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8pPr>
      <a:lvl9pPr marL="1336096"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64694" indent="-164694" algn="l" rtl="0" eaLnBrk="1" fontAlgn="base" hangingPunct="1">
        <a:lnSpc>
          <a:spcPct val="95000"/>
        </a:lnSpc>
        <a:spcBef>
          <a:spcPct val="30000"/>
        </a:spcBef>
        <a:spcAft>
          <a:spcPct val="0"/>
        </a:spcAft>
        <a:buClr>
          <a:schemeClr val="tx1"/>
        </a:buClr>
        <a:buFont typeface="Arial" pitchFamily="34" charset="0"/>
        <a:buChar char="•"/>
        <a:defRPr sz="2700">
          <a:solidFill>
            <a:schemeClr val="tx1"/>
          </a:solidFill>
          <a:effectLst/>
          <a:latin typeface="+mn-lt"/>
          <a:ea typeface="+mn-ea"/>
          <a:cs typeface="+mn-cs"/>
        </a:defRPr>
      </a:lvl1pPr>
      <a:lvl2pPr marL="416370" indent="-164694" algn="l" rtl="0" eaLnBrk="1" fontAlgn="base" hangingPunct="1">
        <a:lnSpc>
          <a:spcPct val="95000"/>
        </a:lnSpc>
        <a:spcBef>
          <a:spcPct val="30000"/>
        </a:spcBef>
        <a:spcAft>
          <a:spcPct val="0"/>
        </a:spcAft>
        <a:buClr>
          <a:schemeClr val="tx1"/>
        </a:buClr>
        <a:buChar char="–"/>
        <a:defRPr sz="2300">
          <a:solidFill>
            <a:schemeClr val="tx1"/>
          </a:solidFill>
          <a:effectLst/>
          <a:latin typeface="+mn-lt"/>
          <a:cs typeface="+mn-cs"/>
        </a:defRPr>
      </a:lvl2pPr>
      <a:lvl3pPr marL="668048" indent="-164694" algn="l" rtl="0" eaLnBrk="1" fontAlgn="base" hangingPunct="1">
        <a:lnSpc>
          <a:spcPct val="95000"/>
        </a:lnSpc>
        <a:spcBef>
          <a:spcPct val="30000"/>
        </a:spcBef>
        <a:spcAft>
          <a:spcPct val="0"/>
        </a:spcAft>
        <a:buClr>
          <a:schemeClr val="tx1"/>
        </a:buClr>
        <a:buChar char="–"/>
        <a:defRPr sz="2000">
          <a:solidFill>
            <a:schemeClr val="tx1"/>
          </a:solidFill>
          <a:effectLst/>
          <a:latin typeface="+mn-lt"/>
          <a:cs typeface="+mn-cs"/>
        </a:defRPr>
      </a:lvl3pPr>
      <a:lvl4pPr marL="1010191" indent="-17513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4pPr>
      <a:lvl5pPr marL="1261869"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5pPr>
      <a:lvl6pPr marL="1595893"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6pPr>
      <a:lvl7pPr marL="1929918"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7pPr>
      <a:lvl8pPr marL="2263941"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8pPr>
      <a:lvl9pPr marL="2597965"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668048" rtl="0" eaLnBrk="1" latinLnBrk="0" hangingPunct="1">
        <a:defRPr sz="1300" kern="1200">
          <a:solidFill>
            <a:schemeClr val="tx1"/>
          </a:solidFill>
          <a:latin typeface="+mn-lt"/>
          <a:ea typeface="+mn-ea"/>
          <a:cs typeface="+mn-cs"/>
        </a:defRPr>
      </a:lvl1pPr>
      <a:lvl2pPr marL="334024" algn="l" defTabSz="668048" rtl="0" eaLnBrk="1" latinLnBrk="0" hangingPunct="1">
        <a:defRPr sz="1300" kern="1200">
          <a:solidFill>
            <a:schemeClr val="tx1"/>
          </a:solidFill>
          <a:latin typeface="+mn-lt"/>
          <a:ea typeface="+mn-ea"/>
          <a:cs typeface="+mn-cs"/>
        </a:defRPr>
      </a:lvl2pPr>
      <a:lvl3pPr marL="668048" algn="l" defTabSz="668048" rtl="0" eaLnBrk="1" latinLnBrk="0" hangingPunct="1">
        <a:defRPr sz="1300" kern="1200">
          <a:solidFill>
            <a:schemeClr val="tx1"/>
          </a:solidFill>
          <a:latin typeface="+mn-lt"/>
          <a:ea typeface="+mn-ea"/>
          <a:cs typeface="+mn-cs"/>
        </a:defRPr>
      </a:lvl3pPr>
      <a:lvl4pPr marL="1002072" algn="l" defTabSz="668048" rtl="0" eaLnBrk="1" latinLnBrk="0" hangingPunct="1">
        <a:defRPr sz="1300" kern="1200">
          <a:solidFill>
            <a:schemeClr val="tx1"/>
          </a:solidFill>
          <a:latin typeface="+mn-lt"/>
          <a:ea typeface="+mn-ea"/>
          <a:cs typeface="+mn-cs"/>
        </a:defRPr>
      </a:lvl4pPr>
      <a:lvl5pPr marL="1336096" algn="l" defTabSz="668048" rtl="0" eaLnBrk="1" latinLnBrk="0" hangingPunct="1">
        <a:defRPr sz="1300" kern="1200">
          <a:solidFill>
            <a:schemeClr val="tx1"/>
          </a:solidFill>
          <a:latin typeface="+mn-lt"/>
          <a:ea typeface="+mn-ea"/>
          <a:cs typeface="+mn-cs"/>
        </a:defRPr>
      </a:lvl5pPr>
      <a:lvl6pPr marL="1670121" algn="l" defTabSz="668048" rtl="0" eaLnBrk="1" latinLnBrk="0" hangingPunct="1">
        <a:defRPr sz="1300" kern="1200">
          <a:solidFill>
            <a:schemeClr val="tx1"/>
          </a:solidFill>
          <a:latin typeface="+mn-lt"/>
          <a:ea typeface="+mn-ea"/>
          <a:cs typeface="+mn-cs"/>
        </a:defRPr>
      </a:lvl6pPr>
      <a:lvl7pPr marL="2004144" algn="l" defTabSz="668048" rtl="0" eaLnBrk="1" latinLnBrk="0" hangingPunct="1">
        <a:defRPr sz="1300" kern="1200">
          <a:solidFill>
            <a:schemeClr val="tx1"/>
          </a:solidFill>
          <a:latin typeface="+mn-lt"/>
          <a:ea typeface="+mn-ea"/>
          <a:cs typeface="+mn-cs"/>
        </a:defRPr>
      </a:lvl7pPr>
      <a:lvl8pPr marL="2338168" algn="l" defTabSz="668048" rtl="0" eaLnBrk="1" latinLnBrk="0" hangingPunct="1">
        <a:defRPr sz="1300" kern="1200">
          <a:solidFill>
            <a:schemeClr val="tx1"/>
          </a:solidFill>
          <a:latin typeface="+mn-lt"/>
          <a:ea typeface="+mn-ea"/>
          <a:cs typeface="+mn-cs"/>
        </a:defRPr>
      </a:lvl8pPr>
      <a:lvl9pPr marL="2672193" algn="l" defTabSz="668048"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5">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bwMode="auto">
          <a:xfrm>
            <a:off x="2" y="2"/>
            <a:ext cx="12192000" cy="6858000"/>
          </a:xfrm>
          <a:prstGeom prst="rect">
            <a:avLst/>
          </a:prstGeom>
          <a:blipFill dpi="0" rotWithShape="1">
            <a:blip r:embed="rId26">
              <a:alphaModFix amt="55000"/>
            </a:blip>
            <a:srcRect/>
            <a:stretch>
              <a:fillRect/>
            </a:stretch>
          </a:blipFill>
          <a:ln w="9525" cap="flat" cmpd="sng" algn="ctr">
            <a:noFill/>
            <a:prstDash val="solid"/>
            <a:round/>
            <a:headEnd type="none" w="med" len="med"/>
            <a:tailEnd type="none" w="med" len="med"/>
          </a:ln>
          <a:effectLst/>
        </p:spPr>
        <p:txBody>
          <a:bodyPr vert="horz" wrap="square" lIns="121803" tIns="60905" rIns="121803" bIns="60905"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pPr>
            <a:endParaRPr lang="en-US" sz="2700" dirty="0" smtClea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4113" name="Rectangle 17"/>
          <p:cNvSpPr>
            <a:spLocks noChangeArrowheads="1"/>
          </p:cNvSpPr>
          <p:nvPr/>
        </p:nvSpPr>
        <p:spPr bwMode="auto">
          <a:xfrm>
            <a:off x="486837" y="381005"/>
            <a:ext cx="11214101" cy="1323975"/>
          </a:xfrm>
          <a:prstGeom prst="rect">
            <a:avLst/>
          </a:prstGeom>
          <a:noFill/>
          <a:ln w="9525">
            <a:noFill/>
            <a:miter lim="800000"/>
            <a:headEnd/>
            <a:tailEnd/>
          </a:ln>
          <a:effectLst/>
        </p:spPr>
        <p:txBody>
          <a:bodyPr lIns="67221" tIns="33613" rIns="67221" bIns="33613" anchor="ctr" anchorCtr="1"/>
          <a:lstStyle/>
          <a:p>
            <a:pPr defTabSz="668116">
              <a:lnSpc>
                <a:spcPct val="90000"/>
              </a:lnSpc>
              <a:spcBef>
                <a:spcPct val="0"/>
              </a:spcBef>
            </a:pPr>
            <a:endParaRPr lang="en-US" sz="2300" dirty="0">
              <a:solidFill>
                <a:prstClr val="white"/>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1" y="1793883"/>
            <a:ext cx="11209867" cy="4168775"/>
          </a:xfrm>
          <a:prstGeom prst="rect">
            <a:avLst/>
          </a:prstGeom>
          <a:noFill/>
          <a:ln w="9525">
            <a:noFill/>
            <a:miter lim="800000"/>
            <a:headEnd/>
            <a:tailEnd/>
          </a:ln>
          <a:effectLst/>
        </p:spPr>
        <p:txBody>
          <a:bodyPr lIns="66755" tIns="33379" rIns="66755" bIns="33379" anchorCtr="1"/>
          <a:lstStyle/>
          <a:p>
            <a:pPr marL="164694" indent="-164694" defTabSz="668116">
              <a:buFont typeface="Wingdings" pitchFamily="2" charset="2"/>
              <a:buChar char=""/>
            </a:pPr>
            <a:endParaRPr lang="en-US" sz="1700" dirty="0">
              <a:solidFill>
                <a:prstClr val="white"/>
              </a:solidFill>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1" y="274639"/>
            <a:ext cx="10972801" cy="1143000"/>
          </a:xfrm>
          <a:prstGeom prst="rect">
            <a:avLst/>
          </a:prstGeom>
          <a:noFill/>
          <a:ln w="9525">
            <a:noFill/>
            <a:miter lim="800000"/>
            <a:headEnd/>
            <a:tailEnd/>
          </a:ln>
          <a:effectLst/>
        </p:spPr>
        <p:txBody>
          <a:bodyPr vert="horz" wrap="square" lIns="80169" tIns="40084" rIns="80169" bIns="40084" numCol="1" anchor="ctr" anchorCtr="0" compatLnSpc="1">
            <a:prstTxWarp prst="textNoShape">
              <a:avLst/>
            </a:prstTxWarp>
          </a:bodyPr>
          <a:lstStyle/>
          <a:p>
            <a:pPr lvl="0"/>
            <a:r>
              <a:rPr lang="en-US" dirty="0" smtClean="0"/>
              <a:t>Click to edit Master title style</a:t>
            </a:r>
          </a:p>
        </p:txBody>
      </p:sp>
      <p:sp>
        <p:nvSpPr>
          <p:cNvPr id="4116" name="Rectangle 20"/>
          <p:cNvSpPr>
            <a:spLocks noGrp="1" noChangeArrowheads="1"/>
          </p:cNvSpPr>
          <p:nvPr>
            <p:ph type="body" idx="1"/>
          </p:nvPr>
        </p:nvSpPr>
        <p:spPr bwMode="auto">
          <a:xfrm>
            <a:off x="609601" y="1600203"/>
            <a:ext cx="10972801" cy="4525964"/>
          </a:xfrm>
          <a:prstGeom prst="rect">
            <a:avLst/>
          </a:prstGeom>
          <a:noFill/>
          <a:ln w="9525">
            <a:noFill/>
            <a:miter lim="800000"/>
            <a:headEnd/>
            <a:tailEnd/>
          </a:ln>
          <a:effectLst/>
        </p:spPr>
        <p:txBody>
          <a:bodyPr vert="horz" wrap="square" lIns="80169" tIns="40084" rIns="80169" bIns="40084" numCol="1" anchor="t" anchorCtr="1"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925459424"/>
      </p:ext>
    </p:extLst>
  </p:cSld>
  <p:clrMap bg1="dk2" tx1="lt1" bg2="dk1"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Lst>
  <p:transition>
    <p:fade/>
  </p:transition>
  <p:timing>
    <p:tnLst>
      <p:par>
        <p:cTn id="1" dur="indefinite" restart="never" nodeType="tmRoot"/>
      </p:par>
    </p:tnLst>
  </p:timing>
  <p:txStyles>
    <p:titleStyle>
      <a:lvl1pPr algn="ctr" rtl="0" eaLnBrk="1" fontAlgn="base" hangingPunct="1">
        <a:lnSpc>
          <a:spcPct val="90000"/>
        </a:lnSpc>
        <a:spcBef>
          <a:spcPct val="0"/>
        </a:spcBef>
        <a:spcAft>
          <a:spcPct val="0"/>
        </a:spcAft>
        <a:defRPr sz="5300">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5pPr>
      <a:lvl6pPr marL="334024"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6pPr>
      <a:lvl7pPr marL="668048"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7pPr>
      <a:lvl8pPr marL="1002072"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8pPr>
      <a:lvl9pPr marL="1336096"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64694" indent="-164694" algn="l" rtl="0" eaLnBrk="1" fontAlgn="base" hangingPunct="1">
        <a:lnSpc>
          <a:spcPct val="95000"/>
        </a:lnSpc>
        <a:spcBef>
          <a:spcPct val="30000"/>
        </a:spcBef>
        <a:spcAft>
          <a:spcPct val="0"/>
        </a:spcAft>
        <a:buClr>
          <a:schemeClr val="tx1"/>
        </a:buClr>
        <a:buFont typeface="Arial" pitchFamily="34" charset="0"/>
        <a:buChar char="•"/>
        <a:defRPr sz="2700">
          <a:solidFill>
            <a:schemeClr val="tx1"/>
          </a:solidFill>
          <a:effectLst/>
          <a:latin typeface="+mn-lt"/>
          <a:ea typeface="+mn-ea"/>
          <a:cs typeface="+mn-cs"/>
        </a:defRPr>
      </a:lvl1pPr>
      <a:lvl2pPr marL="416370" indent="-164694" algn="l" rtl="0" eaLnBrk="1" fontAlgn="base" hangingPunct="1">
        <a:lnSpc>
          <a:spcPct val="95000"/>
        </a:lnSpc>
        <a:spcBef>
          <a:spcPct val="30000"/>
        </a:spcBef>
        <a:spcAft>
          <a:spcPct val="0"/>
        </a:spcAft>
        <a:buClr>
          <a:schemeClr val="tx1"/>
        </a:buClr>
        <a:buChar char="–"/>
        <a:defRPr sz="2300">
          <a:solidFill>
            <a:schemeClr val="tx1"/>
          </a:solidFill>
          <a:effectLst/>
          <a:latin typeface="+mn-lt"/>
          <a:cs typeface="+mn-cs"/>
        </a:defRPr>
      </a:lvl2pPr>
      <a:lvl3pPr marL="668048" indent="-164694" algn="l" rtl="0" eaLnBrk="1" fontAlgn="base" hangingPunct="1">
        <a:lnSpc>
          <a:spcPct val="95000"/>
        </a:lnSpc>
        <a:spcBef>
          <a:spcPct val="30000"/>
        </a:spcBef>
        <a:spcAft>
          <a:spcPct val="0"/>
        </a:spcAft>
        <a:buClr>
          <a:schemeClr val="tx1"/>
        </a:buClr>
        <a:buChar char="–"/>
        <a:defRPr sz="2000">
          <a:solidFill>
            <a:schemeClr val="tx1"/>
          </a:solidFill>
          <a:effectLst/>
          <a:latin typeface="+mn-lt"/>
          <a:cs typeface="+mn-cs"/>
        </a:defRPr>
      </a:lvl3pPr>
      <a:lvl4pPr marL="1010191" indent="-17513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4pPr>
      <a:lvl5pPr marL="1261869"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5pPr>
      <a:lvl6pPr marL="1595893"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6pPr>
      <a:lvl7pPr marL="1929918"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7pPr>
      <a:lvl8pPr marL="2263941"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8pPr>
      <a:lvl9pPr marL="2597965"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668048" rtl="0" eaLnBrk="1" latinLnBrk="0" hangingPunct="1">
        <a:defRPr sz="1300" kern="1200">
          <a:solidFill>
            <a:schemeClr val="tx1"/>
          </a:solidFill>
          <a:latin typeface="+mn-lt"/>
          <a:ea typeface="+mn-ea"/>
          <a:cs typeface="+mn-cs"/>
        </a:defRPr>
      </a:lvl1pPr>
      <a:lvl2pPr marL="334024" algn="l" defTabSz="668048" rtl="0" eaLnBrk="1" latinLnBrk="0" hangingPunct="1">
        <a:defRPr sz="1300" kern="1200">
          <a:solidFill>
            <a:schemeClr val="tx1"/>
          </a:solidFill>
          <a:latin typeface="+mn-lt"/>
          <a:ea typeface="+mn-ea"/>
          <a:cs typeface="+mn-cs"/>
        </a:defRPr>
      </a:lvl2pPr>
      <a:lvl3pPr marL="668048" algn="l" defTabSz="668048" rtl="0" eaLnBrk="1" latinLnBrk="0" hangingPunct="1">
        <a:defRPr sz="1300" kern="1200">
          <a:solidFill>
            <a:schemeClr val="tx1"/>
          </a:solidFill>
          <a:latin typeface="+mn-lt"/>
          <a:ea typeface="+mn-ea"/>
          <a:cs typeface="+mn-cs"/>
        </a:defRPr>
      </a:lvl3pPr>
      <a:lvl4pPr marL="1002072" algn="l" defTabSz="668048" rtl="0" eaLnBrk="1" latinLnBrk="0" hangingPunct="1">
        <a:defRPr sz="1300" kern="1200">
          <a:solidFill>
            <a:schemeClr val="tx1"/>
          </a:solidFill>
          <a:latin typeface="+mn-lt"/>
          <a:ea typeface="+mn-ea"/>
          <a:cs typeface="+mn-cs"/>
        </a:defRPr>
      </a:lvl4pPr>
      <a:lvl5pPr marL="1336096" algn="l" defTabSz="668048" rtl="0" eaLnBrk="1" latinLnBrk="0" hangingPunct="1">
        <a:defRPr sz="1300" kern="1200">
          <a:solidFill>
            <a:schemeClr val="tx1"/>
          </a:solidFill>
          <a:latin typeface="+mn-lt"/>
          <a:ea typeface="+mn-ea"/>
          <a:cs typeface="+mn-cs"/>
        </a:defRPr>
      </a:lvl5pPr>
      <a:lvl6pPr marL="1670121" algn="l" defTabSz="668048" rtl="0" eaLnBrk="1" latinLnBrk="0" hangingPunct="1">
        <a:defRPr sz="1300" kern="1200">
          <a:solidFill>
            <a:schemeClr val="tx1"/>
          </a:solidFill>
          <a:latin typeface="+mn-lt"/>
          <a:ea typeface="+mn-ea"/>
          <a:cs typeface="+mn-cs"/>
        </a:defRPr>
      </a:lvl6pPr>
      <a:lvl7pPr marL="2004144" algn="l" defTabSz="668048" rtl="0" eaLnBrk="1" latinLnBrk="0" hangingPunct="1">
        <a:defRPr sz="1300" kern="1200">
          <a:solidFill>
            <a:schemeClr val="tx1"/>
          </a:solidFill>
          <a:latin typeface="+mn-lt"/>
          <a:ea typeface="+mn-ea"/>
          <a:cs typeface="+mn-cs"/>
        </a:defRPr>
      </a:lvl7pPr>
      <a:lvl8pPr marL="2338168" algn="l" defTabSz="668048" rtl="0" eaLnBrk="1" latinLnBrk="0" hangingPunct="1">
        <a:defRPr sz="1300" kern="1200">
          <a:solidFill>
            <a:schemeClr val="tx1"/>
          </a:solidFill>
          <a:latin typeface="+mn-lt"/>
          <a:ea typeface="+mn-ea"/>
          <a:cs typeface="+mn-cs"/>
        </a:defRPr>
      </a:lvl8pPr>
      <a:lvl9pPr marL="2672193" algn="l" defTabSz="668048" rtl="0" eaLnBrk="1" latinLnBrk="0" hangingPunct="1">
        <a:defRPr sz="13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bwMode="auto">
          <a:xfrm>
            <a:off x="2" y="2"/>
            <a:ext cx="12192000" cy="6858000"/>
          </a:xfrm>
          <a:prstGeom prst="rect">
            <a:avLst/>
          </a:prstGeom>
          <a:blipFill dpi="0" rotWithShape="1">
            <a:blip r:embed="rId25">
              <a:alphaModFix amt="55000"/>
            </a:blip>
            <a:srcRect/>
            <a:stretch>
              <a:fillRect/>
            </a:stretch>
          </a:blipFill>
          <a:ln w="9525" cap="flat" cmpd="sng" algn="ctr">
            <a:noFill/>
            <a:prstDash val="solid"/>
            <a:round/>
            <a:headEnd type="none" w="med" len="med"/>
            <a:tailEnd type="none" w="med" len="med"/>
          </a:ln>
          <a:effectLst/>
        </p:spPr>
        <p:txBody>
          <a:bodyPr vert="horz" wrap="square" lIns="121803" tIns="60905" rIns="121803" bIns="60905" numCol="1" rtlCol="0" anchor="t" anchorCtr="1" compatLnSpc="1">
            <a:prstTxWarp prst="textNoShape">
              <a:avLst/>
            </a:prstTxWarp>
            <a:noAutofit/>
          </a:bodyPr>
          <a:lstStyle/>
          <a:p>
            <a:pPr algn="ctr" fontAlgn="base">
              <a:lnSpc>
                <a:spcPct val="95000"/>
              </a:lnSpc>
              <a:spcBef>
                <a:spcPct val="30000"/>
              </a:spcBef>
              <a:spcAft>
                <a:spcPct val="0"/>
              </a:spcAft>
              <a:buClr>
                <a:prstClr val="white"/>
              </a:buClr>
              <a:buFont typeface="Wingdings" pitchFamily="2" charset="2"/>
              <a:buNone/>
            </a:pPr>
            <a:endParaRPr lang="en-US" sz="2700" dirty="0" smtClean="0">
              <a:solidFill>
                <a:srgbClr val="FFFFFF"/>
              </a:solidFill>
              <a:effectLst>
                <a:outerShdw blurRad="38100" dist="38100" dir="2700000" algn="tl">
                  <a:srgbClr val="000000">
                    <a:alpha val="43137"/>
                  </a:srgbClr>
                </a:outerShdw>
              </a:effectLst>
              <a:latin typeface="Arial Narrow" pitchFamily="34" charset="0"/>
              <a:cs typeface="Arial" charset="0"/>
            </a:endParaRPr>
          </a:p>
        </p:txBody>
      </p:sp>
      <p:sp>
        <p:nvSpPr>
          <p:cNvPr id="4113" name="Rectangle 17"/>
          <p:cNvSpPr>
            <a:spLocks noChangeArrowheads="1"/>
          </p:cNvSpPr>
          <p:nvPr/>
        </p:nvSpPr>
        <p:spPr bwMode="auto">
          <a:xfrm>
            <a:off x="486837" y="381005"/>
            <a:ext cx="11214101" cy="1323975"/>
          </a:xfrm>
          <a:prstGeom prst="rect">
            <a:avLst/>
          </a:prstGeom>
          <a:noFill/>
          <a:ln w="9525">
            <a:noFill/>
            <a:miter lim="800000"/>
            <a:headEnd/>
            <a:tailEnd/>
          </a:ln>
          <a:effectLst/>
        </p:spPr>
        <p:txBody>
          <a:bodyPr lIns="67221" tIns="33613" rIns="67221" bIns="33613" anchor="ctr" anchorCtr="1"/>
          <a:lstStyle/>
          <a:p>
            <a:pPr defTabSz="668116">
              <a:lnSpc>
                <a:spcPct val="90000"/>
              </a:lnSpc>
              <a:spcBef>
                <a:spcPct val="0"/>
              </a:spcBef>
            </a:pPr>
            <a:endParaRPr lang="en-US" sz="2300" dirty="0">
              <a:solidFill>
                <a:prstClr val="white"/>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1" y="1793883"/>
            <a:ext cx="11209867" cy="4168775"/>
          </a:xfrm>
          <a:prstGeom prst="rect">
            <a:avLst/>
          </a:prstGeom>
          <a:noFill/>
          <a:ln w="9525">
            <a:noFill/>
            <a:miter lim="800000"/>
            <a:headEnd/>
            <a:tailEnd/>
          </a:ln>
          <a:effectLst/>
        </p:spPr>
        <p:txBody>
          <a:bodyPr lIns="66755" tIns="33379" rIns="66755" bIns="33379" anchorCtr="1"/>
          <a:lstStyle/>
          <a:p>
            <a:pPr marL="164694" indent="-164694" defTabSz="668116">
              <a:buFont typeface="Wingdings" pitchFamily="2" charset="2"/>
              <a:buChar char=""/>
            </a:pPr>
            <a:endParaRPr lang="en-US" sz="1700" dirty="0">
              <a:solidFill>
                <a:prstClr val="white"/>
              </a:solidFill>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1" y="274639"/>
            <a:ext cx="10972801" cy="1143000"/>
          </a:xfrm>
          <a:prstGeom prst="rect">
            <a:avLst/>
          </a:prstGeom>
          <a:noFill/>
          <a:ln w="9525">
            <a:noFill/>
            <a:miter lim="800000"/>
            <a:headEnd/>
            <a:tailEnd/>
          </a:ln>
          <a:effectLst/>
        </p:spPr>
        <p:txBody>
          <a:bodyPr vert="horz" wrap="square" lIns="80169" tIns="40084" rIns="80169" bIns="40084" numCol="1" anchor="ctr" anchorCtr="0" compatLnSpc="1">
            <a:prstTxWarp prst="textNoShape">
              <a:avLst/>
            </a:prstTxWarp>
          </a:bodyPr>
          <a:lstStyle/>
          <a:p>
            <a:pPr lvl="0"/>
            <a:r>
              <a:rPr lang="en-US" dirty="0" smtClean="0"/>
              <a:t>Click to edit Master title style</a:t>
            </a:r>
          </a:p>
        </p:txBody>
      </p:sp>
      <p:sp>
        <p:nvSpPr>
          <p:cNvPr id="4116" name="Rectangle 20"/>
          <p:cNvSpPr>
            <a:spLocks noGrp="1" noChangeArrowheads="1"/>
          </p:cNvSpPr>
          <p:nvPr>
            <p:ph type="body" idx="1"/>
          </p:nvPr>
        </p:nvSpPr>
        <p:spPr bwMode="auto">
          <a:xfrm>
            <a:off x="609601" y="1600203"/>
            <a:ext cx="10972801" cy="4525964"/>
          </a:xfrm>
          <a:prstGeom prst="rect">
            <a:avLst/>
          </a:prstGeom>
          <a:noFill/>
          <a:ln w="9525">
            <a:noFill/>
            <a:miter lim="800000"/>
            <a:headEnd/>
            <a:tailEnd/>
          </a:ln>
          <a:effectLst/>
        </p:spPr>
        <p:txBody>
          <a:bodyPr vert="horz" wrap="square" lIns="80169" tIns="40084" rIns="80169" bIns="40084" numCol="1" anchor="t" anchorCtr="1"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533084332"/>
      </p:ext>
    </p:extLst>
  </p:cSld>
  <p:clrMap bg1="dk2" tx1="lt1" bg2="dk1"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 id="2147483872" r:id="rId19"/>
    <p:sldLayoutId id="2147483873" r:id="rId20"/>
    <p:sldLayoutId id="2147483874" r:id="rId21"/>
    <p:sldLayoutId id="2147483875" r:id="rId22"/>
  </p:sldLayoutIdLst>
  <p:transition>
    <p:fade/>
  </p:transition>
  <p:timing>
    <p:tnLst>
      <p:par>
        <p:cTn id="1" dur="indefinite" restart="never" nodeType="tmRoot"/>
      </p:par>
    </p:tnLst>
  </p:timing>
  <p:txStyles>
    <p:titleStyle>
      <a:lvl1pPr algn="ctr" rtl="0" eaLnBrk="1" fontAlgn="base" hangingPunct="1">
        <a:lnSpc>
          <a:spcPct val="90000"/>
        </a:lnSpc>
        <a:spcBef>
          <a:spcPct val="0"/>
        </a:spcBef>
        <a:spcAft>
          <a:spcPct val="0"/>
        </a:spcAft>
        <a:defRPr sz="5300">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5pPr>
      <a:lvl6pPr marL="334024"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6pPr>
      <a:lvl7pPr marL="668048"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7pPr>
      <a:lvl8pPr marL="1002072"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8pPr>
      <a:lvl9pPr marL="1336096" algn="ctr" rtl="0" eaLnBrk="1" fontAlgn="base" hangingPunct="1">
        <a:lnSpc>
          <a:spcPct val="90000"/>
        </a:lnSpc>
        <a:spcBef>
          <a:spcPct val="0"/>
        </a:spcBef>
        <a:spcAft>
          <a:spcPct val="0"/>
        </a:spcAft>
        <a:defRPr sz="2300">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64694" indent="-164694" algn="l" rtl="0" eaLnBrk="1" fontAlgn="base" hangingPunct="1">
        <a:lnSpc>
          <a:spcPct val="95000"/>
        </a:lnSpc>
        <a:spcBef>
          <a:spcPct val="30000"/>
        </a:spcBef>
        <a:spcAft>
          <a:spcPct val="0"/>
        </a:spcAft>
        <a:buClr>
          <a:schemeClr val="tx1"/>
        </a:buClr>
        <a:buFont typeface="Arial" pitchFamily="34" charset="0"/>
        <a:buChar char="•"/>
        <a:defRPr sz="2700">
          <a:solidFill>
            <a:schemeClr val="tx1"/>
          </a:solidFill>
          <a:effectLst/>
          <a:latin typeface="+mn-lt"/>
          <a:ea typeface="+mn-ea"/>
          <a:cs typeface="+mn-cs"/>
        </a:defRPr>
      </a:lvl1pPr>
      <a:lvl2pPr marL="416370" indent="-164694" algn="l" rtl="0" eaLnBrk="1" fontAlgn="base" hangingPunct="1">
        <a:lnSpc>
          <a:spcPct val="95000"/>
        </a:lnSpc>
        <a:spcBef>
          <a:spcPct val="30000"/>
        </a:spcBef>
        <a:spcAft>
          <a:spcPct val="0"/>
        </a:spcAft>
        <a:buClr>
          <a:schemeClr val="tx1"/>
        </a:buClr>
        <a:buChar char="–"/>
        <a:defRPr sz="2300">
          <a:solidFill>
            <a:schemeClr val="tx1"/>
          </a:solidFill>
          <a:effectLst/>
          <a:latin typeface="+mn-lt"/>
          <a:cs typeface="+mn-cs"/>
        </a:defRPr>
      </a:lvl2pPr>
      <a:lvl3pPr marL="668048" indent="-164694" algn="l" rtl="0" eaLnBrk="1" fontAlgn="base" hangingPunct="1">
        <a:lnSpc>
          <a:spcPct val="95000"/>
        </a:lnSpc>
        <a:spcBef>
          <a:spcPct val="30000"/>
        </a:spcBef>
        <a:spcAft>
          <a:spcPct val="0"/>
        </a:spcAft>
        <a:buClr>
          <a:schemeClr val="tx1"/>
        </a:buClr>
        <a:buChar char="–"/>
        <a:defRPr sz="2000">
          <a:solidFill>
            <a:schemeClr val="tx1"/>
          </a:solidFill>
          <a:effectLst/>
          <a:latin typeface="+mn-lt"/>
          <a:cs typeface="+mn-cs"/>
        </a:defRPr>
      </a:lvl3pPr>
      <a:lvl4pPr marL="1010191" indent="-17513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4pPr>
      <a:lvl5pPr marL="1261869"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5pPr>
      <a:lvl6pPr marL="1595893"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6pPr>
      <a:lvl7pPr marL="1929918"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7pPr>
      <a:lvl8pPr marL="2263941"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8pPr>
      <a:lvl9pPr marL="2597965" indent="-168173" algn="l" rtl="0" eaLnBrk="1" fontAlgn="base" hangingPunct="1">
        <a:spcBef>
          <a:spcPct val="20000"/>
        </a:spcBef>
        <a:spcAft>
          <a:spcPct val="0"/>
        </a:spcAft>
        <a:buChar char="•"/>
        <a:defRPr sz="1400">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668048" rtl="0" eaLnBrk="1" latinLnBrk="0" hangingPunct="1">
        <a:defRPr sz="1300" kern="1200">
          <a:solidFill>
            <a:schemeClr val="tx1"/>
          </a:solidFill>
          <a:latin typeface="+mn-lt"/>
          <a:ea typeface="+mn-ea"/>
          <a:cs typeface="+mn-cs"/>
        </a:defRPr>
      </a:lvl1pPr>
      <a:lvl2pPr marL="334024" algn="l" defTabSz="668048" rtl="0" eaLnBrk="1" latinLnBrk="0" hangingPunct="1">
        <a:defRPr sz="1300" kern="1200">
          <a:solidFill>
            <a:schemeClr val="tx1"/>
          </a:solidFill>
          <a:latin typeface="+mn-lt"/>
          <a:ea typeface="+mn-ea"/>
          <a:cs typeface="+mn-cs"/>
        </a:defRPr>
      </a:lvl2pPr>
      <a:lvl3pPr marL="668048" algn="l" defTabSz="668048" rtl="0" eaLnBrk="1" latinLnBrk="0" hangingPunct="1">
        <a:defRPr sz="1300" kern="1200">
          <a:solidFill>
            <a:schemeClr val="tx1"/>
          </a:solidFill>
          <a:latin typeface="+mn-lt"/>
          <a:ea typeface="+mn-ea"/>
          <a:cs typeface="+mn-cs"/>
        </a:defRPr>
      </a:lvl3pPr>
      <a:lvl4pPr marL="1002072" algn="l" defTabSz="668048" rtl="0" eaLnBrk="1" latinLnBrk="0" hangingPunct="1">
        <a:defRPr sz="1300" kern="1200">
          <a:solidFill>
            <a:schemeClr val="tx1"/>
          </a:solidFill>
          <a:latin typeface="+mn-lt"/>
          <a:ea typeface="+mn-ea"/>
          <a:cs typeface="+mn-cs"/>
        </a:defRPr>
      </a:lvl4pPr>
      <a:lvl5pPr marL="1336096" algn="l" defTabSz="668048" rtl="0" eaLnBrk="1" latinLnBrk="0" hangingPunct="1">
        <a:defRPr sz="1300" kern="1200">
          <a:solidFill>
            <a:schemeClr val="tx1"/>
          </a:solidFill>
          <a:latin typeface="+mn-lt"/>
          <a:ea typeface="+mn-ea"/>
          <a:cs typeface="+mn-cs"/>
        </a:defRPr>
      </a:lvl5pPr>
      <a:lvl6pPr marL="1670121" algn="l" defTabSz="668048" rtl="0" eaLnBrk="1" latinLnBrk="0" hangingPunct="1">
        <a:defRPr sz="1300" kern="1200">
          <a:solidFill>
            <a:schemeClr val="tx1"/>
          </a:solidFill>
          <a:latin typeface="+mn-lt"/>
          <a:ea typeface="+mn-ea"/>
          <a:cs typeface="+mn-cs"/>
        </a:defRPr>
      </a:lvl6pPr>
      <a:lvl7pPr marL="2004144" algn="l" defTabSz="668048" rtl="0" eaLnBrk="1" latinLnBrk="0" hangingPunct="1">
        <a:defRPr sz="1300" kern="1200">
          <a:solidFill>
            <a:schemeClr val="tx1"/>
          </a:solidFill>
          <a:latin typeface="+mn-lt"/>
          <a:ea typeface="+mn-ea"/>
          <a:cs typeface="+mn-cs"/>
        </a:defRPr>
      </a:lvl7pPr>
      <a:lvl8pPr marL="2338168" algn="l" defTabSz="668048" rtl="0" eaLnBrk="1" latinLnBrk="0" hangingPunct="1">
        <a:defRPr sz="1300" kern="1200">
          <a:solidFill>
            <a:schemeClr val="tx1"/>
          </a:solidFill>
          <a:latin typeface="+mn-lt"/>
          <a:ea typeface="+mn-ea"/>
          <a:cs typeface="+mn-cs"/>
        </a:defRPr>
      </a:lvl8pPr>
      <a:lvl9pPr marL="2672193" algn="l" defTabSz="668048" rtl="0" eaLnBrk="1" latinLnBrk="0" hangingPunct="1">
        <a:defRPr sz="13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486835" y="381003"/>
            <a:ext cx="11214101" cy="1323975"/>
          </a:xfrm>
          <a:prstGeom prst="rect">
            <a:avLst/>
          </a:prstGeom>
          <a:noFill/>
          <a:ln w="9525">
            <a:noFill/>
            <a:miter lim="800000"/>
            <a:headEnd/>
            <a:tailEnd/>
          </a:ln>
          <a:effectLst/>
        </p:spPr>
        <p:txBody>
          <a:bodyPr lIns="67235" tIns="33619" rIns="67235" bIns="33619" anchor="ctr" anchorCtr="1"/>
          <a:lstStyle/>
          <a:p>
            <a:pPr defTabSz="668258">
              <a:lnSpc>
                <a:spcPct val="90000"/>
              </a:lnSpc>
              <a:spcBef>
                <a:spcPct val="0"/>
              </a:spcBef>
            </a:pPr>
            <a:endParaRPr lang="en-US" sz="2333" dirty="0">
              <a:solidFill>
                <a:prstClr val="white"/>
              </a:solidFill>
              <a:effectLst>
                <a:outerShdw blurRad="38100" dist="38100" dir="2700000" algn="tl">
                  <a:srgbClr val="000000"/>
                </a:outerShdw>
              </a:effectLst>
              <a:latin typeface="Neo Sans Intel Medium" pitchFamily="34" charset="0"/>
            </a:endParaRPr>
          </a:p>
        </p:txBody>
      </p:sp>
      <p:sp>
        <p:nvSpPr>
          <p:cNvPr id="4114" name="Rectangle 18"/>
          <p:cNvSpPr>
            <a:spLocks noChangeArrowheads="1"/>
          </p:cNvSpPr>
          <p:nvPr/>
        </p:nvSpPr>
        <p:spPr bwMode="auto">
          <a:xfrm>
            <a:off x="488951" y="1793881"/>
            <a:ext cx="11209867" cy="4168775"/>
          </a:xfrm>
          <a:prstGeom prst="rect">
            <a:avLst/>
          </a:prstGeom>
          <a:noFill/>
          <a:ln w="9525">
            <a:noFill/>
            <a:miter lim="800000"/>
            <a:headEnd/>
            <a:tailEnd/>
          </a:ln>
          <a:effectLst/>
        </p:spPr>
        <p:txBody>
          <a:bodyPr lIns="66771" tIns="33387" rIns="66771" bIns="33387" anchorCtr="1"/>
          <a:lstStyle/>
          <a:p>
            <a:pPr marL="164728" indent="-164728" defTabSz="668258">
              <a:buFont typeface="Wingdings" pitchFamily="2" charset="2"/>
              <a:buChar char=""/>
            </a:pPr>
            <a:endParaRPr lang="en-US" sz="1751" dirty="0">
              <a:solidFill>
                <a:prstClr val="white"/>
              </a:solidFill>
              <a:effectLst>
                <a:outerShdw blurRad="38100" dist="38100" dir="2700000" algn="tl">
                  <a:srgbClr val="000000"/>
                </a:outerShdw>
              </a:effectLst>
              <a:latin typeface="Neo Sans Intel" pitchFamily="34" charset="0"/>
            </a:endParaRPr>
          </a:p>
        </p:txBody>
      </p:sp>
      <p:sp>
        <p:nvSpPr>
          <p:cNvPr id="4115" name="Rectangle 19"/>
          <p:cNvSpPr>
            <a:spLocks noGrp="1" noChangeArrowheads="1"/>
          </p:cNvSpPr>
          <p:nvPr>
            <p:ph type="title"/>
          </p:nvPr>
        </p:nvSpPr>
        <p:spPr bwMode="auto">
          <a:xfrm>
            <a:off x="609600" y="274639"/>
            <a:ext cx="10972800" cy="1143000"/>
          </a:xfrm>
          <a:prstGeom prst="rect">
            <a:avLst/>
          </a:prstGeom>
          <a:noFill/>
          <a:ln w="9525">
            <a:noFill/>
            <a:miter lim="800000"/>
            <a:headEnd/>
            <a:tailEnd/>
          </a:ln>
          <a:effectLst/>
        </p:spPr>
        <p:txBody>
          <a:bodyPr vert="horz" wrap="square" lIns="80185" tIns="40092" rIns="80185" bIns="40092" numCol="1" anchor="ctr" anchorCtr="0" compatLnSpc="1">
            <a:prstTxWarp prst="textNoShape">
              <a:avLst/>
            </a:prstTxWarp>
          </a:bodyPr>
          <a:lstStyle/>
          <a:p>
            <a:pPr lvl="0"/>
            <a:r>
              <a:rPr lang="en-US" dirty="0" smtClean="0"/>
              <a:t>Click to edit Master title style</a:t>
            </a:r>
          </a:p>
        </p:txBody>
      </p:sp>
      <p:sp>
        <p:nvSpPr>
          <p:cNvPr id="4116" name="Rectangle 20"/>
          <p:cNvSpPr>
            <a:spLocks noGrp="1" noChangeArrowheads="1"/>
          </p:cNvSpPr>
          <p:nvPr>
            <p:ph type="body" idx="1"/>
          </p:nvPr>
        </p:nvSpPr>
        <p:spPr bwMode="auto">
          <a:xfrm>
            <a:off x="609600" y="1600203"/>
            <a:ext cx="10972800" cy="4525964"/>
          </a:xfrm>
          <a:prstGeom prst="rect">
            <a:avLst/>
          </a:prstGeom>
          <a:noFill/>
          <a:ln w="9525">
            <a:noFill/>
            <a:miter lim="800000"/>
            <a:headEnd/>
            <a:tailEnd/>
          </a:ln>
          <a:effectLst/>
        </p:spPr>
        <p:txBody>
          <a:bodyPr vert="horz" wrap="square" lIns="80185" tIns="40092" rIns="80185" bIns="40092" numCol="1" anchor="t" anchorCtr="1"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910381633"/>
      </p:ext>
    </p:extLst>
  </p:cSld>
  <p:clrMap bg1="dk2" tx1="lt1" bg2="dk1" tx2="lt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Lst>
  <p:transition>
    <p:fade/>
  </p:transition>
  <p:timing>
    <p:tnLst>
      <p:par>
        <p:cTn id="1" dur="indefinite" restart="never" nodeType="tmRoot"/>
      </p:par>
    </p:tnLst>
  </p:timing>
  <p:txStyles>
    <p:titleStyle>
      <a:lvl1pPr algn="ctr" rtl="0" eaLnBrk="1" fontAlgn="base" hangingPunct="1">
        <a:lnSpc>
          <a:spcPct val="90000"/>
        </a:lnSpc>
        <a:spcBef>
          <a:spcPct val="0"/>
        </a:spcBef>
        <a:spcAft>
          <a:spcPct val="0"/>
        </a:spcAft>
        <a:defRPr sz="5333">
          <a:solidFill>
            <a:schemeClr val="tx1"/>
          </a:solidFill>
          <a:effectLst/>
          <a:latin typeface="+mj-lt"/>
          <a:ea typeface="+mj-ea"/>
          <a:cs typeface="+mj-cs"/>
        </a:defRPr>
      </a:lvl1pPr>
      <a:lvl2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2pPr>
      <a:lvl3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3pPr>
      <a:lvl4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4pPr>
      <a:lvl5pPr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5pPr>
      <a:lvl6pPr marL="334096"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6pPr>
      <a:lvl7pPr marL="668190"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7pPr>
      <a:lvl8pPr marL="1002286"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8pPr>
      <a:lvl9pPr marL="1336381" algn="ctr" rtl="0" eaLnBrk="1" fontAlgn="base" hangingPunct="1">
        <a:lnSpc>
          <a:spcPct val="90000"/>
        </a:lnSpc>
        <a:spcBef>
          <a:spcPct val="0"/>
        </a:spcBef>
        <a:spcAft>
          <a:spcPct val="0"/>
        </a:spcAft>
        <a:defRPr sz="2333">
          <a:solidFill>
            <a:schemeClr val="tx1"/>
          </a:solidFill>
          <a:effectLst>
            <a:outerShdw blurRad="38100" dist="38100" dir="2700000" algn="tl">
              <a:srgbClr val="000000"/>
            </a:outerShdw>
          </a:effectLst>
          <a:latin typeface="Neo Sans Intel Medium" pitchFamily="34" charset="0"/>
          <a:cs typeface="Arial" charset="0"/>
        </a:defRPr>
      </a:lvl9pPr>
    </p:titleStyle>
    <p:bodyStyle>
      <a:lvl1pPr marL="164728" indent="-164728" algn="l" rtl="0" eaLnBrk="1" fontAlgn="base" hangingPunct="1">
        <a:lnSpc>
          <a:spcPct val="95000"/>
        </a:lnSpc>
        <a:spcBef>
          <a:spcPct val="30000"/>
        </a:spcBef>
        <a:spcAft>
          <a:spcPct val="0"/>
        </a:spcAft>
        <a:buClr>
          <a:schemeClr val="tx1"/>
        </a:buClr>
        <a:buFont typeface="Arial" pitchFamily="34" charset="0"/>
        <a:buChar char="•"/>
        <a:defRPr sz="2667">
          <a:solidFill>
            <a:schemeClr val="tx1"/>
          </a:solidFill>
          <a:effectLst/>
          <a:latin typeface="+mn-lt"/>
          <a:ea typeface="+mn-ea"/>
          <a:cs typeface="+mn-cs"/>
        </a:defRPr>
      </a:lvl1pPr>
      <a:lvl2pPr marL="416460" indent="-164728" algn="l" rtl="0" eaLnBrk="1" fontAlgn="base" hangingPunct="1">
        <a:lnSpc>
          <a:spcPct val="95000"/>
        </a:lnSpc>
        <a:spcBef>
          <a:spcPct val="30000"/>
        </a:spcBef>
        <a:spcAft>
          <a:spcPct val="0"/>
        </a:spcAft>
        <a:buClr>
          <a:schemeClr val="tx1"/>
        </a:buClr>
        <a:buChar char="–"/>
        <a:defRPr sz="2333">
          <a:solidFill>
            <a:schemeClr val="tx1"/>
          </a:solidFill>
          <a:effectLst/>
          <a:latin typeface="+mn-lt"/>
          <a:cs typeface="+mn-cs"/>
        </a:defRPr>
      </a:lvl2pPr>
      <a:lvl3pPr marL="668190" indent="-164728" algn="l" rtl="0" eaLnBrk="1" fontAlgn="base" hangingPunct="1">
        <a:lnSpc>
          <a:spcPct val="95000"/>
        </a:lnSpc>
        <a:spcBef>
          <a:spcPct val="30000"/>
        </a:spcBef>
        <a:spcAft>
          <a:spcPct val="0"/>
        </a:spcAft>
        <a:buClr>
          <a:schemeClr val="tx1"/>
        </a:buClr>
        <a:buChar char="–"/>
        <a:defRPr sz="2000">
          <a:solidFill>
            <a:schemeClr val="tx1"/>
          </a:solidFill>
          <a:effectLst/>
          <a:latin typeface="+mn-lt"/>
          <a:cs typeface="+mn-cs"/>
        </a:defRPr>
      </a:lvl3pPr>
      <a:lvl4pPr marL="1010407" indent="-175169"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4pPr>
      <a:lvl5pPr marL="1262138" indent="-168209"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5pPr>
      <a:lvl6pPr marL="1596233" indent="-168209"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6pPr>
      <a:lvl7pPr marL="1930329" indent="-168209"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7pPr>
      <a:lvl8pPr marL="2264423" indent="-168209"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8pPr>
      <a:lvl9pPr marL="2598518" indent="-168209" algn="l" rtl="0" eaLnBrk="1" fontAlgn="base" hangingPunct="1">
        <a:spcBef>
          <a:spcPct val="20000"/>
        </a:spcBef>
        <a:spcAft>
          <a:spcPct val="0"/>
        </a:spcAft>
        <a:buChar char="•"/>
        <a:defRPr sz="1417">
          <a:solidFill>
            <a:schemeClr val="tx1"/>
          </a:solidFill>
          <a:effectLst>
            <a:outerShdw blurRad="38100" dist="38100" dir="2700000" algn="tl">
              <a:srgbClr val="000000"/>
            </a:outerShdw>
          </a:effectLst>
          <a:latin typeface="Arial" charset="0"/>
          <a:cs typeface="+mn-cs"/>
        </a:defRPr>
      </a:lvl9pPr>
    </p:bodyStyle>
    <p:otherStyle>
      <a:defPPr>
        <a:defRPr lang="en-US"/>
      </a:defPPr>
      <a:lvl1pPr marL="0" algn="l" defTabSz="668190" rtl="0" eaLnBrk="1" latinLnBrk="0" hangingPunct="1">
        <a:defRPr sz="1333" kern="1200">
          <a:solidFill>
            <a:schemeClr val="tx1"/>
          </a:solidFill>
          <a:latin typeface="+mn-lt"/>
          <a:ea typeface="+mn-ea"/>
          <a:cs typeface="+mn-cs"/>
        </a:defRPr>
      </a:lvl1pPr>
      <a:lvl2pPr marL="334096" algn="l" defTabSz="668190" rtl="0" eaLnBrk="1" latinLnBrk="0" hangingPunct="1">
        <a:defRPr sz="1333" kern="1200">
          <a:solidFill>
            <a:schemeClr val="tx1"/>
          </a:solidFill>
          <a:latin typeface="+mn-lt"/>
          <a:ea typeface="+mn-ea"/>
          <a:cs typeface="+mn-cs"/>
        </a:defRPr>
      </a:lvl2pPr>
      <a:lvl3pPr marL="668190" algn="l" defTabSz="668190" rtl="0" eaLnBrk="1" latinLnBrk="0" hangingPunct="1">
        <a:defRPr sz="1333" kern="1200">
          <a:solidFill>
            <a:schemeClr val="tx1"/>
          </a:solidFill>
          <a:latin typeface="+mn-lt"/>
          <a:ea typeface="+mn-ea"/>
          <a:cs typeface="+mn-cs"/>
        </a:defRPr>
      </a:lvl3pPr>
      <a:lvl4pPr marL="1002286" algn="l" defTabSz="668190" rtl="0" eaLnBrk="1" latinLnBrk="0" hangingPunct="1">
        <a:defRPr sz="1333" kern="1200">
          <a:solidFill>
            <a:schemeClr val="tx1"/>
          </a:solidFill>
          <a:latin typeface="+mn-lt"/>
          <a:ea typeface="+mn-ea"/>
          <a:cs typeface="+mn-cs"/>
        </a:defRPr>
      </a:lvl4pPr>
      <a:lvl5pPr marL="1336381" algn="l" defTabSz="668190" rtl="0" eaLnBrk="1" latinLnBrk="0" hangingPunct="1">
        <a:defRPr sz="1333" kern="1200">
          <a:solidFill>
            <a:schemeClr val="tx1"/>
          </a:solidFill>
          <a:latin typeface="+mn-lt"/>
          <a:ea typeface="+mn-ea"/>
          <a:cs typeface="+mn-cs"/>
        </a:defRPr>
      </a:lvl5pPr>
      <a:lvl6pPr marL="1670477" algn="l" defTabSz="668190" rtl="0" eaLnBrk="1" latinLnBrk="0" hangingPunct="1">
        <a:defRPr sz="1333" kern="1200">
          <a:solidFill>
            <a:schemeClr val="tx1"/>
          </a:solidFill>
          <a:latin typeface="+mn-lt"/>
          <a:ea typeface="+mn-ea"/>
          <a:cs typeface="+mn-cs"/>
        </a:defRPr>
      </a:lvl6pPr>
      <a:lvl7pPr marL="2004571" algn="l" defTabSz="668190" rtl="0" eaLnBrk="1" latinLnBrk="0" hangingPunct="1">
        <a:defRPr sz="1333" kern="1200">
          <a:solidFill>
            <a:schemeClr val="tx1"/>
          </a:solidFill>
          <a:latin typeface="+mn-lt"/>
          <a:ea typeface="+mn-ea"/>
          <a:cs typeface="+mn-cs"/>
        </a:defRPr>
      </a:lvl7pPr>
      <a:lvl8pPr marL="2338667" algn="l" defTabSz="668190" rtl="0" eaLnBrk="1" latinLnBrk="0" hangingPunct="1">
        <a:defRPr sz="1333" kern="1200">
          <a:solidFill>
            <a:schemeClr val="tx1"/>
          </a:solidFill>
          <a:latin typeface="+mn-lt"/>
          <a:ea typeface="+mn-ea"/>
          <a:cs typeface="+mn-cs"/>
        </a:defRPr>
      </a:lvl8pPr>
      <a:lvl9pPr marL="2672761" algn="l" defTabSz="668190" rtl="0" eaLnBrk="1" latinLnBrk="0" hangingPunct="1">
        <a:defRPr sz="1333"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2001A"/>
            </a:gs>
            <a:gs pos="44000">
              <a:srgbClr val="193283"/>
            </a:gs>
            <a:gs pos="100000">
              <a:srgbClr val="118DD3"/>
            </a:gs>
          </a:gsLst>
          <a:lin ang="2700000" scaled="1"/>
          <a:tileRect/>
        </a:gradFill>
        <a:effectLst/>
      </p:bgPr>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11" name="Picture 2"/>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err="1" smtClean="0"/>
              <a:t>44pt</a:t>
            </a:r>
            <a:r>
              <a:rPr lang="en-US" dirty="0" smtClean="0"/>
              <a:t> Intel Clear Headline</a:t>
            </a:r>
            <a:endParaRPr lang="en-US" dirty="0"/>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sp>
        <p:nvSpPr>
          <p:cNvPr id="6"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pPr defTabSz="609585"/>
            <a:fld id="{EE2556C5-CE8C-6547-B838-EA80C61A4AF7}" type="slidenum">
              <a:rPr lang="en-US" smtClean="0">
                <a:solidFill>
                  <a:prstClr val="white"/>
                </a:solidFill>
              </a:rPr>
              <a:pPr defTabSz="609585"/>
              <a:t>‹#›</a:t>
            </a:fld>
            <a:endParaRPr lang="en-US" dirty="0">
              <a:solidFill>
                <a:prstClr val="white"/>
              </a:solidFill>
            </a:endParaRPr>
          </a:p>
        </p:txBody>
      </p:sp>
    </p:spTree>
    <p:extLst>
      <p:ext uri="{BB962C8B-B14F-4D97-AF65-F5344CB8AC3E}">
        <p14:creationId xmlns:p14="http://schemas.microsoft.com/office/powerpoint/2010/main" val="2548048815"/>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7" r:id="rId7"/>
    <p:sldLayoutId id="2147484018" r:id="rId8"/>
    <p:sldLayoutId id="2147484019" r:id="rId9"/>
  </p:sldLayoutIdLst>
  <p:timing>
    <p:tnLst>
      <p:par>
        <p:cTn id="1" dur="indefinite" restart="never" nodeType="tmRoot"/>
      </p:par>
    </p:tnLst>
  </p:timing>
  <p:hf hdr="0" ftr="0" dt="0"/>
  <p:txStyles>
    <p:title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2001A"/>
            </a:gs>
            <a:gs pos="44000">
              <a:srgbClr val="193283"/>
            </a:gs>
            <a:gs pos="100000">
              <a:srgbClr val="118DD3"/>
            </a:gs>
          </a:gsLst>
          <a:lin ang="2700000" scaled="1"/>
          <a:tileRect/>
        </a:gradFill>
        <a:effectLst/>
      </p:bgPr>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11" name="Picture 2"/>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err="1" smtClean="0"/>
              <a:t>44pt</a:t>
            </a:r>
            <a:r>
              <a:rPr lang="en-US" dirty="0" smtClean="0"/>
              <a:t> Intel Clear Headline</a:t>
            </a:r>
            <a:endParaRPr lang="en-US" dirty="0"/>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sp>
        <p:nvSpPr>
          <p:cNvPr id="6"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pPr defTabSz="609585"/>
            <a:fld id="{EE2556C5-CE8C-6547-B838-EA80C61A4AF7}" type="slidenum">
              <a:rPr lang="en-US" smtClean="0">
                <a:solidFill>
                  <a:prstClr val="white"/>
                </a:solidFill>
              </a:rPr>
              <a:pPr defTabSz="609585"/>
              <a:t>‹#›</a:t>
            </a:fld>
            <a:endParaRPr lang="en-US" dirty="0">
              <a:solidFill>
                <a:prstClr val="white"/>
              </a:solidFill>
            </a:endParaRPr>
          </a:p>
        </p:txBody>
      </p:sp>
    </p:spTree>
    <p:extLst>
      <p:ext uri="{BB962C8B-B14F-4D97-AF65-F5344CB8AC3E}">
        <p14:creationId xmlns:p14="http://schemas.microsoft.com/office/powerpoint/2010/main" val="2821231546"/>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8" r:id="rId7"/>
    <p:sldLayoutId id="2147484029" r:id="rId8"/>
    <p:sldLayoutId id="2147484030" r:id="rId9"/>
  </p:sldLayoutIdLst>
  <p:timing>
    <p:tnLst>
      <p:par>
        <p:cTn id="1" dur="indefinite" restart="never" nodeType="tmRoot"/>
      </p:par>
    </p:tnLst>
  </p:timing>
  <p:hf hdr="0" ftr="0" dt="0"/>
  <p:txStyles>
    <p:title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2001A"/>
            </a:gs>
            <a:gs pos="44000">
              <a:srgbClr val="193283"/>
            </a:gs>
            <a:gs pos="100000">
              <a:srgbClr val="118DD3"/>
            </a:gs>
          </a:gsLst>
          <a:lin ang="2700000" scaled="1"/>
          <a:tileRect/>
        </a:gradFill>
        <a:effectLst/>
      </p:bgPr>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11" name="Picture 2"/>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err="1" smtClean="0"/>
              <a:t>44pt</a:t>
            </a:r>
            <a:r>
              <a:rPr lang="en-US" dirty="0" smtClean="0"/>
              <a:t> Intel Clear Headline</a:t>
            </a:r>
            <a:endParaRPr lang="en-US" dirty="0"/>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sp>
        <p:nvSpPr>
          <p:cNvPr id="6"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pPr defTabSz="609585"/>
            <a:fld id="{EE2556C5-CE8C-6547-B838-EA80C61A4AF7}" type="slidenum">
              <a:rPr lang="en-US" smtClean="0">
                <a:solidFill>
                  <a:prstClr val="white"/>
                </a:solidFill>
              </a:rPr>
              <a:pPr defTabSz="609585"/>
              <a:t>‹#›</a:t>
            </a:fld>
            <a:endParaRPr lang="en-US" dirty="0">
              <a:solidFill>
                <a:prstClr val="white"/>
              </a:solidFill>
            </a:endParaRPr>
          </a:p>
        </p:txBody>
      </p:sp>
    </p:spTree>
    <p:extLst>
      <p:ext uri="{BB962C8B-B14F-4D97-AF65-F5344CB8AC3E}">
        <p14:creationId xmlns:p14="http://schemas.microsoft.com/office/powerpoint/2010/main" val="4240282897"/>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Lst>
  <p:timing>
    <p:tnLst>
      <p:par>
        <p:cTn id="1" dur="indefinite" restart="never" nodeType="tmRoot"/>
      </p:par>
    </p:tnLst>
  </p:timing>
  <p:hf hdr="0" ftr="0" dt="0"/>
  <p:txStyles>
    <p:title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2001A"/>
            </a:gs>
            <a:gs pos="44000">
              <a:srgbClr val="193283"/>
            </a:gs>
            <a:gs pos="100000">
              <a:srgbClr val="118DD3"/>
            </a:gs>
          </a:gsLst>
          <a:lin ang="2700000" scaled="1"/>
          <a:tileRect/>
        </a:gradFill>
        <a:effectLst/>
      </p:bgPr>
    </p:bg>
    <p:spTree>
      <p:nvGrpSpPr>
        <p:cNvPr id="1" name=""/>
        <p:cNvGrpSpPr/>
        <p:nvPr/>
      </p:nvGrpSpPr>
      <p:grpSpPr>
        <a:xfrm>
          <a:off x="0" y="0"/>
          <a:ext cx="0" cy="0"/>
          <a:chOff x="0" y="0"/>
          <a:chExt cx="0" cy="0"/>
        </a:xfrm>
      </p:grpSpPr>
      <p:sp>
        <p:nvSpPr>
          <p:cNvPr id="9" name="Rectangle 8"/>
          <p:cNvSpPr/>
          <p:nvPr/>
        </p:nvSpPr>
        <p:spPr>
          <a:xfrm>
            <a:off x="-2116" y="6345936"/>
            <a:ext cx="12192000" cy="512064"/>
          </a:xfrm>
          <a:prstGeom prst="rect">
            <a:avLst/>
          </a:prstGeom>
          <a:gradFill flip="none" rotWithShape="1">
            <a:gsLst>
              <a:gs pos="0">
                <a:srgbClr val="1287CD"/>
              </a:gs>
              <a:gs pos="100000">
                <a:srgbClr val="0D1043"/>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dirty="0">
              <a:solidFill>
                <a:prstClr val="white"/>
              </a:solidFill>
            </a:endParaRPr>
          </a:p>
        </p:txBody>
      </p:sp>
      <p:pic>
        <p:nvPicPr>
          <p:cNvPr id="11" name="Picture 2"/>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0996016" y="6440786"/>
            <a:ext cx="466856" cy="320175"/>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11624735" y="6432680"/>
            <a:ext cx="3175" cy="316992"/>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Placeholder 1"/>
          <p:cNvSpPr>
            <a:spLocks noGrp="1"/>
          </p:cNvSpPr>
          <p:nvPr>
            <p:ph type="title"/>
          </p:nvPr>
        </p:nvSpPr>
        <p:spPr>
          <a:xfrm>
            <a:off x="607484" y="413507"/>
            <a:ext cx="10972800" cy="1158240"/>
          </a:xfrm>
          <a:prstGeom prst="rect">
            <a:avLst/>
          </a:prstGeom>
        </p:spPr>
        <p:txBody>
          <a:bodyPr vert="horz" lIns="0" tIns="0" rIns="0" bIns="0" rtlCol="0" anchor="t" anchorCtr="0">
            <a:noAutofit/>
          </a:bodyPr>
          <a:lstStyle/>
          <a:p>
            <a:r>
              <a:rPr lang="en-US" dirty="0" err="1" smtClean="0"/>
              <a:t>44pt</a:t>
            </a:r>
            <a:r>
              <a:rPr lang="en-US" dirty="0" smtClean="0"/>
              <a:t> Intel Clear Headline</a:t>
            </a:r>
            <a:endParaRPr lang="en-US" dirty="0"/>
          </a:p>
        </p:txBody>
      </p:sp>
      <p:sp>
        <p:nvSpPr>
          <p:cNvPr id="3" name="Text Placeholder 2"/>
          <p:cNvSpPr>
            <a:spLocks noGrp="1"/>
          </p:cNvSpPr>
          <p:nvPr>
            <p:ph type="body" idx="1"/>
          </p:nvPr>
        </p:nvSpPr>
        <p:spPr>
          <a:xfrm>
            <a:off x="607484" y="1604434"/>
            <a:ext cx="10970683" cy="4567767"/>
          </a:xfrm>
          <a:prstGeom prst="rect">
            <a:avLst/>
          </a:prstGeom>
        </p:spPr>
        <p:txBody>
          <a:bodyPr vert="horz" lIns="0" tIns="0" rIns="0" bIns="0" rtlCol="0">
            <a:noAutofit/>
          </a:bodyPr>
          <a:lstStyle/>
          <a:p>
            <a:pPr lvl="0"/>
            <a:r>
              <a:rPr lang="en-US" dirty="0" smtClean="0"/>
              <a:t>18pt Intel Clear body text</a:t>
            </a:r>
          </a:p>
          <a:p>
            <a:pPr lvl="1"/>
            <a:r>
              <a:rPr lang="en-US" dirty="0" smtClean="0"/>
              <a:t>16pt Intel Clear bullet one</a:t>
            </a:r>
          </a:p>
          <a:p>
            <a:pPr lvl="2"/>
            <a:r>
              <a:rPr lang="en-US" dirty="0" smtClean="0"/>
              <a:t>16pt Intel Clear sub-bullet</a:t>
            </a:r>
          </a:p>
          <a:p>
            <a:pPr lvl="3"/>
            <a:r>
              <a:rPr lang="en-US" dirty="0" err="1" smtClean="0"/>
              <a:t>14pt</a:t>
            </a:r>
            <a:r>
              <a:rPr lang="en-US" dirty="0" smtClean="0"/>
              <a:t> Intel Clear fourth level</a:t>
            </a:r>
          </a:p>
          <a:p>
            <a:pPr lvl="4"/>
            <a:r>
              <a:rPr lang="en-US" dirty="0" err="1" smtClean="0"/>
              <a:t>14pt</a:t>
            </a:r>
            <a:r>
              <a:rPr lang="en-US" dirty="0" smtClean="0"/>
              <a:t> Intel Clear fifth level</a:t>
            </a:r>
            <a:endParaRPr lang="en-US" dirty="0"/>
          </a:p>
        </p:txBody>
      </p:sp>
      <p:sp>
        <p:nvSpPr>
          <p:cNvPr id="6" name="Slide Number Placeholder 5"/>
          <p:cNvSpPr>
            <a:spLocks noGrp="1"/>
          </p:cNvSpPr>
          <p:nvPr>
            <p:ph type="sldNum" sz="quarter" idx="4"/>
          </p:nvPr>
        </p:nvSpPr>
        <p:spPr>
          <a:xfrm>
            <a:off x="11472334" y="6414228"/>
            <a:ext cx="456353" cy="365125"/>
          </a:xfrm>
          <a:prstGeom prst="rect">
            <a:avLst/>
          </a:prstGeom>
        </p:spPr>
        <p:txBody>
          <a:bodyPr vert="horz" lIns="0" tIns="0" rIns="0" bIns="0" rtlCol="0" anchor="ctr"/>
          <a:lstStyle>
            <a:lvl1pPr algn="r">
              <a:defRPr sz="1067">
                <a:solidFill>
                  <a:schemeClr val="bg1"/>
                </a:solidFill>
                <a:latin typeface="+mn-lt"/>
                <a:cs typeface="Intel Clear Light" panose="020B0404020203020204" pitchFamily="34" charset="0"/>
              </a:defRPr>
            </a:lvl1pPr>
          </a:lstStyle>
          <a:p>
            <a:pPr defTabSz="609585"/>
            <a:fld id="{EE2556C5-CE8C-6547-B838-EA80C61A4AF7}" type="slidenum">
              <a:rPr lang="en-US" smtClean="0">
                <a:solidFill>
                  <a:prstClr val="white"/>
                </a:solidFill>
              </a:rPr>
              <a:pPr defTabSz="609585"/>
              <a:t>‹#›</a:t>
            </a:fld>
            <a:endParaRPr lang="en-US" dirty="0">
              <a:solidFill>
                <a:prstClr val="white"/>
              </a:solidFill>
            </a:endParaRPr>
          </a:p>
        </p:txBody>
      </p:sp>
    </p:spTree>
    <p:extLst>
      <p:ext uri="{BB962C8B-B14F-4D97-AF65-F5344CB8AC3E}">
        <p14:creationId xmlns:p14="http://schemas.microsoft.com/office/powerpoint/2010/main" val="785302590"/>
      </p:ext>
    </p:extLst>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Lst>
  <p:timing>
    <p:tnLst>
      <p:par>
        <p:cTn id="1" dur="indefinite" restart="never" nodeType="tmRoot"/>
      </p:par>
    </p:tnLst>
  </p:timing>
  <p:hf hdr="0" ftr="0" dt="0"/>
  <p:txStyles>
    <p:title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p:titleStyle>
    <p:body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C0499D3F-F8D0-45FB-B57B-CCED952B970D}" type="datetimeFigureOut">
              <a:rPr lang="en-US" smtClean="0">
                <a:solidFill>
                  <a:prstClr val="black">
                    <a:tint val="75000"/>
                  </a:prstClr>
                </a:solidFill>
              </a:rPr>
              <a:pPr defTabSz="914400"/>
              <a:t>4/27/2018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D266F76D-91FB-447A-889B-F8FA8D372803}"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227927893"/>
      </p:ext>
    </p:extLst>
  </p:cSld>
  <p:clrMap bg1="lt1" tx1="dk1" bg2="lt2" tx2="dk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C0499D3F-F8D0-45FB-B57B-CCED952B970D}" type="datetimeFigureOut">
              <a:rPr lang="en-US" smtClean="0">
                <a:solidFill>
                  <a:prstClr val="black">
                    <a:tint val="75000"/>
                  </a:prstClr>
                </a:solidFill>
              </a:rPr>
              <a:pPr defTabSz="914400"/>
              <a:t>4/27/2018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D266F76D-91FB-447A-889B-F8FA8D372803}"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068425607"/>
      </p:ext>
    </p:extLst>
  </p:cSld>
  <p:clrMap bg1="lt1" tx1="dk1" bg2="lt2" tx2="dk2" accent1="accent1" accent2="accent2" accent3="accent3" accent4="accent4" accent5="accent5" accent6="accent6" hlink="hlink" folHlink="folHlink"/>
  <p:sldLayoutIdLst>
    <p:sldLayoutId id="2147484077" r:id="rId1"/>
    <p:sldLayoutId id="2147484078" r:id="rId2"/>
    <p:sldLayoutId id="2147484079" r:id="rId3"/>
    <p:sldLayoutId id="2147484080" r:id="rId4"/>
    <p:sldLayoutId id="2147484081" r:id="rId5"/>
    <p:sldLayoutId id="2147484082" r:id="rId6"/>
    <p:sldLayoutId id="2147484083" r:id="rId7"/>
    <p:sldLayoutId id="2147484084" r:id="rId8"/>
    <p:sldLayoutId id="2147484085" r:id="rId9"/>
    <p:sldLayoutId id="2147484086" r:id="rId10"/>
    <p:sldLayoutId id="21474840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3.xml"/><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6.jpe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2.xml"/><Relationship Id="rId16" Type="http://schemas.openxmlformats.org/officeDocument/2006/relationships/image" Target="../media/image47.png"/><Relationship Id="rId1" Type="http://schemas.openxmlformats.org/officeDocument/2006/relationships/slideLayout" Target="../slideLayouts/slideLayout162.xml"/><Relationship Id="rId6" Type="http://schemas.openxmlformats.org/officeDocument/2006/relationships/hyperlink" Target="http://www.itechnews.net/2006/03/22/motorola-a1200-linux-phone/" TargetMode="External"/><Relationship Id="rId11" Type="http://schemas.openxmlformats.org/officeDocument/2006/relationships/image" Target="../media/image42.png"/><Relationship Id="rId5" Type="http://schemas.openxmlformats.org/officeDocument/2006/relationships/hyperlink" Target="One%20pager%20template.pptx" TargetMode="External"/><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40.png"/><Relationship Id="rId14" Type="http://schemas.openxmlformats.org/officeDocument/2006/relationships/image" Target="../media/image45.png"/></Relationships>
</file>

<file path=ppt/slides/_rels/slide3.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0.png"/><Relationship Id="rId7" Type="http://schemas.openxmlformats.org/officeDocument/2006/relationships/image" Target="../media/image52.jpeg"/><Relationship Id="rId12" Type="http://schemas.openxmlformats.org/officeDocument/2006/relationships/image" Target="../media/image57.jpeg"/><Relationship Id="rId2" Type="http://schemas.openxmlformats.org/officeDocument/2006/relationships/notesSlide" Target="../notesSlides/notesSlide3.xml"/><Relationship Id="rId1" Type="http://schemas.openxmlformats.org/officeDocument/2006/relationships/slideLayout" Target="../slideLayouts/slideLayout151.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gif"/><Relationship Id="rId4" Type="http://schemas.openxmlformats.org/officeDocument/2006/relationships/image" Target="../media/image49.jpg"/><Relationship Id="rId9" Type="http://schemas.openxmlformats.org/officeDocument/2006/relationships/image" Target="../media/image54.gif"/></Relationships>
</file>

<file path=ppt/slides/_rels/slide4.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notesSlide" Target="../notesSlides/notesSlide4.xml"/><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slideLayout" Target="../slideLayouts/slideLayout109.xml"/><Relationship Id="rId16" Type="http://schemas.openxmlformats.org/officeDocument/2006/relationships/image" Target="../media/image71.jpeg"/><Relationship Id="rId1" Type="http://schemas.openxmlformats.org/officeDocument/2006/relationships/themeOverride" Target="../theme/themeOverride1.xml"/><Relationship Id="rId6" Type="http://schemas.openxmlformats.org/officeDocument/2006/relationships/image" Target="../media/image61.png"/><Relationship Id="rId11" Type="http://schemas.openxmlformats.org/officeDocument/2006/relationships/image" Target="../media/image66.jpeg"/><Relationship Id="rId5" Type="http://schemas.openxmlformats.org/officeDocument/2006/relationships/image" Target="../media/image60.png"/><Relationship Id="rId15" Type="http://schemas.openxmlformats.org/officeDocument/2006/relationships/image" Target="../media/image70.jpeg"/><Relationship Id="rId10" Type="http://schemas.openxmlformats.org/officeDocument/2006/relationships/image" Target="../media/image65.jpeg"/><Relationship Id="rId4" Type="http://schemas.openxmlformats.org/officeDocument/2006/relationships/image" Target="../media/image59.jpg"/><Relationship Id="rId9" Type="http://schemas.openxmlformats.org/officeDocument/2006/relationships/image" Target="../media/image64.png"/><Relationship Id="rId14" Type="http://schemas.openxmlformats.org/officeDocument/2006/relationships/image" Target="../media/image69.jpeg"/></Relationships>
</file>

<file path=ppt/slides/_rels/slide5.xml.rels><?xml version="1.0" encoding="UTF-8" standalone="yes"?>
<Relationships xmlns="http://schemas.openxmlformats.org/package/2006/relationships"><Relationship Id="rId8" Type="http://schemas.openxmlformats.org/officeDocument/2006/relationships/image" Target="../media/image77.tiff"/><Relationship Id="rId13" Type="http://schemas.openxmlformats.org/officeDocument/2006/relationships/image" Target="../media/image82.png"/><Relationship Id="rId3" Type="http://schemas.openxmlformats.org/officeDocument/2006/relationships/image" Target="../media/image72.jpeg"/><Relationship Id="rId7" Type="http://schemas.openxmlformats.org/officeDocument/2006/relationships/image" Target="../media/image76.tiff"/><Relationship Id="rId12" Type="http://schemas.openxmlformats.org/officeDocument/2006/relationships/image" Target="../media/image81.png"/><Relationship Id="rId17" Type="http://schemas.openxmlformats.org/officeDocument/2006/relationships/image" Target="../media/image86.png"/><Relationship Id="rId2" Type="http://schemas.openxmlformats.org/officeDocument/2006/relationships/notesSlide" Target="../notesSlides/notesSlide5.xml"/><Relationship Id="rId16" Type="http://schemas.openxmlformats.org/officeDocument/2006/relationships/image" Target="../media/image85.png"/><Relationship Id="rId1" Type="http://schemas.openxmlformats.org/officeDocument/2006/relationships/slideLayout" Target="../slideLayouts/slideLayout127.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5" Type="http://schemas.openxmlformats.org/officeDocument/2006/relationships/image" Target="../media/image84.png"/><Relationship Id="rId10" Type="http://schemas.openxmlformats.org/officeDocument/2006/relationships/image" Target="../media/image79.png"/><Relationship Id="rId4" Type="http://schemas.openxmlformats.org/officeDocument/2006/relationships/image" Target="../media/image73.jpeg"/><Relationship Id="rId9" Type="http://schemas.openxmlformats.org/officeDocument/2006/relationships/image" Target="../media/image78.tiff"/><Relationship Id="rId14" Type="http://schemas.openxmlformats.org/officeDocument/2006/relationships/image" Target="../media/image83.png"/></Relationships>
</file>

<file path=ppt/slides/_rels/slide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xml"/><Relationship Id="rId1" Type="http://schemas.openxmlformats.org/officeDocument/2006/relationships/slideLayout" Target="../slideLayouts/slideLayout127.xml"/></Relationships>
</file>

<file path=ppt/slides/_rels/slide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xml"/><Relationship Id="rId1" Type="http://schemas.openxmlformats.org/officeDocument/2006/relationships/slideLayout" Target="../slideLayouts/slideLayout99.xml"/><Relationship Id="rId4" Type="http://schemas.openxmlformats.org/officeDocument/2006/relationships/image" Target="../media/image89.png"/></Relationships>
</file>

<file path=ppt/slides/_rels/slide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xml"/><Relationship Id="rId1" Type="http://schemas.openxmlformats.org/officeDocument/2006/relationships/slideLayout" Target="../slideLayouts/slideLayout102.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09.xml"/></Relationships>
</file>

<file path=ppt/slides/_rels/slide1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notesSlide" Target="../notesSlides/notesSlide9.xml"/><Relationship Id="rId1" Type="http://schemas.openxmlformats.org/officeDocument/2006/relationships/slideLayout" Target="../slideLayouts/slideLayout110.xml"/><Relationship Id="rId4" Type="http://schemas.openxmlformats.org/officeDocument/2006/relationships/image" Target="../media/image9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0.xml"/></Relationships>
</file>

<file path=ppt/slides/_rels/slide16.xml.rels><?xml version="1.0" encoding="UTF-8" standalone="yes"?>
<Relationships xmlns="http://schemas.openxmlformats.org/package/2006/relationships"><Relationship Id="rId3" Type="http://schemas.openxmlformats.org/officeDocument/2006/relationships/hyperlink" Target="http://www.intel.com/content/www/us/en/jobs/student-center.html" TargetMode="External"/><Relationship Id="rId2" Type="http://schemas.openxmlformats.org/officeDocument/2006/relationships/notesSlide" Target="../notesSlides/notesSlide11.xml"/><Relationship Id="rId1" Type="http://schemas.openxmlformats.org/officeDocument/2006/relationships/slideLayout" Target="../slideLayouts/slideLayout110.xml"/></Relationships>
</file>

<file path=ppt/slides/_rels/slide1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2.xml"/><Relationship Id="rId1" Type="http://schemas.openxmlformats.org/officeDocument/2006/relationships/slideLayout" Target="../slideLayouts/slideLayout110.xml"/></Relationships>
</file>

<file path=ppt/slides/_rels/slide1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3.xml"/><Relationship Id="rId1" Type="http://schemas.openxmlformats.org/officeDocument/2006/relationships/slideLayout" Target="../slideLayouts/slideLayout10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9.xml"/></Relationships>
</file>

<file path=ppt/slides/_rels/slide20.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0.xml"/></Relationships>
</file>

<file path=ppt/slides/_rels/slide2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7.xml"/><Relationship Id="rId1" Type="http://schemas.openxmlformats.org/officeDocument/2006/relationships/slideLayout" Target="../slideLayouts/slideLayout110.xml"/></Relationships>
</file>

<file path=ppt/slides/_rels/slide2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8.xml"/><Relationship Id="rId1" Type="http://schemas.openxmlformats.org/officeDocument/2006/relationships/slideLayout" Target="../slideLayouts/slideLayout102.xml"/><Relationship Id="rId6" Type="http://schemas.openxmlformats.org/officeDocument/2006/relationships/image" Target="../media/image109.jpeg"/><Relationship Id="rId5" Type="http://schemas.openxmlformats.org/officeDocument/2006/relationships/image" Target="../media/image108.png"/><Relationship Id="rId4" Type="http://schemas.openxmlformats.org/officeDocument/2006/relationships/image" Target="../media/image107.jpeg"/></Relationships>
</file>

<file path=ppt/slides/_rels/slide24.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10.png"/><Relationship Id="rId7" Type="http://schemas.microsoft.com/office/2007/relationships/hdphoto" Target="../media/hdphoto1.wdp"/><Relationship Id="rId2" Type="http://schemas.openxmlformats.org/officeDocument/2006/relationships/notesSlide" Target="../notesSlides/notesSlide19.xml"/><Relationship Id="rId1" Type="http://schemas.openxmlformats.org/officeDocument/2006/relationships/slideLayout" Target="../slideLayouts/slideLayout118.xml"/><Relationship Id="rId6" Type="http://schemas.openxmlformats.org/officeDocument/2006/relationships/image" Target="../media/image113.png"/><Relationship Id="rId11" Type="http://schemas.microsoft.com/office/2007/relationships/hdphoto" Target="../media/hdphoto2.wdp"/><Relationship Id="rId5" Type="http://schemas.openxmlformats.org/officeDocument/2006/relationships/image" Target="../media/image112.png"/><Relationship Id="rId10" Type="http://schemas.openxmlformats.org/officeDocument/2006/relationships/image" Target="../media/image116.png"/><Relationship Id="rId4" Type="http://schemas.openxmlformats.org/officeDocument/2006/relationships/image" Target="../media/image111.png"/><Relationship Id="rId9" Type="http://schemas.openxmlformats.org/officeDocument/2006/relationships/image" Target="../media/image11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3455988"/>
            <a:ext cx="4023360" cy="1258887"/>
          </a:xfrm>
          <a:solidFill>
            <a:srgbClr val="00B0F0"/>
          </a:solidFill>
        </p:spPr>
        <p:txBody>
          <a:bodyPr anchor="ctr">
            <a:normAutofit/>
          </a:bodyPr>
          <a:lstStyle/>
          <a:p>
            <a:pPr algn="ctr"/>
            <a:r>
              <a:rPr lang="en-US" sz="2400" b="1" dirty="0" smtClean="0">
                <a:solidFill>
                  <a:schemeClr val="bg1"/>
                </a:solidFill>
                <a:latin typeface="+mj-lt"/>
              </a:rPr>
              <a:t>Prairie View A&amp;M University</a:t>
            </a:r>
            <a:br>
              <a:rPr lang="en-US" sz="2400" b="1" dirty="0" smtClean="0">
                <a:solidFill>
                  <a:schemeClr val="bg1"/>
                </a:solidFill>
                <a:latin typeface="+mj-lt"/>
              </a:rPr>
            </a:br>
            <a:r>
              <a:rPr lang="en-US" sz="2400" b="1" dirty="0" smtClean="0">
                <a:solidFill>
                  <a:schemeClr val="bg1"/>
                </a:solidFill>
                <a:latin typeface="+mj-lt"/>
              </a:rPr>
              <a:t>April 27</a:t>
            </a:r>
            <a:r>
              <a:rPr lang="en-US" sz="2400" b="1" baseline="30000" dirty="0" smtClean="0">
                <a:solidFill>
                  <a:schemeClr val="bg1"/>
                </a:solidFill>
                <a:latin typeface="+mj-lt"/>
              </a:rPr>
              <a:t>th</a:t>
            </a:r>
            <a:r>
              <a:rPr lang="en-US" sz="2400" b="1" dirty="0" smtClean="0">
                <a:solidFill>
                  <a:schemeClr val="bg1"/>
                </a:solidFill>
                <a:latin typeface="+mj-lt"/>
              </a:rPr>
              <a:t> </a:t>
            </a:r>
            <a:r>
              <a:rPr lang="en-US" sz="2400" b="1" dirty="0" smtClean="0">
                <a:solidFill>
                  <a:schemeClr val="bg1"/>
                </a:solidFill>
                <a:latin typeface="+mj-lt"/>
              </a:rPr>
              <a:t>, </a:t>
            </a:r>
            <a:r>
              <a:rPr lang="en-US" sz="2400" b="1" dirty="0" smtClean="0">
                <a:solidFill>
                  <a:schemeClr val="bg1"/>
                </a:solidFill>
                <a:latin typeface="+mj-lt"/>
              </a:rPr>
              <a:t>2018</a:t>
            </a:r>
            <a:br>
              <a:rPr lang="en-US" sz="2400" b="1" dirty="0" smtClean="0">
                <a:solidFill>
                  <a:schemeClr val="bg1"/>
                </a:solidFill>
                <a:latin typeface="+mj-lt"/>
              </a:rPr>
            </a:br>
            <a:r>
              <a:rPr lang="en-US" sz="2400" b="1" dirty="0" smtClean="0">
                <a:solidFill>
                  <a:schemeClr val="bg1"/>
                </a:solidFill>
                <a:latin typeface="+mj-lt"/>
              </a:rPr>
              <a:t>IAB</a:t>
            </a:r>
            <a:endParaRPr lang="en-US" sz="2400" b="1" dirty="0">
              <a:solidFill>
                <a:schemeClr val="bg1"/>
              </a:solidFill>
              <a:latin typeface="+mj-lt"/>
            </a:endParaRPr>
          </a:p>
        </p:txBody>
      </p:sp>
      <p:sp>
        <p:nvSpPr>
          <p:cNvPr id="2" name="TextBox 1"/>
          <p:cNvSpPr txBox="1"/>
          <p:nvPr/>
        </p:nvSpPr>
        <p:spPr>
          <a:xfrm>
            <a:off x="449945" y="6287741"/>
            <a:ext cx="2717411" cy="461665"/>
          </a:xfrm>
          <a:prstGeom prst="rect">
            <a:avLst/>
          </a:prstGeom>
          <a:noFill/>
          <a:ln>
            <a:noFill/>
          </a:ln>
        </p:spPr>
        <p:txBody>
          <a:bodyPr wrap="none" lIns="91420" tIns="45710" rIns="91420" bIns="45710" rtlCol="0">
            <a:spAutoFit/>
          </a:bodyPr>
          <a:lstStyle/>
          <a:p>
            <a:r>
              <a:rPr lang="en-US" sz="2400" dirty="0"/>
              <a:t>#</a:t>
            </a:r>
            <a:r>
              <a:rPr lang="en-US" sz="2400" dirty="0" err="1">
                <a:solidFill>
                  <a:srgbClr val="FFFF00"/>
                </a:solidFill>
              </a:rPr>
              <a:t>Youre</a:t>
            </a:r>
            <a:r>
              <a:rPr lang="en-US" sz="2400" dirty="0" err="1">
                <a:solidFill>
                  <a:srgbClr val="92D050"/>
                </a:solidFill>
              </a:rPr>
              <a:t>Whats</a:t>
            </a:r>
            <a:r>
              <a:rPr lang="en-US" sz="2400" dirty="0" err="1">
                <a:solidFill>
                  <a:srgbClr val="00B0F0"/>
                </a:solidFill>
              </a:rPr>
              <a:t>Next</a:t>
            </a:r>
            <a:endParaRPr lang="en-US" sz="2400" dirty="0">
              <a:solidFill>
                <a:srgbClr val="00B0F0"/>
              </a:solidFill>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023360" y="825112"/>
            <a:ext cx="8168642" cy="5197316"/>
          </a:xfrm>
          <a:prstGeom prst="rect">
            <a:avLst/>
          </a:prstGeom>
        </p:spPr>
      </p:pic>
    </p:spTree>
    <p:extLst>
      <p:ext uri="{BB962C8B-B14F-4D97-AF65-F5344CB8AC3E}">
        <p14:creationId xmlns:p14="http://schemas.microsoft.com/office/powerpoint/2010/main" val="684778480"/>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nvPr>
        </p:nvGraphicFramePr>
        <p:xfrm>
          <a:off x="1600201" y="1981200"/>
          <a:ext cx="8952223" cy="4820170"/>
        </p:xfrm>
        <a:graphic>
          <a:graphicData uri="http://schemas.openxmlformats.org/drawingml/2006/table">
            <a:tbl>
              <a:tblPr firstRow="1" bandRow="1">
                <a:tableStyleId>{2D5ABB26-0587-4C30-8999-92F81FD0307C}</a:tableStyleId>
              </a:tblPr>
              <a:tblGrid>
                <a:gridCol w="3874539"/>
                <a:gridCol w="2980415"/>
                <a:gridCol w="2097269"/>
              </a:tblGrid>
              <a:tr h="492010">
                <a:tc>
                  <a:txBody>
                    <a:bodyPr/>
                    <a:lstStyle/>
                    <a:p>
                      <a:pPr algn="l"/>
                      <a:r>
                        <a:rPr lang="en-US" sz="1600" dirty="0" smtClean="0">
                          <a:solidFill>
                            <a:schemeClr val="bg1"/>
                          </a:solidFill>
                          <a:latin typeface="Neo Sans Intel Medium" pitchFamily="34" charset="0"/>
                        </a:rPr>
                        <a:t>Career Journey</a:t>
                      </a:r>
                      <a:endParaRPr lang="en-US" sz="1600" dirty="0">
                        <a:solidFill>
                          <a:schemeClr val="bg1"/>
                        </a:solidFill>
                        <a:latin typeface="Neo Sans Intel Medium" pitchFamily="34" charset="0"/>
                      </a:endParaRPr>
                    </a:p>
                  </a:txBody>
                  <a:tcPr>
                    <a:solidFill>
                      <a:schemeClr val="accent1">
                        <a:lumMod val="75000"/>
                      </a:schemeClr>
                    </a:solidFill>
                  </a:tcPr>
                </a:tc>
                <a:tc>
                  <a:txBody>
                    <a:bodyPr/>
                    <a:lstStyle/>
                    <a:p>
                      <a:pPr algn="l"/>
                      <a:r>
                        <a:rPr lang="en-US" sz="1600" baseline="0" dirty="0" smtClean="0">
                          <a:solidFill>
                            <a:schemeClr val="bg1"/>
                          </a:solidFill>
                          <a:latin typeface="Neo Sans Intel Medium" pitchFamily="34" charset="0"/>
                        </a:rPr>
                        <a:t>Aspirations</a:t>
                      </a:r>
                      <a:endParaRPr lang="en-US" sz="1600" dirty="0">
                        <a:solidFill>
                          <a:schemeClr val="bg1"/>
                        </a:solidFill>
                        <a:latin typeface="Neo Sans Intel Medium" pitchFamily="34" charset="0"/>
                      </a:endParaRPr>
                    </a:p>
                  </a:txBody>
                  <a:tcPr>
                    <a:solidFill>
                      <a:schemeClr val="accent1">
                        <a:lumMod val="75000"/>
                      </a:schemeClr>
                    </a:solidFill>
                  </a:tcPr>
                </a:tc>
                <a:tc>
                  <a:txBody>
                    <a:bodyPr/>
                    <a:lstStyle/>
                    <a:p>
                      <a:pPr algn="ctr"/>
                      <a:r>
                        <a:rPr lang="en-US" sz="1400" dirty="0" smtClean="0">
                          <a:solidFill>
                            <a:schemeClr val="bg1"/>
                          </a:solidFill>
                          <a:latin typeface="Neo Sans Intel Medium" pitchFamily="34" charset="0"/>
                        </a:rPr>
                        <a:t>Additional Information</a:t>
                      </a:r>
                      <a:endParaRPr lang="en-US" sz="1400" dirty="0">
                        <a:solidFill>
                          <a:schemeClr val="bg1"/>
                        </a:solidFill>
                        <a:latin typeface="Neo Sans Intel Medium" pitchFamily="34" charset="0"/>
                      </a:endParaRPr>
                    </a:p>
                  </a:txBody>
                  <a:tcPr>
                    <a:solidFill>
                      <a:schemeClr val="accent1">
                        <a:lumMod val="75000"/>
                      </a:schemeClr>
                    </a:solidFill>
                  </a:tcPr>
                </a:tc>
              </a:tr>
              <a:tr h="4232390">
                <a:tc>
                  <a:txBody>
                    <a:bodyPr/>
                    <a:lstStyle/>
                    <a:p>
                      <a:pPr marL="0" marR="0" lvl="0" indent="0" algn="l" defTabSz="914206"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endParaRPr>
                    </a:p>
                    <a:p>
                      <a:pPr marL="0" marR="0" lvl="0" indent="0" algn="l" defTabSz="91420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2016:iCDG-PST Director </a:t>
                      </a:r>
                    </a:p>
                    <a:p>
                      <a:pPr marL="0" marR="0" lvl="0" indent="0" algn="l" defTabSz="91420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PRE-Si  Emulation Cellular</a:t>
                      </a:r>
                    </a:p>
                    <a:p>
                      <a:pPr marL="0" marR="0" lvl="0" indent="0" algn="l" defTabSz="91420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  Basebands</a:t>
                      </a:r>
                    </a:p>
                    <a:p>
                      <a:pPr marL="0" indent="0">
                        <a:buFont typeface="Arial" pitchFamily="34" charset="0"/>
                        <a:buNone/>
                      </a:pPr>
                      <a:endParaRPr lang="en-US" sz="1300" baseline="0" dirty="0" smtClean="0">
                        <a:latin typeface="Neo Sans Intel" pitchFamily="34" charset="0"/>
                      </a:endParaRPr>
                    </a:p>
                    <a:p>
                      <a:pPr marL="0" indent="0">
                        <a:buFont typeface="Arial" pitchFamily="34" charset="0"/>
                        <a:buNone/>
                      </a:pPr>
                      <a:endParaRPr lang="en-US" sz="1300" baseline="0" dirty="0" smtClean="0">
                        <a:latin typeface="Neo Sans Intel" pitchFamily="34" charset="0"/>
                      </a:endParaRPr>
                    </a:p>
                    <a:p>
                      <a:pPr marL="111125" indent="-111125">
                        <a:buFont typeface="Arial" pitchFamily="34" charset="0"/>
                        <a:buChar char="•"/>
                      </a:pPr>
                      <a:endParaRPr lang="en-US" sz="1300" baseline="0" dirty="0" smtClean="0">
                        <a:latin typeface="Neo Sans Intel" pitchFamily="34" charset="0"/>
                      </a:endParaRPr>
                    </a:p>
                  </a:txBody>
                  <a:tcPr/>
                </a:tc>
                <a:tc>
                  <a:txBody>
                    <a:bodyPr/>
                    <a:lstStyle/>
                    <a:p>
                      <a:r>
                        <a:rPr lang="en-US" sz="1400" b="1" u="sng" dirty="0" smtClean="0">
                          <a:solidFill>
                            <a:schemeClr val="tx2"/>
                          </a:solidFill>
                        </a:rPr>
                        <a:t>My Personal Mission</a:t>
                      </a:r>
                      <a:r>
                        <a:rPr lang="en-US" sz="1400" b="1" dirty="0" smtClean="0">
                          <a:solidFill>
                            <a:schemeClr val="tx2"/>
                          </a:solidFill>
                        </a:rPr>
                        <a:t>: </a:t>
                      </a:r>
                    </a:p>
                    <a:p>
                      <a:r>
                        <a:rPr lang="en-US" sz="1400" baseline="0" dirty="0" smtClean="0">
                          <a:solidFill>
                            <a:schemeClr val="tx2"/>
                          </a:solidFill>
                        </a:rPr>
                        <a:t>Inspiring Engineers to</a:t>
                      </a:r>
                      <a:r>
                        <a:rPr lang="en-US" sz="1400" dirty="0" smtClean="0">
                          <a:solidFill>
                            <a:schemeClr val="tx2"/>
                          </a:solidFill>
                        </a:rPr>
                        <a:t> achieve their full potential in the process realizing value for Intel</a:t>
                      </a:r>
                    </a:p>
                    <a:p>
                      <a:r>
                        <a:rPr lang="en-US" sz="1400" b="1" u="sng" dirty="0" smtClean="0">
                          <a:solidFill>
                            <a:schemeClr val="tx2"/>
                          </a:solidFill>
                        </a:rPr>
                        <a:t>Focus</a:t>
                      </a:r>
                      <a:r>
                        <a:rPr lang="en-US" sz="1400" b="1" dirty="0" smtClean="0">
                          <a:solidFill>
                            <a:schemeClr val="tx2"/>
                          </a:solidFill>
                        </a:rPr>
                        <a:t>: </a:t>
                      </a:r>
                    </a:p>
                    <a:p>
                      <a:r>
                        <a:rPr lang="en-US" sz="1400" baseline="0" dirty="0" smtClean="0">
                          <a:solidFill>
                            <a:schemeClr val="tx2"/>
                          </a:solidFill>
                        </a:rPr>
                        <a:t>Delight our customers by ensuring</a:t>
                      </a:r>
                      <a:r>
                        <a:rPr lang="en-US" sz="1400" dirty="0" smtClean="0">
                          <a:solidFill>
                            <a:schemeClr val="tx2"/>
                          </a:solidFill>
                        </a:rPr>
                        <a:t> Intel Si product quality</a:t>
                      </a:r>
                      <a:r>
                        <a:rPr lang="en-US" sz="1400" baseline="0" dirty="0" smtClean="0">
                          <a:solidFill>
                            <a:schemeClr val="tx2"/>
                          </a:solidFill>
                        </a:rPr>
                        <a:t> and timely delivery, </a:t>
                      </a:r>
                      <a:r>
                        <a:rPr lang="en-US" sz="1400" dirty="0" smtClean="0">
                          <a:solidFill>
                            <a:schemeClr val="tx2"/>
                          </a:solidFill>
                        </a:rPr>
                        <a:t>providing</a:t>
                      </a:r>
                      <a:r>
                        <a:rPr lang="en-US" sz="1400" baseline="0" dirty="0" smtClean="0">
                          <a:solidFill>
                            <a:schemeClr val="tx2"/>
                          </a:solidFill>
                        </a:rPr>
                        <a:t> </a:t>
                      </a:r>
                      <a:r>
                        <a:rPr lang="en-US" sz="1400" dirty="0" smtClean="0">
                          <a:solidFill>
                            <a:schemeClr val="tx2"/>
                          </a:solidFill>
                        </a:rPr>
                        <a:t>Pre-Si</a:t>
                      </a:r>
                      <a:r>
                        <a:rPr lang="en-US" sz="1400" baseline="0" dirty="0" smtClean="0">
                          <a:solidFill>
                            <a:schemeClr val="tx2"/>
                          </a:solidFill>
                        </a:rPr>
                        <a:t> </a:t>
                      </a:r>
                      <a:r>
                        <a:rPr lang="en-US" sz="1400" dirty="0" smtClean="0">
                          <a:solidFill>
                            <a:schemeClr val="tx2"/>
                          </a:solidFill>
                        </a:rPr>
                        <a:t>prototypes to accelerate HW&amp;SW development and verification.</a:t>
                      </a:r>
                    </a:p>
                    <a:p>
                      <a:r>
                        <a:rPr lang="en-US" sz="1400" b="1" u="sng" kern="1200" dirty="0" smtClean="0">
                          <a:solidFill>
                            <a:schemeClr val="tx2"/>
                          </a:solidFill>
                          <a:latin typeface="+mn-lt"/>
                          <a:ea typeface="+mn-ea"/>
                          <a:cs typeface="+mn-cs"/>
                        </a:rPr>
                        <a:t>Passions: </a:t>
                      </a:r>
                    </a:p>
                    <a:p>
                      <a:r>
                        <a:rPr lang="en-US" sz="1400" b="0" u="none" kern="1200" dirty="0" smtClean="0">
                          <a:solidFill>
                            <a:schemeClr val="tx2"/>
                          </a:solidFill>
                          <a:latin typeface="+mn-lt"/>
                          <a:ea typeface="+mn-ea"/>
                          <a:cs typeface="+mn-cs"/>
                        </a:rPr>
                        <a:t>D</a:t>
                      </a:r>
                      <a:r>
                        <a:rPr lang="en-US" sz="1400" dirty="0" smtClean="0">
                          <a:solidFill>
                            <a:schemeClr val="tx2"/>
                          </a:solidFill>
                        </a:rPr>
                        <a:t>riving</a:t>
                      </a:r>
                      <a:r>
                        <a:rPr lang="en-US" sz="1400" baseline="0" dirty="0" smtClean="0">
                          <a:solidFill>
                            <a:schemeClr val="tx2"/>
                          </a:solidFill>
                        </a:rPr>
                        <a:t> innovation and transformation in the computer industry to help Intel win and achieve the virtuous cycle of growth</a:t>
                      </a:r>
                    </a:p>
                    <a:p>
                      <a:r>
                        <a:rPr lang="en-US" sz="1400" b="1" u="sng" baseline="0" dirty="0" smtClean="0">
                          <a:solidFill>
                            <a:schemeClr val="tx2"/>
                          </a:solidFill>
                        </a:rPr>
                        <a:t>Life Purpose:</a:t>
                      </a:r>
                    </a:p>
                    <a:p>
                      <a:r>
                        <a:rPr lang="en-US" sz="1400" baseline="0" dirty="0" smtClean="0">
                          <a:solidFill>
                            <a:schemeClr val="tx2"/>
                          </a:solidFill>
                        </a:rPr>
                        <a:t>A Servant leader with a love for God-People-Music!!!</a:t>
                      </a:r>
                    </a:p>
                    <a:p>
                      <a:r>
                        <a:rPr lang="en-US" sz="1400" baseline="0" dirty="0" smtClean="0">
                          <a:solidFill>
                            <a:schemeClr val="tx2"/>
                          </a:solidFill>
                        </a:rPr>
                        <a:t>Proud Vincentian </a:t>
                      </a:r>
                      <a:endParaRPr lang="en-US" sz="1400" dirty="0" smtClean="0">
                        <a:solidFill>
                          <a:schemeClr val="tx2"/>
                        </a:solidFill>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kern="1200" dirty="0" smtClean="0">
                        <a:solidFill>
                          <a:schemeClr val="tx1"/>
                        </a:solidFill>
                        <a:effectLst/>
                        <a:latin typeface="Neo Sans Intel"/>
                        <a:ea typeface="+mn-ea"/>
                        <a:cs typeface="+mn-cs"/>
                      </a:endParaRPr>
                    </a:p>
                  </a:txBody>
                  <a:tcPr/>
                </a:tc>
                <a:tc>
                  <a:txBody>
                    <a:bodyPr/>
                    <a:lstStyle/>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0" indent="0">
                        <a:buFont typeface="Arial" pitchFamily="34" charset="0"/>
                        <a:buNone/>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0" indent="0">
                        <a:buFont typeface="Arial" pitchFamily="34" charset="0"/>
                        <a:buNone/>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0" indent="0">
                        <a:buFont typeface="Arial" pitchFamily="34" charset="0"/>
                        <a:buNone/>
                      </a:pPr>
                      <a:endParaRPr lang="en-US" sz="12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IBLC Council member</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Austin ERG site leadership team</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Prairie View A&amp;M  </a:t>
                      </a:r>
                      <a:r>
                        <a:rPr lang="en-US" sz="1400" b="1" kern="1200" baseline="0" dirty="0" err="1" smtClean="0">
                          <a:solidFill>
                            <a:schemeClr val="tx2"/>
                          </a:solidFill>
                          <a:latin typeface="+mn-lt"/>
                          <a:ea typeface="+mn-ea"/>
                          <a:cs typeface="+mn-cs"/>
                        </a:rPr>
                        <a:t>Universit</a:t>
                      </a:r>
                      <a:r>
                        <a:rPr lang="en-US" sz="1400" b="1" kern="1200" baseline="0" dirty="0" smtClean="0">
                          <a:solidFill>
                            <a:schemeClr val="tx2"/>
                          </a:solidFill>
                          <a:latin typeface="+mn-lt"/>
                          <a:ea typeface="+mn-ea"/>
                          <a:cs typeface="+mn-cs"/>
                        </a:rPr>
                        <a:t> Industry Advisory Board</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NIA TX IBLC Rep.</a:t>
                      </a:r>
                    </a:p>
                  </a:txBody>
                  <a:tcPr/>
                </a:tc>
              </a:tr>
            </a:tbl>
          </a:graphicData>
        </a:graphic>
      </p:graphicFrame>
      <p:sp>
        <p:nvSpPr>
          <p:cNvPr id="34" name="Subtitle 1"/>
          <p:cNvSpPr>
            <a:spLocks noGrp="1"/>
          </p:cNvSpPr>
          <p:nvPr/>
        </p:nvSpPr>
        <p:spPr bwMode="auto">
          <a:xfrm>
            <a:off x="1676400" y="304801"/>
            <a:ext cx="5486400" cy="61555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57175" indent="-257175" algn="l" rtl="0" eaLnBrk="1" fontAlgn="base" hangingPunct="1">
              <a:lnSpc>
                <a:spcPct val="90000"/>
              </a:lnSpc>
              <a:spcBef>
                <a:spcPts val="1200"/>
              </a:spcBef>
              <a:spcAft>
                <a:spcPct val="0"/>
              </a:spcAft>
              <a:buFont typeface="Verdana" pitchFamily="34" charset="0"/>
              <a:buChar char="•"/>
              <a:defRPr lang="en-US" altLang="ja-JP" sz="2000" dirty="0">
                <a:solidFill>
                  <a:schemeClr val="tx1"/>
                </a:solidFill>
                <a:latin typeface="Neo Sans Intel" pitchFamily="34" charset="0"/>
                <a:ea typeface="ＭＳ Ｐゴシック" pitchFamily="34" charset="-128"/>
                <a:cs typeface="Verdana"/>
              </a:defRPr>
            </a:lvl1pPr>
            <a:lvl2pPr marL="469900" indent="-195263" algn="l" rtl="0" eaLnBrk="1" fontAlgn="base" hangingPunct="1">
              <a:lnSpc>
                <a:spcPct val="90000"/>
              </a:lnSpc>
              <a:spcBef>
                <a:spcPts val="600"/>
              </a:spcBef>
              <a:spcAft>
                <a:spcPct val="0"/>
              </a:spcAft>
              <a:buClr>
                <a:schemeClr val="tx1"/>
              </a:buClr>
              <a:buFont typeface="Times" pitchFamily="18" charset="0"/>
              <a:buChar char="•"/>
              <a:defRPr lang="en-US" altLang="ja-JP" dirty="0">
                <a:solidFill>
                  <a:schemeClr val="tx1"/>
                </a:solidFill>
                <a:latin typeface="Neo Sans Intel" pitchFamily="34" charset="0"/>
                <a:ea typeface="ＭＳ Ｐゴシック" pitchFamily="34" charset="-128"/>
                <a:cs typeface="Verdana"/>
              </a:defRPr>
            </a:lvl2pPr>
            <a:lvl3pPr marL="746125" indent="-257175" algn="l" rtl="0" eaLnBrk="1" fontAlgn="base" hangingPunct="1">
              <a:lnSpc>
                <a:spcPct val="90000"/>
              </a:lnSpc>
              <a:spcBef>
                <a:spcPts val="600"/>
              </a:spcBef>
              <a:spcAft>
                <a:spcPct val="0"/>
              </a:spcAft>
              <a:buFont typeface="Arial" charset="0"/>
              <a:buChar char="–"/>
              <a:defRPr lang="en-US" altLang="ja-JP" dirty="0">
                <a:solidFill>
                  <a:schemeClr val="tx1"/>
                </a:solidFill>
                <a:latin typeface="Neo Sans Intel" pitchFamily="34" charset="0"/>
                <a:ea typeface="ＭＳ Ｐゴシック" pitchFamily="34" charset="-128"/>
                <a:cs typeface="Verdana"/>
              </a:defRPr>
            </a:lvl3pPr>
            <a:lvl4pPr marL="1038225" indent="-274638" algn="l" rtl="0" eaLnBrk="1" fontAlgn="base" hangingPunct="1">
              <a:lnSpc>
                <a:spcPct val="90000"/>
              </a:lnSpc>
              <a:spcBef>
                <a:spcPts val="600"/>
              </a:spcBef>
              <a:spcAft>
                <a:spcPct val="0"/>
              </a:spcAft>
              <a:buFont typeface="Arial" charset="0"/>
              <a:buChar char="–"/>
              <a:defRPr lang="en-US" altLang="ja-JP" sz="1600" dirty="0">
                <a:solidFill>
                  <a:schemeClr val="tx1"/>
                </a:solidFill>
                <a:latin typeface="Neo Sans Intel" pitchFamily="34" charset="0"/>
                <a:ea typeface="ＭＳ Ｐゴシック" pitchFamily="34" charset="-128"/>
                <a:cs typeface="Verdana"/>
              </a:defRPr>
            </a:lvl4pPr>
            <a:lvl5pPr marL="1270000" indent="-231775" algn="l" rtl="0" eaLnBrk="1" fontAlgn="base" hangingPunct="1">
              <a:lnSpc>
                <a:spcPct val="90000"/>
              </a:lnSpc>
              <a:spcBef>
                <a:spcPts val="600"/>
              </a:spcBef>
              <a:spcAft>
                <a:spcPct val="0"/>
              </a:spcAft>
              <a:buFont typeface="Arial" charset="0"/>
              <a:buChar char="–"/>
              <a:defRPr lang="en-US" altLang="ja-JP" sz="1600" dirty="0">
                <a:solidFill>
                  <a:schemeClr val="tx1"/>
                </a:solidFill>
                <a:latin typeface="Neo Sans Intel" pitchFamily="34" charset="0"/>
                <a:ea typeface="ＭＳ Ｐゴシック" pitchFamily="34" charset="-128"/>
                <a:cs typeface="Verdana"/>
              </a:defRPr>
            </a:lvl5pPr>
            <a:lvl6pPr marL="1219200" indent="-19208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400" indent="-19208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600" indent="-19208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800" indent="-192088" algn="l" rtl="0" eaLnBrk="1" fontAlgn="base" hangingPunct="1">
              <a:spcBef>
                <a:spcPct val="20000"/>
              </a:spcBef>
              <a:spcAft>
                <a:spcPct val="0"/>
              </a:spcAft>
              <a:buClr>
                <a:schemeClr val="bg2"/>
              </a:buClr>
              <a:buChar char="–"/>
              <a:defRPr sz="1600">
                <a:solidFill>
                  <a:schemeClr val="tx1"/>
                </a:solidFill>
                <a:latin typeface="+mn-lt"/>
                <a:cs typeface="+mn-cs"/>
              </a:defRPr>
            </a:lvl9pPr>
          </a:lstStyle>
          <a:p>
            <a:pPr marL="0" indent="0" defTabSz="914400">
              <a:buNone/>
            </a:pPr>
            <a:r>
              <a:rPr sz="3200">
                <a:solidFill>
                  <a:prstClr val="white"/>
                </a:solidFill>
              </a:rPr>
              <a:t>Billy J Dennie</a:t>
            </a:r>
          </a:p>
        </p:txBody>
      </p:sp>
      <p:sp>
        <p:nvSpPr>
          <p:cNvPr id="35" name="Text Placeholder 2"/>
          <p:cNvSpPr>
            <a:spLocks noGrp="1"/>
          </p:cNvSpPr>
          <p:nvPr/>
        </p:nvSpPr>
        <p:spPr bwMode="auto">
          <a:xfrm>
            <a:off x="3124200" y="1752601"/>
            <a:ext cx="4343400" cy="121400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57175" indent="-257175" algn="l" rtl="0" eaLnBrk="1" fontAlgn="base" hangingPunct="1">
              <a:lnSpc>
                <a:spcPct val="90000"/>
              </a:lnSpc>
              <a:spcBef>
                <a:spcPts val="1200"/>
              </a:spcBef>
              <a:spcAft>
                <a:spcPct val="0"/>
              </a:spcAft>
              <a:buFont typeface="Verdana" pitchFamily="34" charset="0"/>
              <a:buChar char="•"/>
              <a:defRPr lang="en-US" altLang="ja-JP" sz="2000">
                <a:solidFill>
                  <a:schemeClr val="accent3"/>
                </a:solidFill>
                <a:latin typeface="Neo Sans Intel" pitchFamily="34" charset="0"/>
                <a:ea typeface="ＭＳ Ｐゴシック" pitchFamily="34" charset="-128"/>
                <a:cs typeface="Verdana"/>
              </a:defRPr>
            </a:lvl1pPr>
            <a:lvl2pPr marL="469900" indent="-195263" algn="l" rtl="0" eaLnBrk="1" fontAlgn="base" hangingPunct="1">
              <a:lnSpc>
                <a:spcPct val="90000"/>
              </a:lnSpc>
              <a:spcBef>
                <a:spcPts val="600"/>
              </a:spcBef>
              <a:spcAft>
                <a:spcPct val="0"/>
              </a:spcAft>
              <a:buClr>
                <a:schemeClr val="tx1"/>
              </a:buClr>
              <a:buFont typeface="Times" pitchFamily="18" charset="0"/>
              <a:buChar char="•"/>
              <a:defRPr lang="en-US" altLang="ja-JP">
                <a:solidFill>
                  <a:schemeClr val="accent3"/>
                </a:solidFill>
                <a:latin typeface="Neo Sans Intel" pitchFamily="34" charset="0"/>
                <a:ea typeface="ＭＳ Ｐゴシック" pitchFamily="34" charset="-128"/>
                <a:cs typeface="Verdana"/>
              </a:defRPr>
            </a:lvl2pPr>
            <a:lvl3pPr marL="746125" indent="-257175" algn="l" rtl="0" eaLnBrk="1" fontAlgn="base" hangingPunct="1">
              <a:lnSpc>
                <a:spcPct val="90000"/>
              </a:lnSpc>
              <a:spcBef>
                <a:spcPts val="600"/>
              </a:spcBef>
              <a:spcAft>
                <a:spcPct val="0"/>
              </a:spcAft>
              <a:buFont typeface="Arial" charset="0"/>
              <a:buChar char="–"/>
              <a:defRPr lang="en-US" altLang="ja-JP">
                <a:solidFill>
                  <a:schemeClr val="accent3"/>
                </a:solidFill>
                <a:latin typeface="Neo Sans Intel" pitchFamily="34" charset="0"/>
                <a:ea typeface="ＭＳ Ｐゴシック" pitchFamily="34" charset="-128"/>
                <a:cs typeface="Verdana"/>
              </a:defRPr>
            </a:lvl3pPr>
            <a:lvl4pPr marL="1038225" indent="-274638"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4pPr>
            <a:lvl5pPr marL="1270000" indent="-231775"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5pPr>
            <a:lvl6pPr marL="1219200" indent="-19208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400" indent="-19208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600" indent="-19208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800" indent="-192088" algn="l" rtl="0" eaLnBrk="1" fontAlgn="base" hangingPunct="1">
              <a:spcBef>
                <a:spcPct val="20000"/>
              </a:spcBef>
              <a:spcAft>
                <a:spcPct val="0"/>
              </a:spcAft>
              <a:buClr>
                <a:schemeClr val="bg2"/>
              </a:buClr>
              <a:buChar char="–"/>
              <a:defRPr sz="1600">
                <a:solidFill>
                  <a:schemeClr val="tx1"/>
                </a:solidFill>
                <a:latin typeface="+mn-lt"/>
                <a:cs typeface="+mn-cs"/>
              </a:defRPr>
            </a:lvl9pPr>
          </a:lstStyle>
          <a:p>
            <a:pPr marL="0" indent="0" defTabSz="914400">
              <a:buNone/>
            </a:pPr>
            <a:endParaRPr dirty="0">
              <a:solidFill>
                <a:prstClr val="black"/>
              </a:solidFill>
            </a:endParaRPr>
          </a:p>
        </p:txBody>
      </p:sp>
      <p:graphicFrame>
        <p:nvGraphicFramePr>
          <p:cNvPr id="9" name="Table 8"/>
          <p:cNvGraphicFramePr>
            <a:graphicFrameLocks noGrp="1"/>
          </p:cNvGraphicFramePr>
          <p:nvPr>
            <p:extLst/>
          </p:nvPr>
        </p:nvGraphicFramePr>
        <p:xfrm>
          <a:off x="1600200" y="1447800"/>
          <a:ext cx="8839200" cy="518160"/>
        </p:xfrm>
        <a:graphic>
          <a:graphicData uri="http://schemas.openxmlformats.org/drawingml/2006/table">
            <a:tbl>
              <a:tblPr>
                <a:tableStyleId>{2D5ABB26-0587-4C30-8999-92F81FD0307C}</a:tableStyleId>
              </a:tblPr>
              <a:tblGrid>
                <a:gridCol w="4114800"/>
                <a:gridCol w="381000"/>
                <a:gridCol w="3505200"/>
                <a:gridCol w="838200"/>
              </a:tblGrid>
              <a:tr h="248194">
                <a:tc>
                  <a:txBody>
                    <a:bodyPr/>
                    <a:lstStyle/>
                    <a:p>
                      <a:r>
                        <a:rPr lang="en-US" sz="1100" b="0" dirty="0" smtClean="0">
                          <a:latin typeface="Neo Sans Intel Medium" pitchFamily="34" charset="0"/>
                        </a:rPr>
                        <a:t>Current Position: Director and Engineering</a:t>
                      </a:r>
                      <a:r>
                        <a:rPr lang="en-US" sz="1100" b="0" baseline="0" dirty="0" smtClean="0">
                          <a:latin typeface="Neo Sans Intel Medium" pitchFamily="34" charset="0"/>
                        </a:rPr>
                        <a:t> Manager</a:t>
                      </a:r>
                      <a:endParaRPr lang="en-US" sz="1100" b="0" dirty="0">
                        <a:latin typeface="Neo Sans Intel Medium" pitchFamily="34" charset="0"/>
                      </a:endParaRPr>
                    </a:p>
                  </a:txBody>
                  <a:tcPr/>
                </a:tc>
                <a:tc gridSpan="3">
                  <a:txBody>
                    <a:bodyPr/>
                    <a:lstStyle/>
                    <a:p>
                      <a:endParaRPr lang="en-US" sz="1100" baseline="0" dirty="0" smtClean="0">
                        <a:latin typeface="Neo Sans Intel" pitchFamily="34" charset="0"/>
                      </a:endParaRPr>
                    </a:p>
                  </a:txBody>
                  <a:tcPr/>
                </a:tc>
                <a:tc hMerge="1">
                  <a:txBody>
                    <a:bodyPr/>
                    <a:lstStyle/>
                    <a:p>
                      <a:endParaRPr lang="en-US"/>
                    </a:p>
                  </a:txBody>
                  <a:tcPr/>
                </a:tc>
                <a:tc hMerge="1">
                  <a:txBody>
                    <a:bodyPr/>
                    <a:lstStyle/>
                    <a:p>
                      <a:endParaRPr lang="en-US"/>
                    </a:p>
                  </a:txBody>
                  <a:tcPr/>
                </a:tc>
              </a:tr>
              <a:tr h="186146">
                <a:tc>
                  <a:txBody>
                    <a:bodyPr/>
                    <a:lstStyle/>
                    <a:p>
                      <a:r>
                        <a:rPr lang="en-US" sz="1100" b="0" dirty="0" smtClean="0">
                          <a:latin typeface="Neo Sans Intel Medium" pitchFamily="34" charset="0"/>
                        </a:rPr>
                        <a:t>Current Manager: Sven</a:t>
                      </a:r>
                      <a:r>
                        <a:rPr lang="en-US" sz="1100" b="0" baseline="0" dirty="0" smtClean="0">
                          <a:latin typeface="Neo Sans Intel Medium" pitchFamily="34" charset="0"/>
                        </a:rPr>
                        <a:t> Engleitner</a:t>
                      </a:r>
                      <a:endParaRPr lang="en-US" sz="1100" b="0" dirty="0">
                        <a:latin typeface="Neo Sans Intel Medium" pitchFamily="34" charset="0"/>
                      </a:endParaRPr>
                    </a:p>
                  </a:txBody>
                  <a:tcPr/>
                </a:tc>
                <a:tc>
                  <a:txBody>
                    <a:bodyPr/>
                    <a:lstStyle/>
                    <a:p>
                      <a:endParaRPr lang="en-US" sz="1100" dirty="0">
                        <a:latin typeface="Neo Sans Intel" pitchFamily="34" charset="0"/>
                      </a:endParaRPr>
                    </a:p>
                  </a:txBody>
                  <a:tcPr/>
                </a:tc>
                <a:tc>
                  <a:txBody>
                    <a:bodyPr/>
                    <a:lstStyle/>
                    <a:p>
                      <a:r>
                        <a:rPr lang="en-US" sz="1100" b="0" dirty="0" smtClean="0">
                          <a:latin typeface="Neo Sans Intel Medium" pitchFamily="34" charset="0"/>
                        </a:rPr>
                        <a:t>             Intel Start Date: August</a:t>
                      </a:r>
                      <a:r>
                        <a:rPr lang="en-US" sz="1100" b="0" baseline="0" dirty="0" smtClean="0">
                          <a:latin typeface="Neo Sans Intel Medium" pitchFamily="34" charset="0"/>
                        </a:rPr>
                        <a:t> 2000</a:t>
                      </a:r>
                      <a:endParaRPr lang="en-US" sz="1100" b="0" dirty="0">
                        <a:latin typeface="Neo Sans Intel Medium" pitchFamily="34" charset="0"/>
                      </a:endParaRPr>
                    </a:p>
                  </a:txBody>
                  <a:tcPr/>
                </a:tc>
                <a:tc>
                  <a:txBody>
                    <a:bodyPr/>
                    <a:lstStyle/>
                    <a:p>
                      <a:endParaRPr lang="en-US" sz="1100" dirty="0">
                        <a:latin typeface="Neo Sans Intel" pitchFamily="34" charset="0"/>
                      </a:endParaRPr>
                    </a:p>
                  </a:txBody>
                  <a:tcPr/>
                </a:tc>
              </a:tr>
            </a:tbl>
          </a:graphicData>
        </a:graphic>
      </p:graphicFrame>
      <p:cxnSp>
        <p:nvCxnSpPr>
          <p:cNvPr id="8" name="Straight Connector 7"/>
          <p:cNvCxnSpPr/>
          <p:nvPr/>
        </p:nvCxnSpPr>
        <p:spPr>
          <a:xfrm>
            <a:off x="3298211" y="2514600"/>
            <a:ext cx="1657" cy="3901670"/>
          </a:xfrm>
          <a:prstGeom prst="line">
            <a:avLst/>
          </a:prstGeom>
          <a:ln>
            <a:solidFill>
              <a:schemeClr val="tx2"/>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312394" y="5257800"/>
            <a:ext cx="364957" cy="0"/>
          </a:xfrm>
          <a:prstGeom prst="line">
            <a:avLst/>
          </a:prstGeom>
          <a:ln>
            <a:solidFill>
              <a:schemeClr val="tx2"/>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929546" y="4038600"/>
            <a:ext cx="1347055" cy="0"/>
          </a:xfrm>
          <a:prstGeom prst="line">
            <a:avLst/>
          </a:prstGeom>
          <a:ln>
            <a:solidFill>
              <a:schemeClr val="tx2"/>
            </a:solidFill>
            <a:headEnd type="ova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276601" y="3276600"/>
            <a:ext cx="291849" cy="0"/>
          </a:xfrm>
          <a:prstGeom prst="line">
            <a:avLst/>
          </a:prstGeom>
          <a:ln>
            <a:solidFill>
              <a:schemeClr val="tx2"/>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067632" y="2667001"/>
            <a:ext cx="1208968" cy="13665"/>
          </a:xfrm>
          <a:prstGeom prst="line">
            <a:avLst/>
          </a:prstGeom>
          <a:ln>
            <a:solidFill>
              <a:schemeClr val="tx2"/>
            </a:solidFill>
            <a:headEnd type="ova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nvSpPr>
        <p:spPr bwMode="auto">
          <a:xfrm>
            <a:off x="2971801" y="1195774"/>
            <a:ext cx="5277051" cy="40442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57175" indent="-257175" algn="l" rtl="0" eaLnBrk="1" fontAlgn="base" hangingPunct="1">
              <a:lnSpc>
                <a:spcPct val="90000"/>
              </a:lnSpc>
              <a:spcBef>
                <a:spcPts val="1200"/>
              </a:spcBef>
              <a:spcAft>
                <a:spcPct val="0"/>
              </a:spcAft>
              <a:buFont typeface="Verdana" pitchFamily="34" charset="0"/>
              <a:buChar char="•"/>
              <a:defRPr lang="en-US" altLang="ja-JP" sz="2000">
                <a:solidFill>
                  <a:schemeClr val="accent3"/>
                </a:solidFill>
                <a:latin typeface="Neo Sans Intel" pitchFamily="34" charset="0"/>
                <a:ea typeface="ＭＳ Ｐゴシック" pitchFamily="34" charset="-128"/>
                <a:cs typeface="Verdana"/>
              </a:defRPr>
            </a:lvl1pPr>
            <a:lvl2pPr marL="469900" indent="-195263" algn="l" rtl="0" eaLnBrk="1" fontAlgn="base" hangingPunct="1">
              <a:lnSpc>
                <a:spcPct val="90000"/>
              </a:lnSpc>
              <a:spcBef>
                <a:spcPts val="600"/>
              </a:spcBef>
              <a:spcAft>
                <a:spcPct val="0"/>
              </a:spcAft>
              <a:buClr>
                <a:schemeClr val="tx1"/>
              </a:buClr>
              <a:buFont typeface="Times" pitchFamily="18" charset="0"/>
              <a:buChar char="•"/>
              <a:defRPr lang="en-US" altLang="ja-JP">
                <a:solidFill>
                  <a:schemeClr val="accent3"/>
                </a:solidFill>
                <a:latin typeface="Neo Sans Intel" pitchFamily="34" charset="0"/>
                <a:ea typeface="ＭＳ Ｐゴシック" pitchFamily="34" charset="-128"/>
                <a:cs typeface="Verdana"/>
              </a:defRPr>
            </a:lvl2pPr>
            <a:lvl3pPr marL="746125" indent="-257175" algn="l" rtl="0" eaLnBrk="1" fontAlgn="base" hangingPunct="1">
              <a:lnSpc>
                <a:spcPct val="90000"/>
              </a:lnSpc>
              <a:spcBef>
                <a:spcPts val="600"/>
              </a:spcBef>
              <a:spcAft>
                <a:spcPct val="0"/>
              </a:spcAft>
              <a:buFont typeface="Arial" charset="0"/>
              <a:buChar char="–"/>
              <a:defRPr lang="en-US" altLang="ja-JP">
                <a:solidFill>
                  <a:schemeClr val="accent3"/>
                </a:solidFill>
                <a:latin typeface="Neo Sans Intel" pitchFamily="34" charset="0"/>
                <a:ea typeface="ＭＳ Ｐゴシック" pitchFamily="34" charset="-128"/>
                <a:cs typeface="Verdana"/>
              </a:defRPr>
            </a:lvl3pPr>
            <a:lvl4pPr marL="1038225" indent="-274638"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4pPr>
            <a:lvl5pPr marL="1270000" indent="-231775"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5pPr>
            <a:lvl6pPr marL="1219200" indent="-19208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400" indent="-19208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600" indent="-19208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800" indent="-192088" algn="l" rtl="0" eaLnBrk="1" fontAlgn="base" hangingPunct="1">
              <a:spcBef>
                <a:spcPct val="20000"/>
              </a:spcBef>
              <a:spcAft>
                <a:spcPct val="0"/>
              </a:spcAft>
              <a:buClr>
                <a:schemeClr val="bg2"/>
              </a:buClr>
              <a:buChar char="–"/>
              <a:defRPr sz="1600">
                <a:solidFill>
                  <a:schemeClr val="tx1"/>
                </a:solidFill>
                <a:latin typeface="+mn-lt"/>
                <a:cs typeface="+mn-cs"/>
              </a:defRPr>
            </a:lvl9pPr>
          </a:lstStyle>
          <a:p>
            <a:pPr marL="0" indent="0" defTabSz="914400">
              <a:spcBef>
                <a:spcPts val="0"/>
              </a:spcBef>
              <a:buNone/>
            </a:pPr>
            <a:r>
              <a:rPr sz="1800" b="1" dirty="0">
                <a:solidFill>
                  <a:prstClr val="black"/>
                </a:solidFill>
              </a:rPr>
              <a:t>INTEL COMMUNICATION AND DEVICES GROUP</a:t>
            </a:r>
          </a:p>
          <a:p>
            <a:pPr marL="0" indent="0" defTabSz="914400">
              <a:buNone/>
            </a:pPr>
            <a:endParaRPr sz="1800" b="1" dirty="0">
              <a:solidFill>
                <a:prstClr val="black"/>
              </a:solidFill>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2218" y="48956"/>
            <a:ext cx="1856044" cy="1856044"/>
          </a:xfrm>
          <a:prstGeom prst="rect">
            <a:avLst/>
          </a:prstGeom>
        </p:spPr>
      </p:pic>
      <p:sp>
        <p:nvSpPr>
          <p:cNvPr id="18" name="TextBox 17"/>
          <p:cNvSpPr txBox="1"/>
          <p:nvPr/>
        </p:nvSpPr>
        <p:spPr>
          <a:xfrm>
            <a:off x="3352800" y="6248400"/>
            <a:ext cx="2209800" cy="375058"/>
          </a:xfrm>
          <a:prstGeom prst="rect">
            <a:avLst/>
          </a:prstGeom>
          <a:noFill/>
        </p:spPr>
        <p:txBody>
          <a:bodyPr vert="horz" wrap="square" lIns="0" tIns="0" rIns="0" bIns="0" rtlCol="0">
            <a:noAutofit/>
          </a:bodyPr>
          <a:lstStyle/>
          <a:p>
            <a:pPr defTabSz="914400"/>
            <a:r>
              <a:rPr lang="en-US" sz="16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2000: CHG -os Software  Engineer  </a:t>
            </a:r>
          </a:p>
        </p:txBody>
      </p:sp>
      <p:sp>
        <p:nvSpPr>
          <p:cNvPr id="19" name="TextBox 18"/>
          <p:cNvSpPr txBox="1"/>
          <p:nvPr/>
        </p:nvSpPr>
        <p:spPr>
          <a:xfrm>
            <a:off x="1807578" y="5583330"/>
            <a:ext cx="1697623" cy="512671"/>
          </a:xfrm>
          <a:prstGeom prst="rect">
            <a:avLst/>
          </a:prstGeom>
          <a:noFill/>
        </p:spPr>
        <p:txBody>
          <a:bodyPr vert="horz" wrap="square" lIns="0" tIns="0" rIns="0" bIns="0" rtlCol="0">
            <a:noAutofit/>
          </a:bodyPr>
          <a:lstStyle/>
          <a:p>
            <a:pPr defTabSz="914400"/>
            <a:r>
              <a:rPr lang="en-US" sz="16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2006:CHG  staff sw TME </a:t>
            </a:r>
          </a:p>
          <a:p>
            <a:pPr defTabSz="914400"/>
            <a:r>
              <a:rPr lang="en-US" sz="11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Mobile Products  </a:t>
            </a:r>
            <a:endParaRPr lang="en-US" sz="16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20" name="Picture 19"/>
          <p:cNvPicPr>
            <a:picLocks noChangeAspect="1"/>
          </p:cNvPicPr>
          <p:nvPr/>
        </p:nvPicPr>
        <p:blipFill>
          <a:blip r:embed="rId4"/>
          <a:stretch>
            <a:fillRect/>
          </a:stretch>
        </p:blipFill>
        <p:spPr>
          <a:xfrm>
            <a:off x="1752600" y="5943601"/>
            <a:ext cx="944532" cy="526991"/>
          </a:xfrm>
          <a:prstGeom prst="rect">
            <a:avLst/>
          </a:prstGeom>
        </p:spPr>
      </p:pic>
      <p:cxnSp>
        <p:nvCxnSpPr>
          <p:cNvPr id="22" name="Straight Connector 21"/>
          <p:cNvCxnSpPr/>
          <p:nvPr/>
        </p:nvCxnSpPr>
        <p:spPr>
          <a:xfrm>
            <a:off x="2020178" y="5562600"/>
            <a:ext cx="1256423" cy="0"/>
          </a:xfrm>
          <a:prstGeom prst="line">
            <a:avLst/>
          </a:prstGeom>
          <a:ln>
            <a:solidFill>
              <a:schemeClr val="tx2"/>
            </a:solidFill>
            <a:headEnd type="oval"/>
          </a:ln>
          <a:effectLst/>
        </p:spPr>
        <p:style>
          <a:lnRef idx="2">
            <a:schemeClr val="accent1"/>
          </a:lnRef>
          <a:fillRef idx="0">
            <a:schemeClr val="accent1"/>
          </a:fillRef>
          <a:effectRef idx="1">
            <a:schemeClr val="accent1"/>
          </a:effectRef>
          <a:fontRef idx="minor">
            <a:schemeClr val="tx1"/>
          </a:fontRef>
        </p:style>
      </p:cxnSp>
      <p:sp>
        <p:nvSpPr>
          <p:cNvPr id="15" name="TextBox 14">
            <a:hlinkClick r:id="rId5" action="ppaction://hlinkpres?slideindex=1&amp;slidetitle="/>
          </p:cNvPr>
          <p:cNvSpPr txBox="1"/>
          <p:nvPr/>
        </p:nvSpPr>
        <p:spPr>
          <a:xfrm>
            <a:off x="1752600" y="6400800"/>
            <a:ext cx="1195546" cy="261610"/>
          </a:xfrm>
          <a:prstGeom prst="rect">
            <a:avLst/>
          </a:prstGeom>
          <a:noFill/>
        </p:spPr>
        <p:txBody>
          <a:bodyPr wrap="square" rtlCol="0">
            <a:spAutoFit/>
          </a:bodyPr>
          <a:lstStyle/>
          <a:p>
            <a:pPr defTabSz="914400"/>
            <a:r>
              <a:rPr lang="en-US" sz="1100" b="1" dirty="0">
                <a:solidFill>
                  <a:prstClr val="black"/>
                </a:solidFill>
                <a:hlinkClick r:id="rId6"/>
              </a:rPr>
              <a:t>Motorola A100</a:t>
            </a:r>
            <a:endParaRPr lang="en-US" sz="1000" b="1" dirty="0">
              <a:solidFill>
                <a:prstClr val="black"/>
              </a:solidFill>
            </a:endParaRPr>
          </a:p>
        </p:txBody>
      </p:sp>
      <p:sp>
        <p:nvSpPr>
          <p:cNvPr id="24" name="TextBox 23"/>
          <p:cNvSpPr txBox="1"/>
          <p:nvPr/>
        </p:nvSpPr>
        <p:spPr>
          <a:xfrm>
            <a:off x="3458182" y="5257801"/>
            <a:ext cx="2104418" cy="644935"/>
          </a:xfrm>
          <a:prstGeom prst="rect">
            <a:avLst/>
          </a:prstGeom>
          <a:noFill/>
        </p:spPr>
        <p:txBody>
          <a:bodyPr vert="horz" wrap="square" lIns="0" tIns="0" rIns="0" bIns="0" rtlCol="0">
            <a:noAutofit/>
          </a:bodyPr>
          <a:lstStyle/>
          <a:p>
            <a:pPr defTabSz="914400"/>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2008: IAG Staff Systems Engineer </a:t>
            </a:r>
          </a:p>
          <a:p>
            <a:pPr defTabSz="914400"/>
            <a:r>
              <a:rPr lang="en-US" sz="1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OS-Based Validation  AndrioD OS/ </a:t>
            </a:r>
            <a:r>
              <a:rPr lang="en-US" sz="1000" dirty="0" err="1">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WinDows</a:t>
            </a:r>
            <a:r>
              <a:rPr lang="en-US" sz="1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OS/SVOS</a:t>
            </a:r>
          </a:p>
        </p:txBody>
      </p:sp>
      <p:pic>
        <p:nvPicPr>
          <p:cNvPr id="25" name="Picture 24"/>
          <p:cNvPicPr>
            <a:picLocks noChangeAspect="1"/>
          </p:cNvPicPr>
          <p:nvPr/>
        </p:nvPicPr>
        <p:blipFill>
          <a:blip r:embed="rId7"/>
          <a:stretch>
            <a:fillRect/>
          </a:stretch>
        </p:blipFill>
        <p:spPr>
          <a:xfrm>
            <a:off x="1725238" y="4664634"/>
            <a:ext cx="1475163" cy="821766"/>
          </a:xfrm>
          <a:prstGeom prst="rect">
            <a:avLst/>
          </a:prstGeom>
        </p:spPr>
      </p:pic>
      <p:sp>
        <p:nvSpPr>
          <p:cNvPr id="26" name="TextBox 25"/>
          <p:cNvSpPr txBox="1"/>
          <p:nvPr/>
        </p:nvSpPr>
        <p:spPr>
          <a:xfrm>
            <a:off x="3352801" y="3352800"/>
            <a:ext cx="3124200" cy="532088"/>
          </a:xfrm>
          <a:prstGeom prst="rect">
            <a:avLst/>
          </a:prstGeom>
          <a:noFill/>
        </p:spPr>
        <p:txBody>
          <a:bodyPr vert="horz" wrap="square" lIns="0" tIns="0" rIns="0" bIns="0" rtlCol="0">
            <a:noAutofit/>
          </a:bodyPr>
          <a:lstStyle/>
          <a:p>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2015:PEG-director Engineering Manager</a:t>
            </a:r>
          </a:p>
          <a:p>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05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Pre-SI Emulation  S</a:t>
            </a:r>
            <a:r>
              <a:rPr lang="en-US" sz="1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erver, Clients,  GFX and Mobile  </a:t>
            </a:r>
            <a:r>
              <a:rPr lang="en-US" sz="1000" dirty="0" err="1">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SoC</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27" name="Picture 26"/>
          <p:cNvPicPr>
            <a:picLocks noChangeAspect="1"/>
          </p:cNvPicPr>
          <p:nvPr/>
        </p:nvPicPr>
        <p:blipFill>
          <a:blip r:embed="rId8"/>
          <a:stretch>
            <a:fillRect/>
          </a:stretch>
        </p:blipFill>
        <p:spPr>
          <a:xfrm>
            <a:off x="3418202" y="3963575"/>
            <a:ext cx="1001399" cy="528807"/>
          </a:xfrm>
          <a:prstGeom prst="rect">
            <a:avLst/>
          </a:prstGeom>
        </p:spPr>
      </p:pic>
      <p:pic>
        <p:nvPicPr>
          <p:cNvPr id="28" name="Picture 27"/>
          <p:cNvPicPr>
            <a:picLocks noChangeAspect="1"/>
          </p:cNvPicPr>
          <p:nvPr/>
        </p:nvPicPr>
        <p:blipFill>
          <a:blip r:embed="rId9"/>
          <a:stretch>
            <a:fillRect/>
          </a:stretch>
        </p:blipFill>
        <p:spPr>
          <a:xfrm>
            <a:off x="3410826" y="4503403"/>
            <a:ext cx="1001400" cy="669366"/>
          </a:xfrm>
          <a:prstGeom prst="rect">
            <a:avLst/>
          </a:prstGeom>
        </p:spPr>
      </p:pic>
      <p:sp>
        <p:nvSpPr>
          <p:cNvPr id="29" name="TextBox 28"/>
          <p:cNvSpPr txBox="1"/>
          <p:nvPr/>
        </p:nvSpPr>
        <p:spPr>
          <a:xfrm>
            <a:off x="1676401" y="4114800"/>
            <a:ext cx="1721277" cy="426946"/>
          </a:xfrm>
          <a:prstGeom prst="rect">
            <a:avLst/>
          </a:prstGeom>
          <a:noFill/>
        </p:spPr>
        <p:txBody>
          <a:bodyPr vert="horz" wrap="square" lIns="0" tIns="0" rIns="0" bIns="0" rtlCol="0">
            <a:noAutofit/>
          </a:bodyPr>
          <a:lstStyle/>
          <a:p>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201o: IAG SR Engineering Manager </a:t>
            </a:r>
          </a:p>
          <a:p>
            <a:r>
              <a:rPr lang="en-US" sz="11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PRE-SI Emulation ATOM Mobile  SoCs </a:t>
            </a:r>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p>
        </p:txBody>
      </p:sp>
      <p:pic>
        <p:nvPicPr>
          <p:cNvPr id="17" name="Picture 16"/>
          <p:cNvPicPr>
            <a:picLocks noChangeAspect="1"/>
          </p:cNvPicPr>
          <p:nvPr/>
        </p:nvPicPr>
        <p:blipFill>
          <a:blip r:embed="rId10"/>
          <a:stretch>
            <a:fillRect/>
          </a:stretch>
        </p:blipFill>
        <p:spPr>
          <a:xfrm>
            <a:off x="4437998" y="4038601"/>
            <a:ext cx="896003" cy="1083019"/>
          </a:xfrm>
          <a:prstGeom prst="rect">
            <a:avLst/>
          </a:prstGeom>
        </p:spPr>
      </p:pic>
      <p:pic>
        <p:nvPicPr>
          <p:cNvPr id="23" name="Picture 22"/>
          <p:cNvPicPr>
            <a:picLocks noChangeAspect="1"/>
          </p:cNvPicPr>
          <p:nvPr/>
        </p:nvPicPr>
        <p:blipFill>
          <a:blip r:embed="rId11"/>
          <a:stretch>
            <a:fillRect/>
          </a:stretch>
        </p:blipFill>
        <p:spPr>
          <a:xfrm>
            <a:off x="3352800" y="5638800"/>
            <a:ext cx="723030" cy="587348"/>
          </a:xfrm>
          <a:prstGeom prst="rect">
            <a:avLst/>
          </a:prstGeom>
        </p:spPr>
      </p:pic>
      <p:pic>
        <p:nvPicPr>
          <p:cNvPr id="37" name="Picture 2" descr="https://employeecontent.intel.com/content/dam/comms/Images/corporate-news/2016/sve-quote.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746905" y="2895601"/>
            <a:ext cx="1441565" cy="174075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8763001" y="2514600"/>
            <a:ext cx="1507837" cy="325426"/>
          </a:xfrm>
          <a:prstGeom prst="rect">
            <a:avLst/>
          </a:prstGeom>
          <a:noFill/>
        </p:spPr>
        <p:txBody>
          <a:bodyPr vert="horz" wrap="square" lIns="0" tIns="0" rIns="0" bIns="0" rtlCol="0">
            <a:noAutofit/>
          </a:bodyPr>
          <a:lstStyle/>
          <a:p>
            <a:pPr defTabSz="914400"/>
            <a:r>
              <a:rPr lang="en-US"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2015 Intel IQA Winner!!</a:t>
            </a:r>
          </a:p>
        </p:txBody>
      </p:sp>
      <p:pic>
        <p:nvPicPr>
          <p:cNvPr id="31" name="Picture 30"/>
          <p:cNvPicPr>
            <a:picLocks noChangeAspect="1"/>
          </p:cNvPicPr>
          <p:nvPr/>
        </p:nvPicPr>
        <p:blipFill>
          <a:blip r:embed="rId13"/>
          <a:stretch>
            <a:fillRect/>
          </a:stretch>
        </p:blipFill>
        <p:spPr>
          <a:xfrm>
            <a:off x="4038601" y="5638801"/>
            <a:ext cx="477983" cy="490321"/>
          </a:xfrm>
          <a:prstGeom prst="rect">
            <a:avLst/>
          </a:prstGeom>
        </p:spPr>
      </p:pic>
      <p:pic>
        <p:nvPicPr>
          <p:cNvPr id="39" name="Picture 38"/>
          <p:cNvPicPr>
            <a:picLocks noChangeAspect="1"/>
          </p:cNvPicPr>
          <p:nvPr/>
        </p:nvPicPr>
        <p:blipFill>
          <a:blip r:embed="rId14"/>
          <a:stretch>
            <a:fillRect/>
          </a:stretch>
        </p:blipFill>
        <p:spPr>
          <a:xfrm>
            <a:off x="4550713" y="5638801"/>
            <a:ext cx="486411" cy="486411"/>
          </a:xfrm>
          <a:prstGeom prst="rect">
            <a:avLst/>
          </a:prstGeom>
        </p:spPr>
      </p:pic>
      <p:pic>
        <p:nvPicPr>
          <p:cNvPr id="41" name="Picture 40"/>
          <p:cNvPicPr>
            <a:picLocks noChangeAspect="1"/>
          </p:cNvPicPr>
          <p:nvPr/>
        </p:nvPicPr>
        <p:blipFill>
          <a:blip r:embed="rId15"/>
          <a:stretch>
            <a:fillRect/>
          </a:stretch>
        </p:blipFill>
        <p:spPr>
          <a:xfrm>
            <a:off x="5042319" y="5638801"/>
            <a:ext cx="486587" cy="486587"/>
          </a:xfrm>
          <a:prstGeom prst="rect">
            <a:avLst/>
          </a:prstGeom>
        </p:spPr>
      </p:pic>
      <p:pic>
        <p:nvPicPr>
          <p:cNvPr id="42" name="Picture 41"/>
          <p:cNvPicPr>
            <a:picLocks noChangeAspect="1"/>
          </p:cNvPicPr>
          <p:nvPr/>
        </p:nvPicPr>
        <p:blipFill>
          <a:blip r:embed="rId16"/>
          <a:stretch>
            <a:fillRect/>
          </a:stretch>
        </p:blipFill>
        <p:spPr>
          <a:xfrm>
            <a:off x="2217294" y="3197790"/>
            <a:ext cx="906907" cy="688410"/>
          </a:xfrm>
          <a:prstGeom prst="rect">
            <a:avLst/>
          </a:prstGeom>
        </p:spPr>
      </p:pic>
      <p:pic>
        <p:nvPicPr>
          <p:cNvPr id="2" name="Picture 1"/>
          <p:cNvPicPr>
            <a:picLocks noChangeAspect="1"/>
          </p:cNvPicPr>
          <p:nvPr/>
        </p:nvPicPr>
        <p:blipFill>
          <a:blip r:embed="rId17"/>
          <a:stretch>
            <a:fillRect/>
          </a:stretch>
        </p:blipFill>
        <p:spPr>
          <a:xfrm>
            <a:off x="6934200" y="6354574"/>
            <a:ext cx="526672" cy="351027"/>
          </a:xfrm>
          <a:prstGeom prst="rect">
            <a:avLst/>
          </a:prstGeom>
        </p:spPr>
      </p:pic>
    </p:spTree>
    <p:extLst>
      <p:ext uri="{BB962C8B-B14F-4D97-AF65-F5344CB8AC3E}">
        <p14:creationId xmlns:p14="http://schemas.microsoft.com/office/powerpoint/2010/main" val="60420541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98075536"/>
              </p:ext>
            </p:extLst>
          </p:nvPr>
        </p:nvGraphicFramePr>
        <p:xfrm>
          <a:off x="1606297" y="1981200"/>
          <a:ext cx="8952223" cy="4789690"/>
        </p:xfrm>
        <a:graphic>
          <a:graphicData uri="http://schemas.openxmlformats.org/drawingml/2006/table">
            <a:tbl>
              <a:tblPr firstRow="1" bandRow="1">
                <a:tableStyleId>{2D5ABB26-0587-4C30-8999-92F81FD0307C}</a:tableStyleId>
              </a:tblPr>
              <a:tblGrid>
                <a:gridCol w="3874539"/>
                <a:gridCol w="2980415"/>
                <a:gridCol w="2097269"/>
              </a:tblGrid>
              <a:tr h="492010">
                <a:tc>
                  <a:txBody>
                    <a:bodyPr/>
                    <a:lstStyle/>
                    <a:p>
                      <a:pPr algn="l"/>
                      <a:r>
                        <a:rPr lang="en-US" sz="1600" dirty="0" smtClean="0">
                          <a:solidFill>
                            <a:schemeClr val="bg1"/>
                          </a:solidFill>
                          <a:latin typeface="Neo Sans Intel Medium" pitchFamily="34" charset="0"/>
                        </a:rPr>
                        <a:t>Career Journey</a:t>
                      </a:r>
                      <a:endParaRPr lang="en-US" sz="1600" dirty="0">
                        <a:solidFill>
                          <a:schemeClr val="bg1"/>
                        </a:solidFill>
                        <a:latin typeface="Neo Sans Intel Medium" pitchFamily="34" charset="0"/>
                      </a:endParaRPr>
                    </a:p>
                  </a:txBody>
                  <a:tcPr>
                    <a:solidFill>
                      <a:schemeClr val="accent1">
                        <a:lumMod val="75000"/>
                      </a:schemeClr>
                    </a:solidFill>
                  </a:tcPr>
                </a:tc>
                <a:tc>
                  <a:txBody>
                    <a:bodyPr/>
                    <a:lstStyle/>
                    <a:p>
                      <a:pPr algn="l"/>
                      <a:r>
                        <a:rPr lang="en-US" sz="1600" baseline="0" dirty="0" smtClean="0">
                          <a:solidFill>
                            <a:schemeClr val="bg1"/>
                          </a:solidFill>
                          <a:latin typeface="Neo Sans Intel Medium" pitchFamily="34" charset="0"/>
                        </a:rPr>
                        <a:t>Aspirations</a:t>
                      </a:r>
                      <a:endParaRPr lang="en-US" sz="1600" dirty="0">
                        <a:solidFill>
                          <a:schemeClr val="bg1"/>
                        </a:solidFill>
                        <a:latin typeface="Neo Sans Intel Medium" pitchFamily="34" charset="0"/>
                      </a:endParaRPr>
                    </a:p>
                  </a:txBody>
                  <a:tcPr>
                    <a:solidFill>
                      <a:schemeClr val="accent1">
                        <a:lumMod val="75000"/>
                      </a:schemeClr>
                    </a:solidFill>
                  </a:tcPr>
                </a:tc>
                <a:tc>
                  <a:txBody>
                    <a:bodyPr/>
                    <a:lstStyle/>
                    <a:p>
                      <a:pPr algn="ctr"/>
                      <a:r>
                        <a:rPr lang="en-US" sz="1400" dirty="0" smtClean="0">
                          <a:solidFill>
                            <a:schemeClr val="bg1"/>
                          </a:solidFill>
                          <a:latin typeface="Neo Sans Intel Medium" pitchFamily="34" charset="0"/>
                        </a:rPr>
                        <a:t>Additional Information</a:t>
                      </a:r>
                      <a:endParaRPr lang="en-US" sz="1400" dirty="0">
                        <a:solidFill>
                          <a:schemeClr val="bg1"/>
                        </a:solidFill>
                        <a:latin typeface="Neo Sans Intel Medium" pitchFamily="34" charset="0"/>
                      </a:endParaRPr>
                    </a:p>
                  </a:txBody>
                  <a:tcPr>
                    <a:solidFill>
                      <a:schemeClr val="accent1">
                        <a:lumMod val="75000"/>
                      </a:schemeClr>
                    </a:solidFill>
                  </a:tcPr>
                </a:tc>
              </a:tr>
              <a:tr h="4232390">
                <a:tc>
                  <a:txBody>
                    <a:bodyPr/>
                    <a:lstStyle/>
                    <a:p>
                      <a:pPr marL="0" marR="0" lvl="0" indent="0" algn="l" defTabSz="914206"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endParaRPr>
                    </a:p>
                    <a:p>
                      <a:pPr marL="0" marR="0" lvl="0" indent="0" algn="l" defTabSz="91420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2008-2015:CEO / Lead Consultant </a:t>
                      </a:r>
                    </a:p>
                    <a:p>
                      <a:pPr marL="0" marR="0" lvl="0" indent="0" algn="l" defTabSz="91420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rgbClr val="003C71"/>
                          </a:solidFill>
                          <a:effectLst/>
                          <a:uLnTx/>
                          <a:uFillTx/>
                          <a:latin typeface="Intel Clear Pro" panose="020B0804020202060201" pitchFamily="34" charset="0"/>
                          <a:ea typeface="Intel Clear Pro" panose="020B0804020202060201" pitchFamily="34" charset="0"/>
                          <a:cs typeface="Intel Clear Pro" panose="020B0804020202060201" pitchFamily="34" charset="0"/>
                        </a:rPr>
                        <a:t>ASIC / FPGA design, Flow design, training</a:t>
                      </a:r>
                    </a:p>
                    <a:p>
                      <a:pPr marL="0" indent="0">
                        <a:buFont typeface="Arial" pitchFamily="34" charset="0"/>
                        <a:buNone/>
                      </a:pPr>
                      <a:endParaRPr lang="en-US" sz="1300" baseline="0" dirty="0" smtClean="0">
                        <a:latin typeface="Neo Sans Intel" pitchFamily="34" charset="0"/>
                      </a:endParaRPr>
                    </a:p>
                    <a:p>
                      <a:pPr marL="0" indent="0">
                        <a:buFont typeface="Arial" pitchFamily="34" charset="0"/>
                        <a:buNone/>
                      </a:pPr>
                      <a:endParaRPr lang="en-US" sz="1300" baseline="0" dirty="0" smtClean="0">
                        <a:latin typeface="Neo Sans Intel" pitchFamily="34" charset="0"/>
                      </a:endParaRPr>
                    </a:p>
                    <a:p>
                      <a:pPr marL="111125" indent="-111125">
                        <a:buFont typeface="Arial" pitchFamily="34" charset="0"/>
                        <a:buChar char="•"/>
                      </a:pPr>
                      <a:endParaRPr lang="en-US" sz="1300" baseline="0" dirty="0" smtClean="0">
                        <a:latin typeface="Neo Sans Intel" pitchFamily="34" charset="0"/>
                      </a:endParaRPr>
                    </a:p>
                  </a:txBody>
                  <a:tcPr/>
                </a:tc>
                <a:tc>
                  <a:txBody>
                    <a:bodyPr/>
                    <a:lstStyle/>
                    <a:p>
                      <a:r>
                        <a:rPr lang="en-US" sz="1400" b="1" u="sng" dirty="0" smtClean="0">
                          <a:solidFill>
                            <a:schemeClr val="tx2"/>
                          </a:solidFill>
                        </a:rPr>
                        <a:t>My Personal Mission</a:t>
                      </a:r>
                      <a:r>
                        <a:rPr lang="en-US" sz="1400" b="1" dirty="0" smtClean="0">
                          <a:solidFill>
                            <a:schemeClr val="tx2"/>
                          </a:solidFill>
                        </a:rPr>
                        <a:t>: </a:t>
                      </a:r>
                    </a:p>
                    <a:p>
                      <a:r>
                        <a:rPr lang="en-US" sz="1400" baseline="0" dirty="0" smtClean="0">
                          <a:solidFill>
                            <a:schemeClr val="tx2"/>
                          </a:solidFill>
                        </a:rPr>
                        <a:t>To inspire young people to pursue non-traditional yet rewarding careers such as Engineering and Aviation. To help INTEL create the next big THING… again!</a:t>
                      </a:r>
                      <a:endParaRPr lang="en-US" sz="1400" dirty="0" smtClean="0">
                        <a:solidFill>
                          <a:schemeClr val="tx2"/>
                        </a:solidFill>
                      </a:endParaRPr>
                    </a:p>
                    <a:p>
                      <a:r>
                        <a:rPr lang="en-US" sz="1400" b="1" u="sng" dirty="0" smtClean="0">
                          <a:solidFill>
                            <a:schemeClr val="tx2"/>
                          </a:solidFill>
                        </a:rPr>
                        <a:t>Focus</a:t>
                      </a:r>
                      <a:r>
                        <a:rPr lang="en-US" sz="1400" b="1" dirty="0" smtClean="0">
                          <a:solidFill>
                            <a:schemeClr val="tx2"/>
                          </a:solidFill>
                        </a:rPr>
                        <a:t>: </a:t>
                      </a:r>
                    </a:p>
                    <a:p>
                      <a:r>
                        <a:rPr lang="en-US" sz="1400" baseline="0" dirty="0" smtClean="0">
                          <a:solidFill>
                            <a:schemeClr val="tx2"/>
                          </a:solidFill>
                        </a:rPr>
                        <a:t>Continue to lead design teams in the successful completion of highly complex Si designs and to prototype those designs before silicon fabrication. This role saves customers millions</a:t>
                      </a:r>
                      <a:r>
                        <a:rPr lang="en-US" sz="1400" dirty="0" smtClean="0">
                          <a:solidFill>
                            <a:schemeClr val="tx2"/>
                          </a:solidFill>
                        </a:rPr>
                        <a:t>.</a:t>
                      </a:r>
                    </a:p>
                    <a:p>
                      <a:r>
                        <a:rPr lang="en-US" sz="1400" b="1" u="sng" kern="1200" dirty="0" smtClean="0">
                          <a:solidFill>
                            <a:schemeClr val="tx2"/>
                          </a:solidFill>
                          <a:latin typeface="+mn-lt"/>
                          <a:ea typeface="+mn-ea"/>
                          <a:cs typeface="+mn-cs"/>
                        </a:rPr>
                        <a:t>Passions: </a:t>
                      </a:r>
                    </a:p>
                    <a:p>
                      <a:r>
                        <a:rPr lang="en-US" sz="1400" baseline="0" dirty="0" smtClean="0">
                          <a:solidFill>
                            <a:schemeClr val="tx2"/>
                          </a:solidFill>
                        </a:rPr>
                        <a:t>To be a shining example of to my colleagues and mentees as we lead INTEL in achieving the virtuous cycle of growth</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kern="1200" dirty="0" smtClean="0">
                        <a:solidFill>
                          <a:schemeClr val="tx1"/>
                        </a:solidFill>
                        <a:effectLst/>
                        <a:latin typeface="Neo Sans Intel"/>
                        <a:ea typeface="+mn-ea"/>
                        <a:cs typeface="+mn-cs"/>
                      </a:endParaRPr>
                    </a:p>
                  </a:txBody>
                  <a:tcPr/>
                </a:tc>
                <a:tc>
                  <a:txBody>
                    <a:bodyPr/>
                    <a:lstStyle/>
                    <a:p>
                      <a:pPr marL="111125" indent="-111125">
                        <a:buFont typeface="Arial" pitchFamily="34" charset="0"/>
                        <a:buChar char="•"/>
                      </a:pPr>
                      <a:endParaRPr lang="en-US" sz="1200" b="1" kern="1200" baseline="0" dirty="0" smtClean="0">
                        <a:solidFill>
                          <a:schemeClr val="tx2"/>
                        </a:solidFill>
                        <a:latin typeface="+mn-lt"/>
                        <a:ea typeface="+mn-ea"/>
                        <a:cs typeface="+mn-cs"/>
                      </a:endParaRPr>
                    </a:p>
                    <a:p>
                      <a:pPr marL="0" indent="0">
                        <a:buFont typeface="Arial" pitchFamily="34" charset="0"/>
                        <a:buNone/>
                      </a:pPr>
                      <a:endParaRPr lang="en-US" sz="12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MS-EE California State University, Long Beach (some course work at </a:t>
                      </a:r>
                      <a:r>
                        <a:rPr lang="en-US" sz="1400" b="1" kern="1200" baseline="0" dirty="0" err="1" smtClean="0">
                          <a:solidFill>
                            <a:schemeClr val="tx2"/>
                          </a:solidFill>
                          <a:latin typeface="+mn-lt"/>
                          <a:ea typeface="+mn-ea"/>
                          <a:cs typeface="+mn-cs"/>
                        </a:rPr>
                        <a:t>CalTech</a:t>
                      </a:r>
                      <a:r>
                        <a:rPr lang="en-US" sz="1400" b="1" kern="1200" baseline="0" dirty="0" smtClean="0">
                          <a:solidFill>
                            <a:schemeClr val="tx2"/>
                          </a:solidFill>
                          <a:latin typeface="+mn-lt"/>
                          <a:ea typeface="+mn-ea"/>
                          <a:cs typeface="+mn-cs"/>
                        </a:rPr>
                        <a:t>)</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Former member of NSBE-AP (AE-SVC)</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Board member of Bay Area Black Pilots Org.</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Mentoring three youth locally (Math, Science, Computers / Coding)</a:t>
                      </a:r>
                    </a:p>
                    <a:p>
                      <a:pPr marL="111125" indent="-111125">
                        <a:buFont typeface="Arial" pitchFamily="34" charset="0"/>
                        <a:buChar char="•"/>
                      </a:pPr>
                      <a:endParaRPr lang="en-US" sz="1400" b="1" kern="1200" baseline="0" dirty="0" smtClean="0">
                        <a:solidFill>
                          <a:schemeClr val="tx2"/>
                        </a:solidFill>
                        <a:latin typeface="+mn-lt"/>
                        <a:ea typeface="+mn-ea"/>
                        <a:cs typeface="+mn-cs"/>
                      </a:endParaRPr>
                    </a:p>
                    <a:p>
                      <a:pPr marL="111125" indent="-111125">
                        <a:buFont typeface="Arial" pitchFamily="34" charset="0"/>
                        <a:buChar char="•"/>
                      </a:pPr>
                      <a:r>
                        <a:rPr lang="en-US" sz="1400" b="1" kern="1200" baseline="0" dirty="0" smtClean="0">
                          <a:solidFill>
                            <a:schemeClr val="tx2"/>
                          </a:solidFill>
                          <a:latin typeface="+mn-lt"/>
                          <a:ea typeface="+mn-ea"/>
                          <a:cs typeface="+mn-cs"/>
                        </a:rPr>
                        <a:t>INTEL NIA TX Member and significant contributor</a:t>
                      </a:r>
                    </a:p>
                  </a:txBody>
                  <a:tcPr/>
                </a:tc>
              </a:tr>
            </a:tbl>
          </a:graphicData>
        </a:graphic>
      </p:graphicFrame>
      <p:sp>
        <p:nvSpPr>
          <p:cNvPr id="34" name="Subtitle 1"/>
          <p:cNvSpPr>
            <a:spLocks noGrp="1"/>
          </p:cNvSpPr>
          <p:nvPr/>
        </p:nvSpPr>
        <p:spPr bwMode="auto">
          <a:xfrm>
            <a:off x="1676400" y="304801"/>
            <a:ext cx="5486400" cy="61555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57175" indent="-257175" algn="l" rtl="0" eaLnBrk="1" fontAlgn="base" hangingPunct="1">
              <a:lnSpc>
                <a:spcPct val="90000"/>
              </a:lnSpc>
              <a:spcBef>
                <a:spcPts val="1200"/>
              </a:spcBef>
              <a:spcAft>
                <a:spcPct val="0"/>
              </a:spcAft>
              <a:buFont typeface="Verdana" pitchFamily="34" charset="0"/>
              <a:buChar char="•"/>
              <a:defRPr lang="en-US" altLang="ja-JP" sz="2000" dirty="0">
                <a:solidFill>
                  <a:schemeClr val="tx1"/>
                </a:solidFill>
                <a:latin typeface="Neo Sans Intel" pitchFamily="34" charset="0"/>
                <a:ea typeface="ＭＳ Ｐゴシック" pitchFamily="34" charset="-128"/>
                <a:cs typeface="Verdana"/>
              </a:defRPr>
            </a:lvl1pPr>
            <a:lvl2pPr marL="469900" indent="-195263" algn="l" rtl="0" eaLnBrk="1" fontAlgn="base" hangingPunct="1">
              <a:lnSpc>
                <a:spcPct val="90000"/>
              </a:lnSpc>
              <a:spcBef>
                <a:spcPts val="600"/>
              </a:spcBef>
              <a:spcAft>
                <a:spcPct val="0"/>
              </a:spcAft>
              <a:buClr>
                <a:schemeClr val="tx1"/>
              </a:buClr>
              <a:buFont typeface="Times" pitchFamily="18" charset="0"/>
              <a:buChar char="•"/>
              <a:defRPr lang="en-US" altLang="ja-JP" dirty="0">
                <a:solidFill>
                  <a:schemeClr val="tx1"/>
                </a:solidFill>
                <a:latin typeface="Neo Sans Intel" pitchFamily="34" charset="0"/>
                <a:ea typeface="ＭＳ Ｐゴシック" pitchFamily="34" charset="-128"/>
                <a:cs typeface="Verdana"/>
              </a:defRPr>
            </a:lvl2pPr>
            <a:lvl3pPr marL="746125" indent="-257175" algn="l" rtl="0" eaLnBrk="1" fontAlgn="base" hangingPunct="1">
              <a:lnSpc>
                <a:spcPct val="90000"/>
              </a:lnSpc>
              <a:spcBef>
                <a:spcPts val="600"/>
              </a:spcBef>
              <a:spcAft>
                <a:spcPct val="0"/>
              </a:spcAft>
              <a:buFont typeface="Arial" charset="0"/>
              <a:buChar char="–"/>
              <a:defRPr lang="en-US" altLang="ja-JP" dirty="0">
                <a:solidFill>
                  <a:schemeClr val="tx1"/>
                </a:solidFill>
                <a:latin typeface="Neo Sans Intel" pitchFamily="34" charset="0"/>
                <a:ea typeface="ＭＳ Ｐゴシック" pitchFamily="34" charset="-128"/>
                <a:cs typeface="Verdana"/>
              </a:defRPr>
            </a:lvl3pPr>
            <a:lvl4pPr marL="1038225" indent="-274638" algn="l" rtl="0" eaLnBrk="1" fontAlgn="base" hangingPunct="1">
              <a:lnSpc>
                <a:spcPct val="90000"/>
              </a:lnSpc>
              <a:spcBef>
                <a:spcPts val="600"/>
              </a:spcBef>
              <a:spcAft>
                <a:spcPct val="0"/>
              </a:spcAft>
              <a:buFont typeface="Arial" charset="0"/>
              <a:buChar char="–"/>
              <a:defRPr lang="en-US" altLang="ja-JP" sz="1600" dirty="0">
                <a:solidFill>
                  <a:schemeClr val="tx1"/>
                </a:solidFill>
                <a:latin typeface="Neo Sans Intel" pitchFamily="34" charset="0"/>
                <a:ea typeface="ＭＳ Ｐゴシック" pitchFamily="34" charset="-128"/>
                <a:cs typeface="Verdana"/>
              </a:defRPr>
            </a:lvl4pPr>
            <a:lvl5pPr marL="1270000" indent="-231775" algn="l" rtl="0" eaLnBrk="1" fontAlgn="base" hangingPunct="1">
              <a:lnSpc>
                <a:spcPct val="90000"/>
              </a:lnSpc>
              <a:spcBef>
                <a:spcPts val="600"/>
              </a:spcBef>
              <a:spcAft>
                <a:spcPct val="0"/>
              </a:spcAft>
              <a:buFont typeface="Arial" charset="0"/>
              <a:buChar char="–"/>
              <a:defRPr lang="en-US" altLang="ja-JP" sz="1600" dirty="0">
                <a:solidFill>
                  <a:schemeClr val="tx1"/>
                </a:solidFill>
                <a:latin typeface="Neo Sans Intel" pitchFamily="34" charset="0"/>
                <a:ea typeface="ＭＳ Ｐゴシック" pitchFamily="34" charset="-128"/>
                <a:cs typeface="Verdana"/>
              </a:defRPr>
            </a:lvl5pPr>
            <a:lvl6pPr marL="1219200" indent="-19208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400" indent="-19208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600" indent="-19208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800" indent="-192088" algn="l" rtl="0" eaLnBrk="1" fontAlgn="base" hangingPunct="1">
              <a:spcBef>
                <a:spcPct val="20000"/>
              </a:spcBef>
              <a:spcAft>
                <a:spcPct val="0"/>
              </a:spcAft>
              <a:buClr>
                <a:schemeClr val="bg2"/>
              </a:buClr>
              <a:buChar char="–"/>
              <a:defRPr sz="1600">
                <a:solidFill>
                  <a:schemeClr val="tx1"/>
                </a:solidFill>
                <a:latin typeface="+mn-lt"/>
                <a:cs typeface="+mn-cs"/>
              </a:defRPr>
            </a:lvl9pPr>
          </a:lstStyle>
          <a:p>
            <a:pPr marL="0" indent="0" defTabSz="914400">
              <a:buNone/>
            </a:pPr>
            <a:r>
              <a:rPr lang="en-US" sz="3200" dirty="0" smtClean="0">
                <a:solidFill>
                  <a:prstClr val="white"/>
                </a:solidFill>
              </a:rPr>
              <a:t>Everett Edgar</a:t>
            </a:r>
            <a:endParaRPr sz="3200" dirty="0">
              <a:solidFill>
                <a:prstClr val="white"/>
              </a:solidFill>
            </a:endParaRPr>
          </a:p>
        </p:txBody>
      </p:sp>
      <p:sp>
        <p:nvSpPr>
          <p:cNvPr id="35" name="Text Placeholder 2"/>
          <p:cNvSpPr>
            <a:spLocks noGrp="1"/>
          </p:cNvSpPr>
          <p:nvPr/>
        </p:nvSpPr>
        <p:spPr bwMode="auto">
          <a:xfrm>
            <a:off x="3124200" y="1752601"/>
            <a:ext cx="4343400" cy="121400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57175" indent="-257175" algn="l" rtl="0" eaLnBrk="1" fontAlgn="base" hangingPunct="1">
              <a:lnSpc>
                <a:spcPct val="90000"/>
              </a:lnSpc>
              <a:spcBef>
                <a:spcPts val="1200"/>
              </a:spcBef>
              <a:spcAft>
                <a:spcPct val="0"/>
              </a:spcAft>
              <a:buFont typeface="Verdana" pitchFamily="34" charset="0"/>
              <a:buChar char="•"/>
              <a:defRPr lang="en-US" altLang="ja-JP" sz="2000">
                <a:solidFill>
                  <a:schemeClr val="accent3"/>
                </a:solidFill>
                <a:latin typeface="Neo Sans Intel" pitchFamily="34" charset="0"/>
                <a:ea typeface="ＭＳ Ｐゴシック" pitchFamily="34" charset="-128"/>
                <a:cs typeface="Verdana"/>
              </a:defRPr>
            </a:lvl1pPr>
            <a:lvl2pPr marL="469900" indent="-195263" algn="l" rtl="0" eaLnBrk="1" fontAlgn="base" hangingPunct="1">
              <a:lnSpc>
                <a:spcPct val="90000"/>
              </a:lnSpc>
              <a:spcBef>
                <a:spcPts val="600"/>
              </a:spcBef>
              <a:spcAft>
                <a:spcPct val="0"/>
              </a:spcAft>
              <a:buClr>
                <a:schemeClr val="tx1"/>
              </a:buClr>
              <a:buFont typeface="Times" pitchFamily="18" charset="0"/>
              <a:buChar char="•"/>
              <a:defRPr lang="en-US" altLang="ja-JP">
                <a:solidFill>
                  <a:schemeClr val="accent3"/>
                </a:solidFill>
                <a:latin typeface="Neo Sans Intel" pitchFamily="34" charset="0"/>
                <a:ea typeface="ＭＳ Ｐゴシック" pitchFamily="34" charset="-128"/>
                <a:cs typeface="Verdana"/>
              </a:defRPr>
            </a:lvl2pPr>
            <a:lvl3pPr marL="746125" indent="-257175" algn="l" rtl="0" eaLnBrk="1" fontAlgn="base" hangingPunct="1">
              <a:lnSpc>
                <a:spcPct val="90000"/>
              </a:lnSpc>
              <a:spcBef>
                <a:spcPts val="600"/>
              </a:spcBef>
              <a:spcAft>
                <a:spcPct val="0"/>
              </a:spcAft>
              <a:buFont typeface="Arial" charset="0"/>
              <a:buChar char="–"/>
              <a:defRPr lang="en-US" altLang="ja-JP">
                <a:solidFill>
                  <a:schemeClr val="accent3"/>
                </a:solidFill>
                <a:latin typeface="Neo Sans Intel" pitchFamily="34" charset="0"/>
                <a:ea typeface="ＭＳ Ｐゴシック" pitchFamily="34" charset="-128"/>
                <a:cs typeface="Verdana"/>
              </a:defRPr>
            </a:lvl3pPr>
            <a:lvl4pPr marL="1038225" indent="-274638"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4pPr>
            <a:lvl5pPr marL="1270000" indent="-231775"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5pPr>
            <a:lvl6pPr marL="1219200" indent="-19208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400" indent="-19208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600" indent="-19208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800" indent="-192088" algn="l" rtl="0" eaLnBrk="1" fontAlgn="base" hangingPunct="1">
              <a:spcBef>
                <a:spcPct val="20000"/>
              </a:spcBef>
              <a:spcAft>
                <a:spcPct val="0"/>
              </a:spcAft>
              <a:buClr>
                <a:schemeClr val="bg2"/>
              </a:buClr>
              <a:buChar char="–"/>
              <a:defRPr sz="1600">
                <a:solidFill>
                  <a:schemeClr val="tx1"/>
                </a:solidFill>
                <a:latin typeface="+mn-lt"/>
                <a:cs typeface="+mn-cs"/>
              </a:defRPr>
            </a:lvl9pPr>
          </a:lstStyle>
          <a:p>
            <a:pPr marL="0" indent="0" defTabSz="914400">
              <a:buNone/>
            </a:pPr>
            <a:endParaRPr dirty="0">
              <a:solidFill>
                <a:prstClr val="black"/>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1264771607"/>
              </p:ext>
            </p:extLst>
          </p:nvPr>
        </p:nvGraphicFramePr>
        <p:xfrm>
          <a:off x="1600200" y="1447800"/>
          <a:ext cx="8839200" cy="518160"/>
        </p:xfrm>
        <a:graphic>
          <a:graphicData uri="http://schemas.openxmlformats.org/drawingml/2006/table">
            <a:tbl>
              <a:tblPr>
                <a:tableStyleId>{2D5ABB26-0587-4C30-8999-92F81FD0307C}</a:tableStyleId>
              </a:tblPr>
              <a:tblGrid>
                <a:gridCol w="2743200"/>
                <a:gridCol w="1752600"/>
                <a:gridCol w="3505200"/>
                <a:gridCol w="838200"/>
              </a:tblGrid>
              <a:tr h="248194">
                <a:tc>
                  <a:txBody>
                    <a:bodyPr/>
                    <a:lstStyle/>
                    <a:p>
                      <a:r>
                        <a:rPr lang="en-US" sz="1100" b="0" dirty="0" smtClean="0">
                          <a:latin typeface="Neo Sans Intel Medium" pitchFamily="34" charset="0"/>
                        </a:rPr>
                        <a:t>Current Position: Sr.</a:t>
                      </a:r>
                      <a:r>
                        <a:rPr lang="en-US" sz="1100" b="0" baseline="0" dirty="0" smtClean="0">
                          <a:latin typeface="Neo Sans Intel Medium" pitchFamily="34" charset="0"/>
                        </a:rPr>
                        <a:t> Lead </a:t>
                      </a:r>
                      <a:r>
                        <a:rPr lang="en-US" sz="1100" b="0" baseline="0" dirty="0" err="1" smtClean="0">
                          <a:latin typeface="Neo Sans Intel Medium" pitchFamily="34" charset="0"/>
                        </a:rPr>
                        <a:t>SoC</a:t>
                      </a:r>
                      <a:r>
                        <a:rPr lang="en-US" sz="1100" b="0" baseline="0" dirty="0" smtClean="0">
                          <a:latin typeface="Neo Sans Intel Medium" pitchFamily="34" charset="0"/>
                        </a:rPr>
                        <a:t> Emu </a:t>
                      </a:r>
                      <a:r>
                        <a:rPr lang="en-US" sz="1100" b="0" baseline="0" dirty="0" err="1" smtClean="0">
                          <a:latin typeface="Neo Sans Intel Medium" pitchFamily="34" charset="0"/>
                        </a:rPr>
                        <a:t>Eng</a:t>
                      </a:r>
                      <a:r>
                        <a:rPr lang="en-US" sz="1100" b="0" baseline="0" dirty="0" smtClean="0">
                          <a:latin typeface="Neo Sans Intel Medium" pitchFamily="34" charset="0"/>
                        </a:rPr>
                        <a:t> </a:t>
                      </a:r>
                      <a:endParaRPr lang="en-US" sz="1100" b="0" dirty="0">
                        <a:latin typeface="Neo Sans Intel Medium" pitchFamily="34" charset="0"/>
                      </a:endParaRPr>
                    </a:p>
                  </a:txBody>
                  <a:tcPr/>
                </a:tc>
                <a:tc gridSpan="3">
                  <a:txBody>
                    <a:bodyPr/>
                    <a:lstStyle/>
                    <a:p>
                      <a:endParaRPr lang="en-US" sz="1100" baseline="0" dirty="0" smtClean="0">
                        <a:latin typeface="Neo Sans Intel" pitchFamily="34" charset="0"/>
                      </a:endParaRPr>
                    </a:p>
                  </a:txBody>
                  <a:tcPr/>
                </a:tc>
                <a:tc hMerge="1">
                  <a:txBody>
                    <a:bodyPr/>
                    <a:lstStyle/>
                    <a:p>
                      <a:endParaRPr lang="en-US"/>
                    </a:p>
                  </a:txBody>
                  <a:tcPr/>
                </a:tc>
                <a:tc hMerge="1">
                  <a:txBody>
                    <a:bodyPr/>
                    <a:lstStyle/>
                    <a:p>
                      <a:endParaRPr lang="en-US"/>
                    </a:p>
                  </a:txBody>
                  <a:tcPr/>
                </a:tc>
              </a:tr>
              <a:tr h="186146">
                <a:tc>
                  <a:txBody>
                    <a:bodyPr/>
                    <a:lstStyle/>
                    <a:p>
                      <a:r>
                        <a:rPr lang="en-US" sz="1100" b="0" dirty="0" smtClean="0">
                          <a:latin typeface="Neo Sans Intel Medium" pitchFamily="34" charset="0"/>
                        </a:rPr>
                        <a:t>Current Manager: Billy</a:t>
                      </a:r>
                      <a:r>
                        <a:rPr lang="en-US" sz="1100" b="0" baseline="0" dirty="0" smtClean="0">
                          <a:latin typeface="Neo Sans Intel Medium" pitchFamily="34" charset="0"/>
                        </a:rPr>
                        <a:t> Dennie</a:t>
                      </a:r>
                      <a:endParaRPr lang="en-US" sz="1100" b="0" dirty="0">
                        <a:latin typeface="Neo Sans Intel Medium" pitchFamily="34" charset="0"/>
                      </a:endParaRPr>
                    </a:p>
                  </a:txBody>
                  <a:tcPr/>
                </a:tc>
                <a:tc>
                  <a:txBody>
                    <a:bodyPr/>
                    <a:lstStyle/>
                    <a:p>
                      <a:endParaRPr lang="en-US" sz="1100" dirty="0">
                        <a:latin typeface="Neo Sans Intel" pitchFamily="34" charset="0"/>
                      </a:endParaRPr>
                    </a:p>
                  </a:txBody>
                  <a:tcPr/>
                </a:tc>
                <a:tc>
                  <a:txBody>
                    <a:bodyPr/>
                    <a:lstStyle/>
                    <a:p>
                      <a:r>
                        <a:rPr lang="en-US" sz="1100" b="0" dirty="0" smtClean="0">
                          <a:latin typeface="Neo Sans Intel Medium" pitchFamily="34" charset="0"/>
                        </a:rPr>
                        <a:t>             Intel Start Date: Dec</a:t>
                      </a:r>
                      <a:r>
                        <a:rPr lang="en-US" sz="1100" b="0" baseline="0" dirty="0" smtClean="0">
                          <a:latin typeface="Neo Sans Intel Medium" pitchFamily="34" charset="0"/>
                        </a:rPr>
                        <a:t> 2016</a:t>
                      </a:r>
                      <a:endParaRPr lang="en-US" sz="1100" b="0" dirty="0">
                        <a:latin typeface="Neo Sans Intel Medium" pitchFamily="34" charset="0"/>
                      </a:endParaRPr>
                    </a:p>
                  </a:txBody>
                  <a:tcPr/>
                </a:tc>
                <a:tc>
                  <a:txBody>
                    <a:bodyPr/>
                    <a:lstStyle/>
                    <a:p>
                      <a:endParaRPr lang="en-US" sz="1100" dirty="0">
                        <a:latin typeface="Neo Sans Intel" pitchFamily="34" charset="0"/>
                      </a:endParaRPr>
                    </a:p>
                  </a:txBody>
                  <a:tcPr/>
                </a:tc>
              </a:tr>
            </a:tbl>
          </a:graphicData>
        </a:graphic>
      </p:graphicFrame>
      <p:cxnSp>
        <p:nvCxnSpPr>
          <p:cNvPr id="8" name="Straight Connector 7"/>
          <p:cNvCxnSpPr/>
          <p:nvPr/>
        </p:nvCxnSpPr>
        <p:spPr>
          <a:xfrm>
            <a:off x="3298211" y="2514600"/>
            <a:ext cx="1657" cy="3901670"/>
          </a:xfrm>
          <a:prstGeom prst="line">
            <a:avLst/>
          </a:prstGeom>
          <a:ln>
            <a:solidFill>
              <a:schemeClr val="tx2"/>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312394" y="5257800"/>
            <a:ext cx="364957" cy="0"/>
          </a:xfrm>
          <a:prstGeom prst="line">
            <a:avLst/>
          </a:prstGeom>
          <a:ln>
            <a:solidFill>
              <a:schemeClr val="tx2"/>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1929546" y="4038600"/>
            <a:ext cx="1347055" cy="0"/>
          </a:xfrm>
          <a:prstGeom prst="line">
            <a:avLst/>
          </a:prstGeom>
          <a:ln>
            <a:solidFill>
              <a:schemeClr val="tx2"/>
            </a:solidFill>
            <a:headEnd type="ova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312394" y="3794760"/>
            <a:ext cx="291849" cy="0"/>
          </a:xfrm>
          <a:prstGeom prst="line">
            <a:avLst/>
          </a:prstGeom>
          <a:ln>
            <a:solidFill>
              <a:schemeClr val="tx2"/>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067632" y="2667001"/>
            <a:ext cx="1208968" cy="13665"/>
          </a:xfrm>
          <a:prstGeom prst="line">
            <a:avLst/>
          </a:prstGeom>
          <a:ln>
            <a:solidFill>
              <a:schemeClr val="tx2"/>
            </a:solidFill>
            <a:headEnd type="oval"/>
          </a:ln>
          <a:effectLst/>
        </p:spPr>
        <p:style>
          <a:lnRef idx="2">
            <a:schemeClr val="accent1"/>
          </a:lnRef>
          <a:fillRef idx="0">
            <a:schemeClr val="accent1"/>
          </a:fillRef>
          <a:effectRef idx="1">
            <a:schemeClr val="accent1"/>
          </a:effectRef>
          <a:fontRef idx="minor">
            <a:schemeClr val="tx1"/>
          </a:fontRef>
        </p:style>
      </p:cxnSp>
      <p:sp>
        <p:nvSpPr>
          <p:cNvPr id="16" name="Text Placeholder 2"/>
          <p:cNvSpPr>
            <a:spLocks noGrp="1"/>
          </p:cNvSpPr>
          <p:nvPr/>
        </p:nvSpPr>
        <p:spPr bwMode="auto">
          <a:xfrm>
            <a:off x="2971801" y="1195775"/>
            <a:ext cx="5277051" cy="2772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257175" indent="-257175" algn="l" rtl="0" eaLnBrk="1" fontAlgn="base" hangingPunct="1">
              <a:lnSpc>
                <a:spcPct val="90000"/>
              </a:lnSpc>
              <a:spcBef>
                <a:spcPts val="1200"/>
              </a:spcBef>
              <a:spcAft>
                <a:spcPct val="0"/>
              </a:spcAft>
              <a:buFont typeface="Verdana" pitchFamily="34" charset="0"/>
              <a:buChar char="•"/>
              <a:defRPr lang="en-US" altLang="ja-JP" sz="2000">
                <a:solidFill>
                  <a:schemeClr val="accent3"/>
                </a:solidFill>
                <a:latin typeface="Neo Sans Intel" pitchFamily="34" charset="0"/>
                <a:ea typeface="ＭＳ Ｐゴシック" pitchFamily="34" charset="-128"/>
                <a:cs typeface="Verdana"/>
              </a:defRPr>
            </a:lvl1pPr>
            <a:lvl2pPr marL="469900" indent="-195263" algn="l" rtl="0" eaLnBrk="1" fontAlgn="base" hangingPunct="1">
              <a:lnSpc>
                <a:spcPct val="90000"/>
              </a:lnSpc>
              <a:spcBef>
                <a:spcPts val="600"/>
              </a:spcBef>
              <a:spcAft>
                <a:spcPct val="0"/>
              </a:spcAft>
              <a:buClr>
                <a:schemeClr val="tx1"/>
              </a:buClr>
              <a:buFont typeface="Times" pitchFamily="18" charset="0"/>
              <a:buChar char="•"/>
              <a:defRPr lang="en-US" altLang="ja-JP">
                <a:solidFill>
                  <a:schemeClr val="accent3"/>
                </a:solidFill>
                <a:latin typeface="Neo Sans Intel" pitchFamily="34" charset="0"/>
                <a:ea typeface="ＭＳ Ｐゴシック" pitchFamily="34" charset="-128"/>
                <a:cs typeface="Verdana"/>
              </a:defRPr>
            </a:lvl2pPr>
            <a:lvl3pPr marL="746125" indent="-257175" algn="l" rtl="0" eaLnBrk="1" fontAlgn="base" hangingPunct="1">
              <a:lnSpc>
                <a:spcPct val="90000"/>
              </a:lnSpc>
              <a:spcBef>
                <a:spcPts val="600"/>
              </a:spcBef>
              <a:spcAft>
                <a:spcPct val="0"/>
              </a:spcAft>
              <a:buFont typeface="Arial" charset="0"/>
              <a:buChar char="–"/>
              <a:defRPr lang="en-US" altLang="ja-JP">
                <a:solidFill>
                  <a:schemeClr val="accent3"/>
                </a:solidFill>
                <a:latin typeface="Neo Sans Intel" pitchFamily="34" charset="0"/>
                <a:ea typeface="ＭＳ Ｐゴシック" pitchFamily="34" charset="-128"/>
                <a:cs typeface="Verdana"/>
              </a:defRPr>
            </a:lvl3pPr>
            <a:lvl4pPr marL="1038225" indent="-274638"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4pPr>
            <a:lvl5pPr marL="1270000" indent="-231775" algn="l" rtl="0" eaLnBrk="1" fontAlgn="base" hangingPunct="1">
              <a:lnSpc>
                <a:spcPct val="90000"/>
              </a:lnSpc>
              <a:spcBef>
                <a:spcPts val="600"/>
              </a:spcBef>
              <a:spcAft>
                <a:spcPct val="0"/>
              </a:spcAft>
              <a:buFont typeface="Arial" charset="0"/>
              <a:buChar char="–"/>
              <a:defRPr lang="en-US" altLang="ja-JP" sz="1600">
                <a:solidFill>
                  <a:schemeClr val="accent3"/>
                </a:solidFill>
                <a:latin typeface="Neo Sans Intel" pitchFamily="34" charset="0"/>
                <a:ea typeface="ＭＳ Ｐゴシック" pitchFamily="34" charset="-128"/>
                <a:cs typeface="Verdana"/>
              </a:defRPr>
            </a:lvl5pPr>
            <a:lvl6pPr marL="1219200" indent="-192088" algn="l" rtl="0" eaLnBrk="1" fontAlgn="base" hangingPunct="1">
              <a:spcBef>
                <a:spcPct val="20000"/>
              </a:spcBef>
              <a:spcAft>
                <a:spcPct val="0"/>
              </a:spcAft>
              <a:buClr>
                <a:schemeClr val="bg2"/>
              </a:buClr>
              <a:buChar char="–"/>
              <a:defRPr sz="1600">
                <a:solidFill>
                  <a:schemeClr val="tx1"/>
                </a:solidFill>
                <a:latin typeface="+mn-lt"/>
                <a:cs typeface="+mn-cs"/>
              </a:defRPr>
            </a:lvl6pPr>
            <a:lvl7pPr marL="1676400" indent="-192088" algn="l" rtl="0" eaLnBrk="1" fontAlgn="base" hangingPunct="1">
              <a:spcBef>
                <a:spcPct val="20000"/>
              </a:spcBef>
              <a:spcAft>
                <a:spcPct val="0"/>
              </a:spcAft>
              <a:buClr>
                <a:schemeClr val="bg2"/>
              </a:buClr>
              <a:buChar char="–"/>
              <a:defRPr sz="1600">
                <a:solidFill>
                  <a:schemeClr val="tx1"/>
                </a:solidFill>
                <a:latin typeface="+mn-lt"/>
                <a:cs typeface="+mn-cs"/>
              </a:defRPr>
            </a:lvl7pPr>
            <a:lvl8pPr marL="2133600" indent="-192088" algn="l" rtl="0" eaLnBrk="1" fontAlgn="base" hangingPunct="1">
              <a:spcBef>
                <a:spcPct val="20000"/>
              </a:spcBef>
              <a:spcAft>
                <a:spcPct val="0"/>
              </a:spcAft>
              <a:buClr>
                <a:schemeClr val="bg2"/>
              </a:buClr>
              <a:buChar char="–"/>
              <a:defRPr sz="1600">
                <a:solidFill>
                  <a:schemeClr val="tx1"/>
                </a:solidFill>
                <a:latin typeface="+mn-lt"/>
                <a:cs typeface="+mn-cs"/>
              </a:defRPr>
            </a:lvl8pPr>
            <a:lvl9pPr marL="2590800" indent="-192088" algn="l" rtl="0" eaLnBrk="1" fontAlgn="base" hangingPunct="1">
              <a:spcBef>
                <a:spcPct val="20000"/>
              </a:spcBef>
              <a:spcAft>
                <a:spcPct val="0"/>
              </a:spcAft>
              <a:buClr>
                <a:schemeClr val="bg2"/>
              </a:buClr>
              <a:buChar char="–"/>
              <a:defRPr sz="1600">
                <a:solidFill>
                  <a:schemeClr val="tx1"/>
                </a:solidFill>
                <a:latin typeface="+mn-lt"/>
                <a:cs typeface="+mn-cs"/>
              </a:defRPr>
            </a:lvl9pPr>
          </a:lstStyle>
          <a:p>
            <a:pPr marL="0" indent="0" defTabSz="914400">
              <a:spcBef>
                <a:spcPts val="0"/>
              </a:spcBef>
              <a:buNone/>
            </a:pPr>
            <a:r>
              <a:rPr sz="1800" b="1" dirty="0">
                <a:solidFill>
                  <a:prstClr val="black"/>
                </a:solidFill>
              </a:rPr>
              <a:t>INTEL COMMUNICATION AND DEVICES GROUP</a:t>
            </a:r>
          </a:p>
          <a:p>
            <a:pPr marL="0" indent="0" defTabSz="914400">
              <a:buNone/>
            </a:pPr>
            <a:endParaRPr sz="1800" b="1" dirty="0">
              <a:solidFill>
                <a:prstClr val="black"/>
              </a:solidFill>
            </a:endParaRPr>
          </a:p>
        </p:txBody>
      </p:sp>
      <p:sp>
        <p:nvSpPr>
          <p:cNvPr id="18" name="TextBox 17"/>
          <p:cNvSpPr txBox="1"/>
          <p:nvPr/>
        </p:nvSpPr>
        <p:spPr>
          <a:xfrm>
            <a:off x="3352800" y="6248400"/>
            <a:ext cx="2209800" cy="375058"/>
          </a:xfrm>
          <a:prstGeom prst="rect">
            <a:avLst/>
          </a:prstGeom>
          <a:noFill/>
        </p:spPr>
        <p:txBody>
          <a:bodyPr vert="horz" wrap="square" lIns="0" tIns="0" rIns="0" bIns="0" rtlCol="0">
            <a:noAutofit/>
          </a:bodyPr>
          <a:lstStyle/>
          <a:p>
            <a:pPr defTabSz="914400"/>
            <a:r>
              <a:rPr lang="en-US" sz="16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Pre-1985: </a:t>
            </a:r>
            <a:r>
              <a:rPr lang="en-US" sz="16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Inventer</a:t>
            </a:r>
            <a:r>
              <a:rPr lang="en-US" sz="16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(Board Design) </a:t>
            </a:r>
            <a:endParaRPr lang="en-US" sz="16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19" name="TextBox 18"/>
          <p:cNvSpPr txBox="1"/>
          <p:nvPr/>
        </p:nvSpPr>
        <p:spPr>
          <a:xfrm>
            <a:off x="1807578" y="5540418"/>
            <a:ext cx="1697623" cy="555584"/>
          </a:xfrm>
          <a:prstGeom prst="rect">
            <a:avLst/>
          </a:prstGeom>
          <a:noFill/>
        </p:spPr>
        <p:txBody>
          <a:bodyPr vert="horz" wrap="square" lIns="0" tIns="0" rIns="0" bIns="0" rtlCol="0">
            <a:noAutofit/>
          </a:bodyPr>
          <a:lstStyle/>
          <a:p>
            <a:pPr defTabSz="914400"/>
            <a:r>
              <a:rPr lang="en-US" sz="16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1985-1995: Staff / </a:t>
            </a:r>
            <a:r>
              <a:rPr lang="en-US" sz="16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Sr</a:t>
            </a:r>
            <a:r>
              <a:rPr lang="en-US" sz="16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6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ENg</a:t>
            </a:r>
            <a:r>
              <a:rPr lang="en-US" sz="16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endParaRPr lang="en-US" sz="16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a:p>
            <a:pPr defTabSz="914400"/>
            <a:r>
              <a:rPr lang="en-US" sz="11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High Perf Computers, complex </a:t>
            </a:r>
            <a:r>
              <a:rPr lang="en-US" sz="11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nwrks</a:t>
            </a:r>
            <a:r>
              <a:rPr lang="en-US" sz="11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endParaRPr lang="en-US" sz="16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cxnSp>
        <p:nvCxnSpPr>
          <p:cNvPr id="22" name="Straight Connector 21"/>
          <p:cNvCxnSpPr/>
          <p:nvPr/>
        </p:nvCxnSpPr>
        <p:spPr>
          <a:xfrm>
            <a:off x="2020177" y="5526024"/>
            <a:ext cx="1256423" cy="0"/>
          </a:xfrm>
          <a:prstGeom prst="line">
            <a:avLst/>
          </a:prstGeom>
          <a:ln>
            <a:solidFill>
              <a:schemeClr val="tx2"/>
            </a:solidFill>
            <a:headEnd type="ova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385789" y="5278530"/>
            <a:ext cx="2104418" cy="644935"/>
          </a:xfrm>
          <a:prstGeom prst="rect">
            <a:avLst/>
          </a:prstGeom>
          <a:noFill/>
        </p:spPr>
        <p:txBody>
          <a:bodyPr vert="horz" wrap="square" lIns="0" tIns="0" rIns="0" bIns="0" rtlCol="0">
            <a:noAutofit/>
          </a:bodyPr>
          <a:lstStyle/>
          <a:p>
            <a:pPr defTabSz="914400"/>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1995-2000: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Sr</a:t>
            </a:r>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Eng</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 Cog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Eng</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(ASIC)</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a:p>
            <a:pPr defTabSz="914400"/>
            <a:r>
              <a:rPr lang="en-US" sz="10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Boards, complex CPUs, ASICs / FPGAs / Emulation (</a:t>
            </a:r>
            <a:r>
              <a:rPr lang="en-US" sz="10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ikos</a:t>
            </a:r>
            <a:r>
              <a:rPr lang="en-US" sz="10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a:t>
            </a:r>
            <a:endParaRPr lang="en-US" sz="10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26" name="TextBox 25"/>
          <p:cNvSpPr txBox="1"/>
          <p:nvPr/>
        </p:nvSpPr>
        <p:spPr>
          <a:xfrm>
            <a:off x="3348991" y="3831965"/>
            <a:ext cx="3124200" cy="470189"/>
          </a:xfrm>
          <a:prstGeom prst="rect">
            <a:avLst/>
          </a:prstGeom>
          <a:noFill/>
        </p:spPr>
        <p:txBody>
          <a:bodyPr vert="horz" wrap="square" lIns="0" tIns="0" rIns="0" bIns="0" rtlCol="0">
            <a:noAutofit/>
          </a:bodyPr>
          <a:lstStyle/>
          <a:p>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2002-2008:Sr Lead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SoC</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Er</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a:p>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05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More networks, LONs, Laser </a:t>
            </a:r>
            <a:r>
              <a:rPr lang="en-US" sz="105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pri</a:t>
            </a:r>
            <a:r>
              <a:rPr lang="en-US" sz="1050" dirty="0" err="1">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nginee</a:t>
            </a:r>
            <a:r>
              <a:rPr lang="en-US" sz="105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nters</a:t>
            </a:r>
            <a:r>
              <a:rPr lang="en-US" sz="105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emulators</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28" name="Picture 27"/>
          <p:cNvPicPr>
            <a:picLocks noChangeAspect="1"/>
          </p:cNvPicPr>
          <p:nvPr/>
        </p:nvPicPr>
        <p:blipFill>
          <a:blip r:embed="rId3"/>
          <a:stretch>
            <a:fillRect/>
          </a:stretch>
        </p:blipFill>
        <p:spPr>
          <a:xfrm>
            <a:off x="3722799" y="3037791"/>
            <a:ext cx="1001400" cy="669366"/>
          </a:xfrm>
          <a:prstGeom prst="rect">
            <a:avLst/>
          </a:prstGeom>
        </p:spPr>
      </p:pic>
      <p:sp>
        <p:nvSpPr>
          <p:cNvPr id="29" name="TextBox 28"/>
          <p:cNvSpPr txBox="1"/>
          <p:nvPr/>
        </p:nvSpPr>
        <p:spPr>
          <a:xfrm>
            <a:off x="1676401" y="4114800"/>
            <a:ext cx="1721277" cy="426946"/>
          </a:xfrm>
          <a:prstGeom prst="rect">
            <a:avLst/>
          </a:prstGeom>
          <a:noFill/>
        </p:spPr>
        <p:txBody>
          <a:bodyPr vert="horz" wrap="square" lIns="0" tIns="0" rIns="0" bIns="0" rtlCol="0">
            <a:noAutofit/>
          </a:bodyPr>
          <a:lstStyle/>
          <a:p>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1998-2002: ASIC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Eng’g</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Manager </a:t>
            </a:r>
          </a:p>
          <a:p>
            <a:r>
              <a:rPr lang="en-US" sz="11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Storage area networks, </a:t>
            </a:r>
            <a:r>
              <a:rPr lang="en-US" sz="11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irda</a:t>
            </a:r>
            <a:r>
              <a:rPr lang="en-US" sz="11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38" name="TextBox 37"/>
          <p:cNvSpPr txBox="1"/>
          <p:nvPr/>
        </p:nvSpPr>
        <p:spPr>
          <a:xfrm>
            <a:off x="8763001" y="2514600"/>
            <a:ext cx="1507837" cy="325426"/>
          </a:xfrm>
          <a:prstGeom prst="rect">
            <a:avLst/>
          </a:prstGeom>
          <a:noFill/>
        </p:spPr>
        <p:txBody>
          <a:bodyPr vert="horz" wrap="square" lIns="0" tIns="0" rIns="0" bIns="0" rtlCol="0">
            <a:noAutofit/>
          </a:bodyPr>
          <a:lstStyle/>
          <a:p>
            <a:pPr defTabSz="914400"/>
            <a:r>
              <a:rPr lang="en-US"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Education</a:t>
            </a:r>
            <a:endParaRPr lang="en-US"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178" y="5992825"/>
            <a:ext cx="881890" cy="478866"/>
          </a:xfrm>
          <a:prstGeom prst="rect">
            <a:avLst/>
          </a:prstGeom>
        </p:spPr>
      </p:pic>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4667" y="5984790"/>
            <a:ext cx="465230" cy="494937"/>
          </a:xfrm>
          <a:prstGeom prst="rect">
            <a:avLst/>
          </a:prstGeom>
        </p:spPr>
      </p:pic>
      <p:pic>
        <p:nvPicPr>
          <p:cNvPr id="40" name="Picture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8260" y="5695753"/>
            <a:ext cx="1009738" cy="447728"/>
          </a:xfrm>
          <a:prstGeom prst="rect">
            <a:avLst/>
          </a:prstGeom>
        </p:spPr>
      </p:pic>
      <p:pic>
        <p:nvPicPr>
          <p:cNvPr id="43" name="Picture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53862" y="4761893"/>
            <a:ext cx="770338" cy="580560"/>
          </a:xfrm>
          <a:prstGeom prst="rect">
            <a:avLst/>
          </a:prstGeom>
        </p:spPr>
      </p:pic>
      <p:cxnSp>
        <p:nvCxnSpPr>
          <p:cNvPr id="44" name="Straight Connector 43"/>
          <p:cNvCxnSpPr/>
          <p:nvPr/>
        </p:nvCxnSpPr>
        <p:spPr>
          <a:xfrm>
            <a:off x="3312394" y="6259830"/>
            <a:ext cx="364957" cy="0"/>
          </a:xfrm>
          <a:prstGeom prst="line">
            <a:avLst/>
          </a:prstGeom>
          <a:ln>
            <a:solidFill>
              <a:schemeClr val="tx2"/>
            </a:solidFill>
            <a:tailEnd type="oval"/>
          </a:ln>
          <a:effectLst/>
        </p:spPr>
        <p:style>
          <a:lnRef idx="2">
            <a:schemeClr val="accent1"/>
          </a:lnRef>
          <a:fillRef idx="0">
            <a:schemeClr val="accent1"/>
          </a:fillRef>
          <a:effectRef idx="1">
            <a:schemeClr val="accent1"/>
          </a:effectRef>
          <a:fontRef idx="minor">
            <a:schemeClr val="tx1"/>
          </a:fontRef>
        </p:style>
      </p:cxnSp>
      <p:pic>
        <p:nvPicPr>
          <p:cNvPr id="45" name="Picture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67263" y="4740107"/>
            <a:ext cx="1644651" cy="319729"/>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44326" y="4364417"/>
            <a:ext cx="2009775" cy="295275"/>
          </a:xfrm>
          <a:prstGeom prst="rect">
            <a:avLst/>
          </a:prstGeom>
        </p:spPr>
      </p:pic>
      <p:pic>
        <p:nvPicPr>
          <p:cNvPr id="47" name="Picture 4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21972" y="3125449"/>
            <a:ext cx="1454468" cy="408657"/>
          </a:xfrm>
          <a:prstGeom prst="rect">
            <a:avLst/>
          </a:prstGeom>
        </p:spPr>
      </p:pic>
      <p:pic>
        <p:nvPicPr>
          <p:cNvPr id="48" name="Picture 4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66154" y="3603702"/>
            <a:ext cx="909126" cy="324554"/>
          </a:xfrm>
          <a:prstGeom prst="rect">
            <a:avLst/>
          </a:prstGeom>
        </p:spPr>
      </p:pic>
      <p:cxnSp>
        <p:nvCxnSpPr>
          <p:cNvPr id="49" name="Straight Connector 48"/>
          <p:cNvCxnSpPr/>
          <p:nvPr/>
        </p:nvCxnSpPr>
        <p:spPr>
          <a:xfrm>
            <a:off x="3312394" y="2606040"/>
            <a:ext cx="291849" cy="0"/>
          </a:xfrm>
          <a:prstGeom prst="line">
            <a:avLst/>
          </a:prstGeom>
          <a:ln>
            <a:solidFill>
              <a:schemeClr val="tx2"/>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3421639" y="2606040"/>
            <a:ext cx="1765041" cy="411022"/>
          </a:xfrm>
          <a:prstGeom prst="rect">
            <a:avLst/>
          </a:prstGeom>
          <a:noFill/>
        </p:spPr>
        <p:txBody>
          <a:bodyPr vert="horz" wrap="square" lIns="0" tIns="0" rIns="0" bIns="0" rtlCol="0">
            <a:noAutofit/>
          </a:bodyPr>
          <a:lstStyle/>
          <a:p>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2016-Now: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Sr</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Lead Emulation </a:t>
            </a:r>
            <a:r>
              <a:rPr lang="en-US" sz="1400" dirty="0" err="1"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Engr</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a:p>
            <a:r>
              <a:rPr lang="en-US" sz="11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High Perf. Modems   </a:t>
            </a:r>
            <a:r>
              <a:rPr lang="en-US" sz="1400" dirty="0" smtClean="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rPr>
              <a:t> </a:t>
            </a:r>
            <a:endParaRPr lang="en-US" sz="1400" dirty="0">
              <a:solidFill>
                <a:srgbClr val="003C71"/>
              </a:solidFill>
              <a:latin typeface="Intel Clear Pro" panose="020B0804020202060201" pitchFamily="34" charset="0"/>
              <a:ea typeface="Intel Clear Pro" panose="020B0804020202060201" pitchFamily="34" charset="0"/>
              <a:cs typeface="Intel Clear Pro" panose="020B0804020202060201" pitchFamily="34" charset="0"/>
            </a:endParaRPr>
          </a:p>
        </p:txBody>
      </p:sp>
      <p:pic>
        <p:nvPicPr>
          <p:cNvPr id="52" name="Picture 5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74306" y="4780763"/>
            <a:ext cx="879556" cy="659667"/>
          </a:xfrm>
          <a:prstGeom prst="rect">
            <a:avLst/>
          </a:prstGeom>
        </p:spPr>
      </p:pic>
      <p:pic>
        <p:nvPicPr>
          <p:cNvPr id="53" name="Picture 5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86798" y="0"/>
            <a:ext cx="1785835" cy="1921114"/>
          </a:xfrm>
          <a:prstGeom prst="rect">
            <a:avLst/>
          </a:prstGeom>
        </p:spPr>
      </p:pic>
    </p:spTree>
    <p:extLst>
      <p:ext uri="{BB962C8B-B14F-4D97-AF65-F5344CB8AC3E}">
        <p14:creationId xmlns:p14="http://schemas.microsoft.com/office/powerpoint/2010/main" val="391834037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7" name="Slide Number Placeholder 5"/>
          <p:cNvSpPr>
            <a:spLocks noGrp="1"/>
          </p:cNvSpPr>
          <p:nvPr>
            <p:ph type="sldNum" sz="quarter" idx="12"/>
          </p:nvPr>
        </p:nvSpPr>
        <p:spPr>
          <a:xfrm>
            <a:off x="9070003" y="6404544"/>
            <a:ext cx="2844800" cy="365125"/>
          </a:xfrm>
          <a:prstGeom prst="rect">
            <a:avLst/>
          </a:prstGeom>
        </p:spPr>
        <p:txBody>
          <a:bodyPr vert="horz" lIns="0" tIns="0" rIns="0" bIns="0" rtlCol="0" anchor="ctr"/>
          <a:lstStyle>
            <a:lvl1pPr algn="r">
              <a:defRPr sz="1100">
                <a:solidFill>
                  <a:srgbClr val="FFFFFF"/>
                </a:solidFill>
                <a:latin typeface="Neo Sans Intel Light"/>
                <a:cs typeface="Neo Sans Intel Light"/>
              </a:defRPr>
            </a:lvl1pPr>
          </a:lstStyle>
          <a:p>
            <a:fld id="{EE2556C5-CE8C-6547-B838-EA80C61A4AF7}" type="slidenum">
              <a:rPr lang="en-US" smtClean="0">
                <a:latin typeface="Intel Clear" pitchFamily="34" charset="0"/>
              </a:rPr>
              <a:pPr/>
              <a:t>4</a:t>
            </a:fld>
            <a:endParaRPr lang="en-US" dirty="0">
              <a:latin typeface="Intel Clear" pitchFamily="34" charset="0"/>
            </a:endParaRPr>
          </a:p>
        </p:txBody>
      </p:sp>
      <p:sp>
        <p:nvSpPr>
          <p:cNvPr id="9" name="Title 8"/>
          <p:cNvSpPr>
            <a:spLocks noGrp="1"/>
          </p:cNvSpPr>
          <p:nvPr>
            <p:ph type="title"/>
          </p:nvPr>
        </p:nvSpPr>
        <p:spPr>
          <a:xfrm>
            <a:off x="609601" y="132994"/>
            <a:ext cx="10972801" cy="1277201"/>
          </a:xfrm>
        </p:spPr>
        <p:txBody>
          <a:bodyPr>
            <a:normAutofit/>
          </a:bodyPr>
          <a:lstStyle/>
          <a:p>
            <a:pPr algn="ctr">
              <a:lnSpc>
                <a:spcPct val="80000"/>
              </a:lnSpc>
            </a:pPr>
            <a:r>
              <a:rPr lang="en-US" sz="6500" dirty="0">
                <a:latin typeface="Intel Clear Pro" panose="020B0804020202060201" pitchFamily="34" charset="0"/>
                <a:ea typeface="Intel Clear Pro" panose="020B0804020202060201" pitchFamily="34" charset="0"/>
                <a:cs typeface="Intel Clear Pro" panose="020B0804020202060201" pitchFamily="34" charset="0"/>
              </a:rPr>
              <a:t>Intel’s Vision</a:t>
            </a:r>
            <a:r>
              <a:rPr lang="en-US" sz="4300" dirty="0"/>
              <a:t/>
            </a:r>
            <a:br>
              <a:rPr lang="en-US" sz="4300" dirty="0"/>
            </a:br>
            <a:r>
              <a:rPr lang="en-US" sz="3600" i="1" dirty="0">
                <a:solidFill>
                  <a:srgbClr val="F3D54E"/>
                </a:solidFill>
                <a:latin typeface="+mn-lt"/>
                <a:ea typeface="+mn-ea"/>
                <a:cs typeface="+mn-cs"/>
              </a:rPr>
              <a:t>If it is smart and connected, it is best with Intel.</a:t>
            </a:r>
          </a:p>
        </p:txBody>
      </p:sp>
      <p:sp>
        <p:nvSpPr>
          <p:cNvPr id="48" name="Rounded Rectangle 47"/>
          <p:cNvSpPr/>
          <p:nvPr/>
        </p:nvSpPr>
        <p:spPr bwMode="auto">
          <a:xfrm>
            <a:off x="1206504" y="3085213"/>
            <a:ext cx="9800165" cy="4237464"/>
          </a:xfrm>
          <a:prstGeom prst="roundRect">
            <a:avLst>
              <a:gd name="adj" fmla="val 5364"/>
            </a:avLst>
          </a:prstGeom>
          <a:gradFill>
            <a:gsLst>
              <a:gs pos="2000">
                <a:schemeClr val="tx2"/>
              </a:gs>
              <a:gs pos="50000">
                <a:srgbClr val="00B0F0">
                  <a:alpha val="0"/>
                </a:srgbClr>
              </a:gs>
              <a:gs pos="100000">
                <a:srgbClr val="00B0F0">
                  <a:alpha val="0"/>
                </a:srgbClr>
              </a:gs>
            </a:gsLst>
            <a:lin ang="5400000" scaled="0"/>
          </a:gradFill>
          <a:ln w="9525" cap="flat" cmpd="sng" algn="ctr">
            <a:noFill/>
            <a:prstDash val="solid"/>
            <a:round/>
            <a:headEnd type="none" w="med" len="med"/>
            <a:tailEnd type="none" w="med" len="med"/>
          </a:ln>
          <a:effectLst/>
        </p:spPr>
        <p:txBody>
          <a:bodyPr vert="horz" wrap="none" lIns="43307" tIns="303381" rIns="43307" bIns="21655" numCol="1" rtlCol="0" anchor="t" anchorCtr="1" compatLnSpc="1">
            <a:prstTxWarp prst="textNoShape">
              <a:avLst/>
            </a:prstTxWarp>
            <a:noAutofit/>
          </a:bodyPr>
          <a:lstStyle/>
          <a:p>
            <a:pPr algn="ctr" defTabSz="1218910" fontAlgn="base">
              <a:lnSpc>
                <a:spcPct val="95000"/>
              </a:lnSpc>
              <a:spcBef>
                <a:spcPct val="30000"/>
              </a:spcBef>
              <a:spcAft>
                <a:spcPct val="0"/>
              </a:spcAft>
              <a:buClr>
                <a:prstClr val="white"/>
              </a:buClr>
            </a:pPr>
            <a:endParaRPr lang="en-US" sz="2800" i="1" dirty="0">
              <a:solidFill>
                <a:srgbClr val="FFFFFF"/>
              </a:solidFill>
              <a:effectLst>
                <a:outerShdw blurRad="38100" dist="38100" dir="2700000" algn="tl">
                  <a:srgbClr val="000000">
                    <a:alpha val="43137"/>
                  </a:srgbClr>
                </a:outerShdw>
              </a:effectLst>
              <a:cs typeface="Arial" charset="0"/>
            </a:endParaRPr>
          </a:p>
        </p:txBody>
      </p:sp>
      <p:pic>
        <p:nvPicPr>
          <p:cNvPr id="59" name="Picture 5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000392" y="3534041"/>
            <a:ext cx="1405808" cy="1194936"/>
          </a:xfrm>
          <a:prstGeom prst="rect">
            <a:avLst/>
          </a:prstGeom>
          <a:noFill/>
          <a:effectLst>
            <a:outerShdw blurRad="330200" dist="177800" dir="5400000" algn="t" rotWithShape="0">
              <a:prstClr val="black">
                <a:alpha val="40000"/>
              </a:prstClr>
            </a:outerShdw>
          </a:effectLst>
        </p:spPr>
      </p:pic>
      <p:grpSp>
        <p:nvGrpSpPr>
          <p:cNvPr id="68" name="Group 67"/>
          <p:cNvGrpSpPr/>
          <p:nvPr/>
        </p:nvGrpSpPr>
        <p:grpSpPr>
          <a:xfrm>
            <a:off x="1622787" y="3500998"/>
            <a:ext cx="1077743" cy="1117025"/>
            <a:chOff x="1303953" y="3053328"/>
            <a:chExt cx="1416154" cy="1467773"/>
          </a:xfrm>
        </p:grpSpPr>
        <p:pic>
          <p:nvPicPr>
            <p:cNvPr id="52" name="Picture 5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756299" y="3053328"/>
              <a:ext cx="515375" cy="1467773"/>
            </a:xfrm>
            <a:prstGeom prst="rect">
              <a:avLst/>
            </a:prstGeom>
            <a:noFill/>
            <a:effectLst>
              <a:outerShdw blurRad="330200" dist="177800" dir="5400000" algn="t" rotWithShape="0">
                <a:prstClr val="black">
                  <a:alpha val="40000"/>
                </a:prstClr>
              </a:outerShdw>
            </a:effectLst>
          </p:spPr>
        </p:pic>
        <p:pic>
          <p:nvPicPr>
            <p:cNvPr id="53" name="Picture 5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03953" y="3248662"/>
              <a:ext cx="393061" cy="1119427"/>
            </a:xfrm>
            <a:prstGeom prst="rect">
              <a:avLst/>
            </a:prstGeom>
            <a:noFill/>
            <a:effectLst>
              <a:outerShdw blurRad="330200" dist="177800" dir="5400000" algn="t" rotWithShape="0">
                <a:prstClr val="black">
                  <a:alpha val="40000"/>
                </a:prstClr>
              </a:outerShdw>
            </a:effectLst>
          </p:spPr>
        </p:pic>
        <p:pic>
          <p:nvPicPr>
            <p:cNvPr id="54" name="Picture 5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327046" y="3248662"/>
              <a:ext cx="393061" cy="1119427"/>
            </a:xfrm>
            <a:prstGeom prst="rect">
              <a:avLst/>
            </a:prstGeom>
            <a:noFill/>
            <a:effectLst>
              <a:outerShdw blurRad="330200" dist="177800" dir="5400000" algn="t" rotWithShape="0">
                <a:prstClr val="black">
                  <a:alpha val="40000"/>
                </a:prstClr>
              </a:outerShdw>
            </a:effectLst>
          </p:spPr>
        </p:pic>
      </p:grpSp>
      <p:pic>
        <p:nvPicPr>
          <p:cNvPr id="55" name="Picture 2"/>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920313" y="3594196"/>
            <a:ext cx="1400951" cy="127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7" name="Group 66"/>
          <p:cNvGrpSpPr/>
          <p:nvPr/>
        </p:nvGrpSpPr>
        <p:grpSpPr>
          <a:xfrm>
            <a:off x="6025626" y="3729459"/>
            <a:ext cx="1105043" cy="804100"/>
            <a:chOff x="7089280" y="3353530"/>
            <a:chExt cx="1452026" cy="1056589"/>
          </a:xfrm>
        </p:grpSpPr>
        <p:pic>
          <p:nvPicPr>
            <p:cNvPr id="57" name="Picture 2" descr="L:\RESTRICT\WORKING\KRZANICH\2013\2013_06_Press_Event\images\tablet.png"/>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7089280" y="3353530"/>
              <a:ext cx="1452026" cy="1056589"/>
            </a:xfrm>
            <a:prstGeom prst="rect">
              <a:avLst/>
            </a:prstGeom>
            <a:noFill/>
            <a:effectLst>
              <a:outerShdw blurRad="330200" dist="1778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8" name="Picture 4" descr="http://www.techlurk.com/wp-content/uploads/2013/08/Fruit-Ninja-PC.jp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186344" y="3521310"/>
              <a:ext cx="1233619" cy="697915"/>
            </a:xfrm>
            <a:prstGeom prst="rect">
              <a:avLst/>
            </a:prstGeom>
            <a:noFill/>
            <a:extLst>
              <a:ext uri="{909E8E84-426E-40DD-AFC4-6F175D3DCCD1}">
                <a14:hiddenFill xmlns:a14="http://schemas.microsoft.com/office/drawing/2010/main">
                  <a:solidFill>
                    <a:srgbClr val="FFFFFF"/>
                  </a:solidFill>
                </a14:hiddenFill>
              </a:ext>
            </a:extLst>
          </p:spPr>
        </p:pic>
      </p:grpSp>
      <p:pic>
        <p:nvPicPr>
          <p:cNvPr id="60" name="Picture 59"/>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564579" y="3765629"/>
            <a:ext cx="1111597" cy="739768"/>
          </a:xfrm>
          <a:prstGeom prst="roundRect">
            <a:avLst>
              <a:gd name="adj" fmla="val 8334"/>
            </a:avLst>
          </a:prstGeom>
          <a:ln w="19050">
            <a:solidFill>
              <a:schemeClr val="accent2"/>
            </a:solidFill>
          </a:ln>
          <a:effectLst>
            <a:outerShdw blurRad="495300" dist="203200" dir="7800000" algn="ctr" rotWithShape="0">
              <a:srgbClr val="000000">
                <a:alpha val="43137"/>
              </a:srgbClr>
            </a:outerShdw>
          </a:effectLst>
        </p:spPr>
      </p:pic>
      <p:pic>
        <p:nvPicPr>
          <p:cNvPr id="61" name="Picture 2"/>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r="7033"/>
          <a:stretch/>
        </p:blipFill>
        <p:spPr bwMode="auto">
          <a:xfrm>
            <a:off x="8321265" y="3762627"/>
            <a:ext cx="1113709" cy="739535"/>
          </a:xfrm>
          <a:prstGeom prst="roundRect">
            <a:avLst>
              <a:gd name="adj" fmla="val 8334"/>
            </a:avLst>
          </a:prstGeom>
          <a:ln w="19050">
            <a:solidFill>
              <a:schemeClr val="accent2"/>
            </a:solidFill>
          </a:ln>
          <a:effectLst>
            <a:outerShdw blurRad="495300" dist="203200" dir="7800000" algn="ctr" rotWithShape="0">
              <a:srgbClr val="000000">
                <a:alpha val="43137"/>
              </a:srgbClr>
            </a:outerShdw>
          </a:effectLst>
          <a:extLst>
            <a:ext uri="{909E8E84-426E-40DD-AFC4-6F175D3DCCD1}">
              <a14:hiddenFill xmlns:a14="http://schemas.microsoft.com/office/drawing/2010/main">
                <a:solidFill>
                  <a:schemeClr val="accent1"/>
                </a:solidFill>
              </a14:hiddenFill>
            </a:ext>
          </a:extLst>
        </p:spPr>
      </p:pic>
      <p:pic>
        <p:nvPicPr>
          <p:cNvPr id="62" name="Picture 61"/>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258289" y="3464201"/>
            <a:ext cx="1484013" cy="1222827"/>
          </a:xfrm>
          <a:prstGeom prst="rect">
            <a:avLst/>
          </a:prstGeom>
          <a:noFill/>
          <a:effectLst>
            <a:outerShdw blurRad="330200" dist="177800" dir="5400000" algn="t" rotWithShape="0">
              <a:prstClr val="black">
                <a:alpha val="40000"/>
              </a:prstClr>
            </a:outerShdw>
          </a:effectLst>
        </p:spPr>
      </p:pic>
      <p:sp>
        <p:nvSpPr>
          <p:cNvPr id="63" name="Left-Right Arrow 62"/>
          <p:cNvSpPr/>
          <p:nvPr/>
        </p:nvSpPr>
        <p:spPr bwMode="auto">
          <a:xfrm>
            <a:off x="852614" y="5787843"/>
            <a:ext cx="10507945" cy="595617"/>
          </a:xfrm>
          <a:prstGeom prst="leftRightArrow">
            <a:avLst/>
          </a:prstGeom>
          <a:solidFill>
            <a:srgbClr val="00AEEF"/>
          </a:solidFill>
          <a:ln w="9525" cap="flat" cmpd="sng" algn="ctr">
            <a:noFill/>
            <a:prstDash val="solid"/>
            <a:round/>
            <a:headEnd type="none" w="med" len="med"/>
            <a:tailEnd type="none" w="med" len="med"/>
          </a:ln>
          <a:effectLst/>
        </p:spPr>
        <p:txBody>
          <a:bodyPr vert="horz" wrap="square" lIns="146165" tIns="73085" rIns="146165" bIns="73085" numCol="1" rtlCol="0" anchor="t" anchorCtr="1" compatLnSpc="1">
            <a:prstTxWarp prst="textNoShape">
              <a:avLst/>
            </a:prstTxWarp>
            <a:noAutofit/>
          </a:bodyPr>
          <a:lstStyle/>
          <a:p>
            <a:pPr algn="ctr" defTabSz="1462692" fontAlgn="base">
              <a:lnSpc>
                <a:spcPct val="95000"/>
              </a:lnSpc>
              <a:spcBef>
                <a:spcPct val="30000"/>
              </a:spcBef>
              <a:spcAft>
                <a:spcPct val="0"/>
              </a:spcAft>
              <a:buClr>
                <a:prstClr val="white"/>
              </a:buClr>
              <a:defRPr/>
            </a:pPr>
            <a:endParaRPr lang="en-US" sz="3200" kern="0">
              <a:solidFill>
                <a:srgbClr val="FFFFFF"/>
              </a:solidFill>
              <a:effectLst>
                <a:outerShdw blurRad="38100" dist="38100" dir="2700000" algn="tl">
                  <a:srgbClr val="000000">
                    <a:alpha val="43137"/>
                  </a:srgbClr>
                </a:outerShdw>
              </a:effectLst>
              <a:latin typeface="Arial Narrow" pitchFamily="34" charset="0"/>
              <a:cs typeface="Arial" charset="0"/>
            </a:endParaRPr>
          </a:p>
        </p:txBody>
      </p:sp>
      <p:pic>
        <p:nvPicPr>
          <p:cNvPr id="65" name="Picture 64"/>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rot="5400000">
            <a:off x="5374288" y="4347918"/>
            <a:ext cx="1467983" cy="3228804"/>
          </a:xfrm>
          <a:prstGeom prst="rect">
            <a:avLst/>
          </a:prstGeom>
          <a:effectLst>
            <a:outerShdw blurRad="88900" dist="76200" dir="2700000" algn="tl" rotWithShape="0">
              <a:prstClr val="black">
                <a:alpha val="40000"/>
              </a:prstClr>
            </a:outerShdw>
          </a:effectLst>
        </p:spPr>
      </p:pic>
      <p:pic>
        <p:nvPicPr>
          <p:cNvPr id="66" name="Picture 65"/>
          <p:cNvPicPr>
            <a:picLocks noChangeAspect="1"/>
          </p:cNvPicPr>
          <p:nvPr/>
        </p:nvPicPr>
        <p:blipFill rotWithShape="1">
          <a:blip r:embed="rId15" cstate="print">
            <a:extLst>
              <a:ext uri="{28A0092B-C50C-407E-A947-70E740481C1C}">
                <a14:useLocalDpi xmlns:a14="http://schemas.microsoft.com/office/drawing/2010/main"/>
              </a:ext>
            </a:extLst>
          </a:blip>
          <a:srcRect t="19197" b="14459"/>
          <a:stretch/>
        </p:blipFill>
        <p:spPr>
          <a:xfrm>
            <a:off x="2028094" y="5317314"/>
            <a:ext cx="1728404" cy="1290013"/>
          </a:xfrm>
          <a:prstGeom prst="roundRect">
            <a:avLst/>
          </a:prstGeom>
          <a:ln w="28575">
            <a:solidFill>
              <a:srgbClr val="00B0F0"/>
            </a:solidFill>
          </a:ln>
          <a:effectLst>
            <a:outerShdw blurRad="88900" dist="76200" dir="2700000" algn="tl" rotWithShape="0">
              <a:prstClr val="black">
                <a:alpha val="40000"/>
              </a:prstClr>
            </a:outerShdw>
          </a:effectLst>
        </p:spPr>
      </p:pic>
      <p:pic>
        <p:nvPicPr>
          <p:cNvPr id="64" name="Picture 63"/>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460060" y="5316143"/>
            <a:ext cx="1812489" cy="1292352"/>
          </a:xfrm>
          <a:prstGeom prst="roundRect">
            <a:avLst/>
          </a:prstGeom>
          <a:ln w="28575">
            <a:solidFill>
              <a:srgbClr val="00B0F0"/>
            </a:solidFill>
          </a:ln>
          <a:effectLst>
            <a:outerShdw blurRad="88900" dist="76200" dir="2700000" algn="tl" rotWithShape="0">
              <a:prstClr val="black">
                <a:alpha val="40000"/>
              </a:prstClr>
            </a:outerShdw>
          </a:effectLst>
        </p:spPr>
      </p:pic>
      <p:sp>
        <p:nvSpPr>
          <p:cNvPr id="22" name="TextBox 21"/>
          <p:cNvSpPr txBox="1"/>
          <p:nvPr/>
        </p:nvSpPr>
        <p:spPr>
          <a:xfrm>
            <a:off x="5555908" y="3113464"/>
            <a:ext cx="870498" cy="385529"/>
          </a:xfrm>
          <a:prstGeom prst="rect">
            <a:avLst/>
          </a:prstGeom>
          <a:noFill/>
        </p:spPr>
        <p:txBody>
          <a:bodyPr wrap="none" lIns="91420" tIns="45710" rIns="91420" bIns="45710" rtlCol="0">
            <a:spAutoFit/>
          </a:bodyPr>
          <a:lstStyle/>
          <a:p>
            <a:pPr algn="ctr" defTabSz="1218910">
              <a:lnSpc>
                <a:spcPct val="90000"/>
              </a:lnSpc>
              <a:defRPr/>
            </a:pPr>
            <a:r>
              <a:rPr lang="en-US" sz="2100" kern="0" dirty="0">
                <a:solidFill>
                  <a:prstClr val="white"/>
                </a:solidFill>
              </a:rPr>
              <a:t>Client</a:t>
            </a:r>
          </a:p>
        </p:txBody>
      </p:sp>
      <p:sp>
        <p:nvSpPr>
          <p:cNvPr id="24" name="TextBox 23"/>
          <p:cNvSpPr txBox="1"/>
          <p:nvPr/>
        </p:nvSpPr>
        <p:spPr>
          <a:xfrm>
            <a:off x="9105766" y="3115694"/>
            <a:ext cx="578964" cy="384380"/>
          </a:xfrm>
          <a:prstGeom prst="rect">
            <a:avLst/>
          </a:prstGeom>
          <a:noFill/>
        </p:spPr>
        <p:txBody>
          <a:bodyPr wrap="none" lIns="91420" tIns="45710" rIns="91420" bIns="45710" rtlCol="0">
            <a:spAutoFit/>
          </a:bodyPr>
          <a:lstStyle/>
          <a:p>
            <a:pPr algn="ctr" defTabSz="1218910">
              <a:lnSpc>
                <a:spcPct val="90000"/>
              </a:lnSpc>
              <a:defRPr/>
            </a:pPr>
            <a:r>
              <a:rPr lang="en-US" sz="2100" kern="0" dirty="0" err="1" smtClean="0">
                <a:solidFill>
                  <a:prstClr val="white"/>
                </a:solidFill>
              </a:rPr>
              <a:t>IoT</a:t>
            </a:r>
            <a:endParaRPr lang="en-US" sz="2100" kern="0" dirty="0">
              <a:solidFill>
                <a:prstClr val="white"/>
              </a:solidFill>
            </a:endParaRPr>
          </a:p>
        </p:txBody>
      </p:sp>
      <p:sp>
        <p:nvSpPr>
          <p:cNvPr id="25" name="TextBox 24"/>
          <p:cNvSpPr txBox="1"/>
          <p:nvPr/>
        </p:nvSpPr>
        <p:spPr>
          <a:xfrm>
            <a:off x="1680067" y="3113464"/>
            <a:ext cx="971700" cy="384380"/>
          </a:xfrm>
          <a:prstGeom prst="rect">
            <a:avLst/>
          </a:prstGeom>
          <a:noFill/>
        </p:spPr>
        <p:txBody>
          <a:bodyPr wrap="none" lIns="91420" tIns="45710" rIns="91420" bIns="45710" rtlCol="0">
            <a:spAutoFit/>
          </a:bodyPr>
          <a:lstStyle/>
          <a:p>
            <a:pPr algn="ctr" defTabSz="1218910">
              <a:lnSpc>
                <a:spcPct val="90000"/>
              </a:lnSpc>
              <a:defRPr/>
            </a:pPr>
            <a:r>
              <a:rPr lang="en-US" sz="2100" kern="0" dirty="0" smtClean="0">
                <a:solidFill>
                  <a:prstClr val="white"/>
                </a:solidFill>
              </a:rPr>
              <a:t>Server</a:t>
            </a:r>
            <a:endParaRPr lang="en-US" sz="2100" kern="0" dirty="0">
              <a:solidFill>
                <a:prstClr val="white"/>
              </a:solidFill>
            </a:endParaRPr>
          </a:p>
        </p:txBody>
      </p:sp>
      <p:sp>
        <p:nvSpPr>
          <p:cNvPr id="26" name="Title 2"/>
          <p:cNvSpPr txBox="1">
            <a:spLocks/>
          </p:cNvSpPr>
          <p:nvPr/>
        </p:nvSpPr>
        <p:spPr>
          <a:xfrm>
            <a:off x="607484" y="1274233"/>
            <a:ext cx="10972800" cy="1438932"/>
          </a:xfrm>
          <a:prstGeom prst="rect">
            <a:avLst/>
          </a:prstGeom>
          <a:effectLst>
            <a:outerShdw blurRad="50800" dist="38100" dir="2700000" algn="tl" rotWithShape="0">
              <a:prstClr val="black">
                <a:alpha val="40000"/>
              </a:prstClr>
            </a:outerShdw>
          </a:effectLst>
        </p:spPr>
        <p:txBody>
          <a:bodyPr vert="horz" lIns="0" tIns="0" rIns="0" bIns="0" rtlCol="0" anchor="t" anchorCtr="0">
            <a:noAutofit/>
          </a:bodyPr>
          <a:lstStyle>
            <a:lvl1pPr algn="ctr" defTabSz="609585" rtl="0" eaLnBrk="1" latinLnBrk="0" hangingPunct="1">
              <a:lnSpc>
                <a:spcPct val="100000"/>
              </a:lnSpc>
              <a:spcBef>
                <a:spcPct val="0"/>
              </a:spcBef>
              <a:buNone/>
              <a:defRPr sz="5867" b="0" i="0" kern="1200" spc="0" baseline="0">
                <a:solidFill>
                  <a:schemeClr val="bg1"/>
                </a:solidFill>
                <a:latin typeface="+mj-lt"/>
                <a:ea typeface="Intel Clear Pro" panose="020B0804020202060201" pitchFamily="34" charset="0"/>
                <a:cs typeface="Intel Clear"/>
              </a:defRPr>
            </a:lvl1pPr>
          </a:lstStyle>
          <a:p>
            <a:pPr>
              <a:lnSpc>
                <a:spcPct val="80000"/>
              </a:lnSpc>
            </a:pPr>
            <a:r>
              <a:rPr lang="en-US" sz="5900" dirty="0" smtClean="0"/>
              <a:t>Intel is evolving.</a:t>
            </a:r>
            <a:r>
              <a:rPr lang="en-US" sz="4400" dirty="0" smtClean="0"/>
              <a:t/>
            </a:r>
            <a:br>
              <a:rPr lang="en-US" sz="4400" dirty="0" smtClean="0"/>
            </a:br>
            <a:r>
              <a:rPr lang="en-US" sz="3600" i="1" dirty="0">
                <a:solidFill>
                  <a:srgbClr val="F3D54E"/>
                </a:solidFill>
                <a:latin typeface="+mn-lt"/>
                <a:ea typeface="+mn-ea"/>
                <a:cs typeface="+mn-cs"/>
              </a:rPr>
              <a:t>To a company that powers the data center</a:t>
            </a:r>
            <a:br>
              <a:rPr lang="en-US" sz="3600" i="1" dirty="0">
                <a:solidFill>
                  <a:srgbClr val="F3D54E"/>
                </a:solidFill>
                <a:latin typeface="+mn-lt"/>
                <a:ea typeface="+mn-ea"/>
                <a:cs typeface="+mn-cs"/>
              </a:rPr>
            </a:br>
            <a:r>
              <a:rPr lang="en-US" sz="3600" i="1" dirty="0">
                <a:solidFill>
                  <a:srgbClr val="F3D54E"/>
                </a:solidFill>
                <a:latin typeface="+mn-lt"/>
                <a:ea typeface="+mn-ea"/>
                <a:cs typeface="+mn-cs"/>
              </a:rPr>
              <a:t>and billions of smart, connected devices</a:t>
            </a:r>
          </a:p>
        </p:txBody>
      </p:sp>
    </p:spTree>
    <p:extLst>
      <p:ext uri="{BB962C8B-B14F-4D97-AF65-F5344CB8AC3E}">
        <p14:creationId xmlns:p14="http://schemas.microsoft.com/office/powerpoint/2010/main" val="35151891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sp>
        <p:nvSpPr>
          <p:cNvPr id="27" name="Title 8"/>
          <p:cNvSpPr>
            <a:spLocks noGrp="1"/>
          </p:cNvSpPr>
          <p:nvPr>
            <p:ph type="title"/>
          </p:nvPr>
        </p:nvSpPr>
        <p:spPr>
          <a:xfrm>
            <a:off x="668489" y="128434"/>
            <a:ext cx="10970683" cy="1057685"/>
          </a:xfrm>
        </p:spPr>
        <p:txBody>
          <a:bodyPr/>
          <a:lstStyle/>
          <a:p>
            <a:r>
              <a:rPr lang="en-US" dirty="0" smtClean="0"/>
              <a:t>Intel delivers </a:t>
            </a:r>
            <a:r>
              <a:rPr lang="en-US" dirty="0" smtClean="0">
                <a:solidFill>
                  <a:schemeClr val="accent3"/>
                </a:solidFill>
              </a:rPr>
              <a:t>end to end solutions</a:t>
            </a:r>
            <a:endParaRPr lang="en-US" dirty="0">
              <a:solidFill>
                <a:schemeClr val="accent3"/>
              </a:solidFill>
            </a:endParaRPr>
          </a:p>
        </p:txBody>
      </p:sp>
      <p:grpSp>
        <p:nvGrpSpPr>
          <p:cNvPr id="28" name="Group 27"/>
          <p:cNvGrpSpPr/>
          <p:nvPr/>
        </p:nvGrpSpPr>
        <p:grpSpPr>
          <a:xfrm>
            <a:off x="885312" y="1348621"/>
            <a:ext cx="1415667" cy="3493543"/>
            <a:chOff x="663984" y="1223133"/>
            <a:chExt cx="1061750" cy="3277660"/>
          </a:xfrm>
        </p:grpSpPr>
        <p:sp>
          <p:nvSpPr>
            <p:cNvPr id="29" name="Rectangle 28"/>
            <p:cNvSpPr/>
            <p:nvPr/>
          </p:nvSpPr>
          <p:spPr>
            <a:xfrm>
              <a:off x="663984" y="1223133"/>
              <a:ext cx="1061750" cy="31398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pic>
          <p:nvPicPr>
            <p:cNvPr id="33" name="Picture 32"/>
            <p:cNvPicPr>
              <a:picLocks/>
            </p:cNvPicPr>
            <p:nvPr/>
          </p:nvPicPr>
          <p:blipFill rotWithShape="1">
            <a:blip r:embed="rId3" cstate="screen">
              <a:extLst>
                <a:ext uri="{28A0092B-C50C-407E-A947-70E740481C1C}">
                  <a14:useLocalDpi xmlns:a14="http://schemas.microsoft.com/office/drawing/2010/main"/>
                </a:ext>
              </a:extLst>
            </a:blip>
            <a:srcRect b="-13490"/>
            <a:stretch/>
          </p:blipFill>
          <p:spPr>
            <a:xfrm>
              <a:off x="663984" y="1809601"/>
              <a:ext cx="1061750" cy="2691192"/>
            </a:xfrm>
            <a:prstGeom prst="rect">
              <a:avLst/>
            </a:prstGeom>
          </p:spPr>
        </p:pic>
        <p:sp>
          <p:nvSpPr>
            <p:cNvPr id="34" name="TextBox 33"/>
            <p:cNvSpPr txBox="1"/>
            <p:nvPr/>
          </p:nvSpPr>
          <p:spPr>
            <a:xfrm>
              <a:off x="929041" y="1283006"/>
              <a:ext cx="531636" cy="381160"/>
            </a:xfrm>
            <a:prstGeom prst="rect">
              <a:avLst/>
            </a:prstGeom>
            <a:noFill/>
          </p:spPr>
          <p:txBody>
            <a:bodyPr wrap="none" rtlCol="0" anchor="ctr" anchorCtr="1">
              <a:spAutoFit/>
            </a:bodyPr>
            <a:lstStyle/>
            <a:p>
              <a:pPr algn="ctr" defTabSz="609585">
                <a:lnSpc>
                  <a:spcPct val="85000"/>
                </a:lnSpc>
                <a:spcAft>
                  <a:spcPts val="600"/>
                </a:spcAft>
              </a:pPr>
              <a:r>
                <a:rPr lang="en-US" sz="2400" dirty="0">
                  <a:solidFill>
                    <a:srgbClr val="FFFFFF"/>
                  </a:solidFill>
                  <a:latin typeface="Intel Clear Pro"/>
                  <a:ea typeface="Intel Clear Light" charset="0"/>
                  <a:cs typeface="Intel Clear Deva Light" panose="020B0404020203020204" pitchFamily="34" charset="0"/>
                </a:rPr>
                <a:t>Client</a:t>
              </a:r>
            </a:p>
          </p:txBody>
        </p:sp>
      </p:grpSp>
      <p:grpSp>
        <p:nvGrpSpPr>
          <p:cNvPr id="36" name="Group 35"/>
          <p:cNvGrpSpPr/>
          <p:nvPr/>
        </p:nvGrpSpPr>
        <p:grpSpPr>
          <a:xfrm>
            <a:off x="5518277" y="1269828"/>
            <a:ext cx="1415921" cy="3421680"/>
            <a:chOff x="4138709" y="1152757"/>
            <a:chExt cx="1061941" cy="3210237"/>
          </a:xfrm>
        </p:grpSpPr>
        <p:sp>
          <p:nvSpPr>
            <p:cNvPr id="37" name="Rectangle 36"/>
            <p:cNvSpPr/>
            <p:nvPr/>
          </p:nvSpPr>
          <p:spPr>
            <a:xfrm>
              <a:off x="4138709" y="1223133"/>
              <a:ext cx="1061748" cy="31398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sp>
          <p:nvSpPr>
            <p:cNvPr id="47" name="TextBox 46"/>
            <p:cNvSpPr txBox="1"/>
            <p:nvPr/>
          </p:nvSpPr>
          <p:spPr>
            <a:xfrm>
              <a:off x="4188281" y="1152757"/>
              <a:ext cx="988493" cy="675692"/>
            </a:xfrm>
            <a:prstGeom prst="rect">
              <a:avLst/>
            </a:prstGeom>
            <a:noFill/>
          </p:spPr>
          <p:txBody>
            <a:bodyPr wrap="none" rtlCol="0" anchor="ctr" anchorCtr="1">
              <a:spAutoFit/>
            </a:bodyPr>
            <a:lstStyle/>
            <a:p>
              <a:pPr algn="ctr" defTabSz="609585">
                <a:lnSpc>
                  <a:spcPct val="85000"/>
                </a:lnSpc>
              </a:pPr>
              <a:r>
                <a:rPr lang="en-US" sz="2400" dirty="0">
                  <a:solidFill>
                    <a:srgbClr val="FFFFFF"/>
                  </a:solidFill>
                  <a:latin typeface="Intel Clear Pro"/>
                  <a:ea typeface="Intel Clear Light" charset="0"/>
                  <a:cs typeface="Intel Clear Deva Light" panose="020B0404020203020204" pitchFamily="34" charset="0"/>
                </a:rPr>
                <a:t>New </a:t>
              </a:r>
            </a:p>
            <a:p>
              <a:pPr algn="ctr" defTabSz="609585">
                <a:lnSpc>
                  <a:spcPct val="85000"/>
                </a:lnSpc>
              </a:pPr>
              <a:r>
                <a:rPr lang="en-US" sz="2400" dirty="0">
                  <a:solidFill>
                    <a:srgbClr val="FFFFFF"/>
                  </a:solidFill>
                  <a:latin typeface="Intel Clear Pro"/>
                  <a:ea typeface="Intel Clear Light" charset="0"/>
                  <a:cs typeface="Intel Clear Deva Light" panose="020B0404020203020204" pitchFamily="34" charset="0"/>
                </a:rPr>
                <a:t>Technologies</a:t>
              </a:r>
            </a:p>
          </p:txBody>
        </p:sp>
        <p:pic>
          <p:nvPicPr>
            <p:cNvPr id="48" name="Picture 4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39289" y="1808724"/>
              <a:ext cx="1061361" cy="2363647"/>
            </a:xfrm>
            <a:prstGeom prst="rect">
              <a:avLst/>
            </a:prstGeom>
          </p:spPr>
        </p:pic>
      </p:grpSp>
      <p:grpSp>
        <p:nvGrpSpPr>
          <p:cNvPr id="50" name="Group 49"/>
          <p:cNvGrpSpPr/>
          <p:nvPr/>
        </p:nvGrpSpPr>
        <p:grpSpPr>
          <a:xfrm>
            <a:off x="7017161" y="1260501"/>
            <a:ext cx="1415665" cy="3429137"/>
            <a:chOff x="5262870" y="1145760"/>
            <a:chExt cx="1061749" cy="3217234"/>
          </a:xfrm>
        </p:grpSpPr>
        <p:sp>
          <p:nvSpPr>
            <p:cNvPr id="51" name="Rectangle 50"/>
            <p:cNvSpPr/>
            <p:nvPr/>
          </p:nvSpPr>
          <p:spPr>
            <a:xfrm>
              <a:off x="5262870" y="1223134"/>
              <a:ext cx="1061749" cy="313986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sp>
          <p:nvSpPr>
            <p:cNvPr id="52" name="TextBox 51"/>
            <p:cNvSpPr txBox="1"/>
            <p:nvPr/>
          </p:nvSpPr>
          <p:spPr>
            <a:xfrm>
              <a:off x="5405898" y="1145760"/>
              <a:ext cx="775693" cy="675693"/>
            </a:xfrm>
            <a:prstGeom prst="rect">
              <a:avLst/>
            </a:prstGeom>
            <a:noFill/>
          </p:spPr>
          <p:txBody>
            <a:bodyPr wrap="none" rtlCol="0" anchor="ctr" anchorCtr="1">
              <a:spAutoFit/>
            </a:bodyPr>
            <a:lstStyle/>
            <a:p>
              <a:pPr algn="ctr" defTabSz="609585">
                <a:lnSpc>
                  <a:spcPct val="85000"/>
                </a:lnSpc>
              </a:pPr>
              <a:r>
                <a:rPr lang="en-US" sz="2400" dirty="0">
                  <a:solidFill>
                    <a:srgbClr val="FFFFFF"/>
                  </a:solidFill>
                  <a:latin typeface="Intel Clear Pro"/>
                  <a:ea typeface="Intel Clear Light" charset="0"/>
                  <a:cs typeface="Intel Clear Deva Light" panose="020B0404020203020204" pitchFamily="34" charset="0"/>
                </a:rPr>
                <a:t>Memory</a:t>
              </a:r>
            </a:p>
            <a:p>
              <a:pPr algn="ctr" defTabSz="609585">
                <a:lnSpc>
                  <a:spcPct val="85000"/>
                </a:lnSpc>
              </a:pPr>
              <a:r>
                <a:rPr lang="en-US" sz="2400" dirty="0">
                  <a:solidFill>
                    <a:srgbClr val="FFFFFF"/>
                  </a:solidFill>
                  <a:latin typeface="Intel Clear Pro"/>
                  <a:ea typeface="Intel Clear Light" charset="0"/>
                  <a:cs typeface="Intel Clear Deva Light" panose="020B0404020203020204" pitchFamily="34" charset="0"/>
                </a:rPr>
                <a:t>Solutions</a:t>
              </a:r>
            </a:p>
          </p:txBody>
        </p:sp>
        <p:pic>
          <p:nvPicPr>
            <p:cNvPr id="53" name="Picture 5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262870" y="1796627"/>
              <a:ext cx="1061740" cy="2375744"/>
            </a:xfrm>
            <a:prstGeom prst="rect">
              <a:avLst/>
            </a:prstGeom>
          </p:spPr>
        </p:pic>
      </p:grpSp>
      <p:grpSp>
        <p:nvGrpSpPr>
          <p:cNvPr id="55" name="Group 54"/>
          <p:cNvGrpSpPr/>
          <p:nvPr/>
        </p:nvGrpSpPr>
        <p:grpSpPr>
          <a:xfrm>
            <a:off x="8498660" y="1348623"/>
            <a:ext cx="1415665" cy="3346669"/>
            <a:chOff x="6373994" y="1223133"/>
            <a:chExt cx="1061749" cy="3139861"/>
          </a:xfrm>
        </p:grpSpPr>
        <p:sp>
          <p:nvSpPr>
            <p:cNvPr id="56" name="Rectangle 55"/>
            <p:cNvSpPr/>
            <p:nvPr/>
          </p:nvSpPr>
          <p:spPr>
            <a:xfrm>
              <a:off x="6373994" y="1223133"/>
              <a:ext cx="1061749" cy="31398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sp>
          <p:nvSpPr>
            <p:cNvPr id="57" name="TextBox 56"/>
            <p:cNvSpPr txBox="1"/>
            <p:nvPr/>
          </p:nvSpPr>
          <p:spPr>
            <a:xfrm>
              <a:off x="6560305" y="1316108"/>
              <a:ext cx="689131" cy="381160"/>
            </a:xfrm>
            <a:prstGeom prst="rect">
              <a:avLst/>
            </a:prstGeom>
            <a:noFill/>
          </p:spPr>
          <p:txBody>
            <a:bodyPr wrap="none" rtlCol="0" anchor="ctr" anchorCtr="1">
              <a:spAutoFit/>
            </a:bodyPr>
            <a:lstStyle/>
            <a:p>
              <a:pPr algn="ctr" defTabSz="609585">
                <a:lnSpc>
                  <a:spcPct val="85000"/>
                </a:lnSpc>
                <a:spcAft>
                  <a:spcPts val="600"/>
                </a:spcAft>
              </a:pPr>
              <a:r>
                <a:rPr lang="en-US" sz="2400" dirty="0">
                  <a:solidFill>
                    <a:srgbClr val="FFFFFF"/>
                  </a:solidFill>
                  <a:latin typeface="Intel Clear Pro"/>
                  <a:ea typeface="Intel Clear Light" charset="0"/>
                  <a:cs typeface="Intel Clear Deva Light" panose="020B0404020203020204" pitchFamily="34" charset="0"/>
                </a:rPr>
                <a:t>Security</a:t>
              </a:r>
            </a:p>
          </p:txBody>
        </p:sp>
        <p:pic>
          <p:nvPicPr>
            <p:cNvPr id="58" name="Picture 5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73994" y="1803064"/>
              <a:ext cx="1061749" cy="2369307"/>
            </a:xfrm>
            <a:prstGeom prst="rect">
              <a:avLst/>
            </a:prstGeom>
          </p:spPr>
        </p:pic>
      </p:grpSp>
      <p:grpSp>
        <p:nvGrpSpPr>
          <p:cNvPr id="60" name="Group 59"/>
          <p:cNvGrpSpPr/>
          <p:nvPr/>
        </p:nvGrpSpPr>
        <p:grpSpPr>
          <a:xfrm>
            <a:off x="2448140" y="1348623"/>
            <a:ext cx="1415667" cy="3346669"/>
            <a:chOff x="1836105" y="1223133"/>
            <a:chExt cx="1061750" cy="3139861"/>
          </a:xfrm>
        </p:grpSpPr>
        <p:sp>
          <p:nvSpPr>
            <p:cNvPr id="61" name="Rectangle 60"/>
            <p:cNvSpPr/>
            <p:nvPr/>
          </p:nvSpPr>
          <p:spPr>
            <a:xfrm>
              <a:off x="1836106" y="1223133"/>
              <a:ext cx="1061749" cy="31398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sp>
          <p:nvSpPr>
            <p:cNvPr id="62" name="TextBox 61"/>
            <p:cNvSpPr txBox="1"/>
            <p:nvPr/>
          </p:nvSpPr>
          <p:spPr>
            <a:xfrm>
              <a:off x="2212100" y="1299109"/>
              <a:ext cx="328455" cy="381160"/>
            </a:xfrm>
            <a:prstGeom prst="rect">
              <a:avLst/>
            </a:prstGeom>
            <a:noFill/>
          </p:spPr>
          <p:txBody>
            <a:bodyPr wrap="none" rtlCol="0" anchor="ctr" anchorCtr="1">
              <a:spAutoFit/>
            </a:bodyPr>
            <a:lstStyle/>
            <a:p>
              <a:pPr algn="ctr" defTabSz="609585">
                <a:lnSpc>
                  <a:spcPct val="85000"/>
                </a:lnSpc>
                <a:spcAft>
                  <a:spcPts val="600"/>
                </a:spcAft>
              </a:pPr>
              <a:r>
                <a:rPr lang="en-US" sz="2400" dirty="0">
                  <a:solidFill>
                    <a:srgbClr val="FFFFFF"/>
                  </a:solidFill>
                  <a:latin typeface="Intel Clear Pro"/>
                  <a:ea typeface="Intel Clear Light" charset="0"/>
                  <a:cs typeface="Intel Clear Deva Light" panose="020B0404020203020204" pitchFamily="34" charset="0"/>
                </a:rPr>
                <a:t>IOT</a:t>
              </a:r>
            </a:p>
          </p:txBody>
        </p:sp>
        <p:pic>
          <p:nvPicPr>
            <p:cNvPr id="63" name="Picture 6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36105" y="1796627"/>
              <a:ext cx="1059603" cy="2380928"/>
            </a:xfrm>
            <a:prstGeom prst="rect">
              <a:avLst/>
            </a:prstGeom>
          </p:spPr>
        </p:pic>
      </p:grpSp>
      <p:grpSp>
        <p:nvGrpSpPr>
          <p:cNvPr id="65" name="Group 64"/>
          <p:cNvGrpSpPr/>
          <p:nvPr/>
        </p:nvGrpSpPr>
        <p:grpSpPr>
          <a:xfrm>
            <a:off x="3983597" y="1361982"/>
            <a:ext cx="1415668" cy="3335989"/>
            <a:chOff x="2987697" y="1233153"/>
            <a:chExt cx="1061751" cy="3129841"/>
          </a:xfrm>
        </p:grpSpPr>
        <p:sp>
          <p:nvSpPr>
            <p:cNvPr id="66" name="Rectangle 65"/>
            <p:cNvSpPr/>
            <p:nvPr/>
          </p:nvSpPr>
          <p:spPr>
            <a:xfrm>
              <a:off x="2987697" y="1233153"/>
              <a:ext cx="1061750" cy="312984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sp>
          <p:nvSpPr>
            <p:cNvPr id="67" name="TextBox 66"/>
            <p:cNvSpPr txBox="1"/>
            <p:nvPr/>
          </p:nvSpPr>
          <p:spPr>
            <a:xfrm>
              <a:off x="3061553" y="1293027"/>
              <a:ext cx="900728" cy="381160"/>
            </a:xfrm>
            <a:prstGeom prst="rect">
              <a:avLst/>
            </a:prstGeom>
            <a:noFill/>
          </p:spPr>
          <p:txBody>
            <a:bodyPr wrap="none" rtlCol="0" anchor="ctr" anchorCtr="1">
              <a:spAutoFit/>
            </a:bodyPr>
            <a:lstStyle/>
            <a:p>
              <a:pPr algn="ctr" defTabSz="609585">
                <a:lnSpc>
                  <a:spcPct val="85000"/>
                </a:lnSpc>
                <a:spcAft>
                  <a:spcPts val="600"/>
                </a:spcAft>
              </a:pPr>
              <a:r>
                <a:rPr lang="en-US" sz="2400" dirty="0">
                  <a:solidFill>
                    <a:srgbClr val="FFFFFF"/>
                  </a:solidFill>
                  <a:latin typeface="Intel Clear Pro"/>
                  <a:ea typeface="Intel Clear Light" charset="0"/>
                  <a:cs typeface="Intel Clear Deva Light" panose="020B0404020203020204" pitchFamily="34" charset="0"/>
                </a:rPr>
                <a:t>Data Center</a:t>
              </a:r>
            </a:p>
          </p:txBody>
        </p:sp>
        <p:pic>
          <p:nvPicPr>
            <p:cNvPr id="68" name="Picture 6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987697" y="1816193"/>
              <a:ext cx="1061751" cy="2361360"/>
            </a:xfrm>
            <a:prstGeom prst="rect">
              <a:avLst/>
            </a:prstGeom>
          </p:spPr>
        </p:pic>
      </p:grpSp>
      <p:grpSp>
        <p:nvGrpSpPr>
          <p:cNvPr id="70" name="Group 69"/>
          <p:cNvGrpSpPr/>
          <p:nvPr/>
        </p:nvGrpSpPr>
        <p:grpSpPr>
          <a:xfrm>
            <a:off x="9955358" y="1302686"/>
            <a:ext cx="1470274" cy="3392608"/>
            <a:chOff x="7466521" y="1180033"/>
            <a:chExt cx="1102706" cy="3182961"/>
          </a:xfrm>
        </p:grpSpPr>
        <p:sp>
          <p:nvSpPr>
            <p:cNvPr id="71" name="Rectangle 70"/>
            <p:cNvSpPr/>
            <p:nvPr/>
          </p:nvSpPr>
          <p:spPr>
            <a:xfrm>
              <a:off x="7485127" y="1223133"/>
              <a:ext cx="1049339" cy="31398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defTabSz="609585">
                <a:lnSpc>
                  <a:spcPct val="85000"/>
                </a:lnSpc>
              </a:pPr>
              <a:endParaRPr lang="en-US" sz="2400" b="1" dirty="0">
                <a:solidFill>
                  <a:srgbClr val="000000"/>
                </a:solidFill>
                <a:latin typeface="Intel Clear Deva Light" panose="020B0404020203020204" pitchFamily="34" charset="0"/>
                <a:ea typeface="Intel Clear Light" charset="0"/>
                <a:cs typeface="Intel Clear Deva Light" panose="020B0404020203020204" pitchFamily="34" charset="0"/>
              </a:endParaRPr>
            </a:p>
          </p:txBody>
        </p:sp>
        <p:sp>
          <p:nvSpPr>
            <p:cNvPr id="72" name="TextBox 71"/>
            <p:cNvSpPr txBox="1"/>
            <p:nvPr/>
          </p:nvSpPr>
          <p:spPr>
            <a:xfrm>
              <a:off x="7466521" y="1180033"/>
              <a:ext cx="1102706" cy="675692"/>
            </a:xfrm>
            <a:prstGeom prst="rect">
              <a:avLst/>
            </a:prstGeom>
            <a:noFill/>
          </p:spPr>
          <p:txBody>
            <a:bodyPr wrap="none" rtlCol="0" anchor="ctr" anchorCtr="1">
              <a:spAutoFit/>
            </a:bodyPr>
            <a:lstStyle/>
            <a:p>
              <a:pPr algn="ctr" defTabSz="609585">
                <a:lnSpc>
                  <a:spcPct val="85000"/>
                </a:lnSpc>
              </a:pPr>
              <a:r>
                <a:rPr lang="en-US" sz="2400" dirty="0">
                  <a:solidFill>
                    <a:srgbClr val="FFFFFF"/>
                  </a:solidFill>
                  <a:latin typeface="Intel Clear Pro"/>
                  <a:ea typeface="Intel Clear Light" charset="0"/>
                  <a:cs typeface="Intel Clear Deva Light" panose="020B0404020203020204" pitchFamily="34" charset="0"/>
                </a:rPr>
                <a:t>Programmable </a:t>
              </a:r>
            </a:p>
            <a:p>
              <a:pPr algn="ctr" defTabSz="609585">
                <a:lnSpc>
                  <a:spcPct val="85000"/>
                </a:lnSpc>
              </a:pPr>
              <a:r>
                <a:rPr lang="en-US" sz="2400" dirty="0">
                  <a:solidFill>
                    <a:srgbClr val="FFFFFF"/>
                  </a:solidFill>
                  <a:latin typeface="Intel Clear Pro"/>
                  <a:ea typeface="Intel Clear Light" charset="0"/>
                  <a:cs typeface="Intel Clear Deva Light" panose="020B0404020203020204" pitchFamily="34" charset="0"/>
                </a:rPr>
                <a:t>Solutions</a:t>
              </a:r>
            </a:p>
          </p:txBody>
        </p:sp>
        <p:pic>
          <p:nvPicPr>
            <p:cNvPr id="73" name="Picture 7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486097" y="1796628"/>
              <a:ext cx="1048370" cy="2375743"/>
            </a:xfrm>
            <a:prstGeom prst="rect">
              <a:avLst/>
            </a:prstGeom>
          </p:spPr>
        </p:pic>
      </p:grpSp>
      <p:pic>
        <p:nvPicPr>
          <p:cNvPr id="9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6202665" y="4874115"/>
            <a:ext cx="1184740" cy="118473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 name="Picture 7"/>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8998957" y="4874115"/>
            <a:ext cx="1184739" cy="118473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8"/>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2008231" y="4874115"/>
            <a:ext cx="1184739" cy="118473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9"/>
          <p:cNvPicPr>
            <a:picLocks noChangeAspect="1" noChangeArrowheads="1"/>
          </p:cNvPicPr>
          <p:nvPr/>
        </p:nvPicPr>
        <p:blipFill>
          <a:blip r:embed="rId13" cstate="print">
            <a:extLst>
              <a:ext uri="{28A0092B-C50C-407E-A947-70E740481C1C}">
                <a14:useLocalDpi xmlns:a14="http://schemas.microsoft.com/office/drawing/2010/main" val="0"/>
              </a:ext>
            </a:extLst>
          </a:blip>
          <a:stretch>
            <a:fillRect/>
          </a:stretch>
        </p:blipFill>
        <p:spPr bwMode="auto">
          <a:xfrm>
            <a:off x="7600811" y="4874115"/>
            <a:ext cx="1184739" cy="118473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397109" y="4874117"/>
            <a:ext cx="1184735" cy="1184735"/>
          </a:xfrm>
          <a:prstGeom prst="rect">
            <a:avLst/>
          </a:prstGeom>
        </p:spPr>
      </p:pic>
      <p:pic>
        <p:nvPicPr>
          <p:cNvPr id="95" name="Picture 9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406379" y="4874117"/>
            <a:ext cx="1184735" cy="1184735"/>
          </a:xfrm>
          <a:prstGeom prst="rect">
            <a:avLst/>
          </a:prstGeom>
        </p:spPr>
      </p:pic>
      <p:pic>
        <p:nvPicPr>
          <p:cNvPr id="96" name="Picture 9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804523" y="4874117"/>
            <a:ext cx="1184735" cy="1184735"/>
          </a:xfrm>
          <a:prstGeom prst="rect">
            <a:avLst/>
          </a:prstGeom>
        </p:spPr>
      </p:pic>
      <p:pic>
        <p:nvPicPr>
          <p:cNvPr id="99" name="Picture 9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10156" y="4874184"/>
            <a:ext cx="1184600" cy="1184600"/>
          </a:xfrm>
          <a:prstGeom prst="rect">
            <a:avLst/>
          </a:prstGeom>
        </p:spPr>
      </p:pic>
      <p:sp>
        <p:nvSpPr>
          <p:cNvPr id="75" name="Slide Number Placeholder 5"/>
          <p:cNvSpPr>
            <a:spLocks noGrp="1"/>
          </p:cNvSpPr>
          <p:nvPr>
            <p:ph type="sldNum" sz="quarter" idx="4294967295"/>
          </p:nvPr>
        </p:nvSpPr>
        <p:spPr>
          <a:xfrm>
            <a:off x="9046473" y="6407007"/>
            <a:ext cx="2844800" cy="365125"/>
          </a:xfrm>
          <a:prstGeom prst="rect">
            <a:avLst/>
          </a:prstGeom>
        </p:spPr>
        <p:txBody>
          <a:bodyPr vert="horz" lIns="0" tIns="0" rIns="0" bIns="0" rtlCol="0" anchor="ctr"/>
          <a:lstStyle/>
          <a:p>
            <a:fld id="{597DD585-0F22-4237-8980-B44A45DAE206}" type="slidenum">
              <a:rPr lang="en-US">
                <a:solidFill>
                  <a:srgbClr val="FFFFFF"/>
                </a:solidFill>
                <a:latin typeface="Intel Clear Light" panose="020B0404020203020204" pitchFamily="34" charset="0"/>
                <a:cs typeface="Neo Sans Intel Light"/>
              </a:rPr>
              <a:pPr/>
              <a:t>5</a:t>
            </a:fld>
            <a:endParaRPr lang="en-US" dirty="0">
              <a:solidFill>
                <a:srgbClr val="FFFFFF"/>
              </a:solidFill>
              <a:latin typeface="Intel Clear Light" panose="020B0404020203020204" pitchFamily="34" charset="0"/>
              <a:cs typeface="Neo Sans Intel Light"/>
            </a:endParaRPr>
          </a:p>
        </p:txBody>
      </p:sp>
    </p:spTree>
    <p:extLst>
      <p:ext uri="{BB962C8B-B14F-4D97-AF65-F5344CB8AC3E}">
        <p14:creationId xmlns:p14="http://schemas.microsoft.com/office/powerpoint/2010/main" val="2715513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p:cNvSpPr>
            <a:spLocks noGrp="1"/>
          </p:cNvSpPr>
          <p:nvPr>
            <p:ph type="title"/>
          </p:nvPr>
        </p:nvSpPr>
        <p:spPr>
          <a:xfrm>
            <a:off x="1043512" y="1641447"/>
            <a:ext cx="4177601" cy="1143000"/>
          </a:xfrm>
        </p:spPr>
        <p:txBody>
          <a:bodyPr/>
          <a:lstStyle/>
          <a:p>
            <a:pPr>
              <a:lnSpc>
                <a:spcPct val="70000"/>
              </a:lnSpc>
            </a:pPr>
            <a:r>
              <a:rPr lang="en-US" sz="6000" b="1" dirty="0">
                <a:solidFill>
                  <a:schemeClr val="accent3"/>
                </a:solidFill>
              </a:rPr>
              <a:t>Virtuous Cycle</a:t>
            </a:r>
            <a:br>
              <a:rPr lang="en-US" sz="6000" b="1" dirty="0">
                <a:solidFill>
                  <a:schemeClr val="accent3"/>
                </a:solidFill>
              </a:rPr>
            </a:br>
            <a:r>
              <a:rPr lang="en-US" sz="8800" b="1" dirty="0"/>
              <a:t>of Growth:</a:t>
            </a:r>
            <a:br>
              <a:rPr lang="en-US" sz="8800" b="1" dirty="0"/>
            </a:br>
            <a:r>
              <a:rPr lang="en-US" sz="6000" b="1" dirty="0">
                <a:solidFill>
                  <a:schemeClr val="accent3"/>
                </a:solidFill>
              </a:rPr>
              <a:t>our technology drives experiences</a:t>
            </a: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92092"/>
            <a:ext cx="5537200" cy="5540581"/>
          </a:xfrm>
          <a:prstGeom prst="rect">
            <a:avLst/>
          </a:prstGeom>
          <a:effectLst>
            <a:outerShdw blurRad="50800" dist="38100" dir="2700000" algn="tl" rotWithShape="0">
              <a:prstClr val="black">
                <a:alpha val="40000"/>
              </a:prstClr>
            </a:outerShdw>
          </a:effectLst>
        </p:spPr>
      </p:pic>
      <p:sp>
        <p:nvSpPr>
          <p:cNvPr id="31" name="Slide Number Placeholder 5"/>
          <p:cNvSpPr>
            <a:spLocks noGrp="1"/>
          </p:cNvSpPr>
          <p:nvPr>
            <p:ph type="sldNum" sz="quarter" idx="4294967295"/>
          </p:nvPr>
        </p:nvSpPr>
        <p:spPr>
          <a:xfrm>
            <a:off x="9046473" y="6407007"/>
            <a:ext cx="2844800" cy="365125"/>
          </a:xfrm>
          <a:prstGeom prst="rect">
            <a:avLst/>
          </a:prstGeom>
        </p:spPr>
        <p:txBody>
          <a:bodyPr vert="horz" lIns="0" tIns="0" rIns="0" bIns="0" rtlCol="0" anchor="ctr"/>
          <a:lstStyle/>
          <a:p>
            <a:fld id="{63E4A510-E0AB-4540-8D1A-787FC4314B47}" type="slidenum">
              <a:rPr lang="en-US">
                <a:solidFill>
                  <a:srgbClr val="FFFFFF"/>
                </a:solidFill>
                <a:latin typeface="Intel Clear Light" panose="020B0404020203020204" pitchFamily="34" charset="0"/>
                <a:cs typeface="Neo Sans Intel Light"/>
              </a:rPr>
              <a:pPr/>
              <a:t>6</a:t>
            </a:fld>
            <a:endParaRPr lang="en-US" dirty="0">
              <a:solidFill>
                <a:srgbClr val="FFFFFF"/>
              </a:solidFill>
              <a:latin typeface="Intel Clear Light" panose="020B0404020203020204" pitchFamily="34" charset="0"/>
              <a:cs typeface="Neo Sans Intel Light"/>
            </a:endParaRPr>
          </a:p>
        </p:txBody>
      </p:sp>
    </p:spTree>
    <p:extLst>
      <p:ext uri="{BB962C8B-B14F-4D97-AF65-F5344CB8AC3E}">
        <p14:creationId xmlns:p14="http://schemas.microsoft.com/office/powerpoint/2010/main" val="896280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192" y="1"/>
            <a:ext cx="12364088" cy="6986977"/>
            <a:chOff x="-9144" y="0"/>
            <a:chExt cx="9273066" cy="5240233"/>
          </a:xfrm>
        </p:grpSpPr>
        <p:grpSp>
          <p:nvGrpSpPr>
            <p:cNvPr id="2" name="Group 1"/>
            <p:cNvGrpSpPr/>
            <p:nvPr/>
          </p:nvGrpSpPr>
          <p:grpSpPr>
            <a:xfrm>
              <a:off x="-9144" y="0"/>
              <a:ext cx="9153144" cy="5240233"/>
              <a:chOff x="-9144" y="0"/>
              <a:chExt cx="9153144" cy="5240233"/>
            </a:xfrm>
          </p:grpSpPr>
          <p:pic>
            <p:nvPicPr>
              <p:cNvPr id="6" name="Picture 5"/>
              <p:cNvPicPr>
                <a:picLocks/>
              </p:cNvPicPr>
              <p:nvPr/>
            </p:nvPicPr>
            <p:blipFill>
              <a:blip r:embed="rId3">
                <a:extLst>
                  <a:ext uri="{28A0092B-C50C-407E-A947-70E740481C1C}">
                    <a14:useLocalDpi xmlns:a14="http://schemas.microsoft.com/office/drawing/2010/main" val="0"/>
                  </a:ext>
                </a:extLst>
              </a:blip>
              <a:stretch>
                <a:fillRect/>
              </a:stretch>
            </p:blipFill>
            <p:spPr>
              <a:xfrm>
                <a:off x="-9144" y="0"/>
                <a:ext cx="9153144" cy="5166360"/>
              </a:xfrm>
              <a:prstGeom prst="rect">
                <a:avLst/>
              </a:prstGeom>
            </p:spPr>
          </p:pic>
          <p:sp>
            <p:nvSpPr>
              <p:cNvPr id="13" name="Rectangle 12"/>
              <p:cNvSpPr/>
              <p:nvPr/>
            </p:nvSpPr>
            <p:spPr>
              <a:xfrm>
                <a:off x="-9144" y="0"/>
                <a:ext cx="9144000" cy="5240233"/>
              </a:xfrm>
              <a:prstGeom prst="rect">
                <a:avLst/>
              </a:prstGeom>
              <a:gradFill flip="none" rotWithShape="1">
                <a:gsLst>
                  <a:gs pos="100000">
                    <a:schemeClr val="accent3">
                      <a:lumMod val="40000"/>
                      <a:lumOff val="60000"/>
                      <a:alpha val="0"/>
                    </a:schemeClr>
                  </a:gs>
                  <a:gs pos="71000">
                    <a:schemeClr val="accent3">
                      <a:lumMod val="95000"/>
                      <a:lumOff val="5000"/>
                      <a:alpha val="0"/>
                    </a:schemeClr>
                  </a:gs>
                  <a:gs pos="5000">
                    <a:schemeClr val="tx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68258"/>
                <a:endParaRPr lang="en-US" sz="11733" dirty="0">
                  <a:solidFill>
                    <a:prstClr val="white"/>
                  </a:solidFill>
                </a:endParaRPr>
              </a:p>
            </p:txBody>
          </p:sp>
        </p:grpSp>
        <p:sp>
          <p:nvSpPr>
            <p:cNvPr id="9" name="TextBox 8"/>
            <p:cNvSpPr txBox="1"/>
            <p:nvPr/>
          </p:nvSpPr>
          <p:spPr>
            <a:xfrm>
              <a:off x="119922" y="544013"/>
              <a:ext cx="9144000" cy="1915909"/>
            </a:xfrm>
            <a:prstGeom prst="rect">
              <a:avLst/>
            </a:prstGeom>
            <a:noFill/>
          </p:spPr>
          <p:txBody>
            <a:bodyPr wrap="square" rtlCol="0">
              <a:spAutoFit/>
            </a:bodyPr>
            <a:lstStyle/>
            <a:p>
              <a:pPr defTabSz="668258"/>
              <a:r>
                <a:rPr lang="en-US" sz="16000" b="1" dirty="0">
                  <a:solidFill>
                    <a:prstClr val="white"/>
                  </a:solidFill>
                  <a:latin typeface="Intel Clear Pro" charset="0"/>
                  <a:ea typeface="Intel Clear Pro" charset="0"/>
                  <a:cs typeface="Intel Clear Pro" charset="0"/>
                </a:rPr>
                <a:t>Intel Is Evolving.</a:t>
              </a:r>
              <a:endParaRPr lang="en-US" sz="16000" dirty="0">
                <a:solidFill>
                  <a:prstClr val="white"/>
                </a:solidFill>
                <a:latin typeface="Intel Clear Pro" charset="0"/>
                <a:ea typeface="Intel Clear Pro" charset="0"/>
                <a:cs typeface="Intel Clear Pro" charset="0"/>
              </a:endParaRPr>
            </a:p>
          </p:txBody>
        </p:sp>
        <p:sp>
          <p:nvSpPr>
            <p:cNvPr id="11" name="Rectangle 10"/>
            <p:cNvSpPr/>
            <p:nvPr/>
          </p:nvSpPr>
          <p:spPr>
            <a:xfrm>
              <a:off x="119922" y="2196035"/>
              <a:ext cx="7246620" cy="627095"/>
            </a:xfrm>
            <a:prstGeom prst="rect">
              <a:avLst/>
            </a:prstGeom>
          </p:spPr>
          <p:txBody>
            <a:bodyPr wrap="square">
              <a:spAutoFit/>
            </a:bodyPr>
            <a:lstStyle/>
            <a:p>
              <a:pPr algn="dist" defTabSz="668258">
                <a:lnSpc>
                  <a:spcPts val="5800"/>
                </a:lnSpc>
              </a:pPr>
              <a:r>
                <a:rPr lang="en-US" sz="4267" b="1" dirty="0">
                  <a:solidFill>
                    <a:prstClr val="white"/>
                  </a:solidFill>
                  <a:latin typeface="Intel Clear Pro" charset="0"/>
                  <a:ea typeface="Intel Clear Pro" charset="0"/>
                  <a:cs typeface="Intel Clear Pro" charset="0"/>
                </a:rPr>
                <a:t>Diversity &amp; Inclusion Are together A Driving Force</a:t>
              </a:r>
              <a:endParaRPr lang="en-US" sz="4267" dirty="0">
                <a:solidFill>
                  <a:prstClr val="white"/>
                </a:solidFill>
                <a:latin typeface="Intel Clear Pro" charset="0"/>
                <a:ea typeface="Intel Clear Pro" charset="0"/>
                <a:cs typeface="Intel Clear Pro" charset="0"/>
              </a:endParaRPr>
            </a:p>
          </p:txBody>
        </p:sp>
        <p:sp>
          <p:nvSpPr>
            <p:cNvPr id="12" name="Rectangle 11"/>
            <p:cNvSpPr/>
            <p:nvPr/>
          </p:nvSpPr>
          <p:spPr>
            <a:xfrm>
              <a:off x="119922" y="3177097"/>
              <a:ext cx="7383780" cy="627095"/>
            </a:xfrm>
            <a:prstGeom prst="rect">
              <a:avLst/>
            </a:prstGeom>
          </p:spPr>
          <p:txBody>
            <a:bodyPr wrap="square">
              <a:spAutoFit/>
            </a:bodyPr>
            <a:lstStyle/>
            <a:p>
              <a:pPr algn="dist" defTabSz="668258">
                <a:lnSpc>
                  <a:spcPts val="5800"/>
                </a:lnSpc>
              </a:pPr>
              <a:r>
                <a:rPr lang="en-US" sz="12800" b="1" dirty="0">
                  <a:solidFill>
                    <a:prstClr val="white"/>
                  </a:solidFill>
                  <a:latin typeface="Intel Clear Pro" charset="0"/>
                  <a:ea typeface="Intel Clear Pro" charset="0"/>
                  <a:cs typeface="Intel Clear Pro" charset="0"/>
                </a:rPr>
                <a:t>for our GROWTH.</a:t>
              </a:r>
              <a:r>
                <a:rPr lang="en-US" sz="8000" b="1" dirty="0">
                  <a:solidFill>
                    <a:prstClr val="white"/>
                  </a:solidFill>
                  <a:latin typeface="Intel Clear Pro" charset="0"/>
                  <a:ea typeface="Intel Clear Pro" charset="0"/>
                  <a:cs typeface="Intel Clear Pro" charset="0"/>
                </a:rPr>
                <a:t> </a:t>
              </a:r>
              <a:endParaRPr lang="en-US" sz="8000" dirty="0">
                <a:solidFill>
                  <a:prstClr val="white"/>
                </a:solidFill>
                <a:latin typeface="Intel Clear Pro" charset="0"/>
                <a:ea typeface="Intel Clear Pro" charset="0"/>
                <a:cs typeface="Intel Clear Pro" charset="0"/>
              </a:endParaRP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1059" y="-1017818"/>
            <a:ext cx="13310867" cy="8004796"/>
          </a:xfrm>
          <a:prstGeom prst="rect">
            <a:avLst/>
          </a:prstGeom>
        </p:spPr>
      </p:pic>
    </p:spTree>
    <p:extLst>
      <p:ext uri="{BB962C8B-B14F-4D97-AF65-F5344CB8AC3E}">
        <p14:creationId xmlns:p14="http://schemas.microsoft.com/office/powerpoint/2010/main" val="371745111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l"/>
            <a:r>
              <a:rPr lang="en-US" sz="8000" dirty="0"/>
              <a:t>Role of Diversity</a:t>
            </a:r>
          </a:p>
        </p:txBody>
      </p:sp>
      <p:pic>
        <p:nvPicPr>
          <p:cNvPr id="13" name="Picture Placeholder 12"/>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a:ext>
            </a:extLst>
          </a:blip>
          <a:srcRect/>
          <a:stretch/>
        </p:blipFill>
        <p:spPr>
          <a:xfrm>
            <a:off x="-5588" y="-16256"/>
            <a:ext cx="12159487" cy="6858000"/>
          </a:xfrm>
        </p:spPr>
      </p:pic>
      <p:sp>
        <p:nvSpPr>
          <p:cNvPr id="11" name="Subtitle 10"/>
          <p:cNvSpPr>
            <a:spLocks noGrp="1"/>
          </p:cNvSpPr>
          <p:nvPr>
            <p:ph type="subTitle" idx="4294967295"/>
          </p:nvPr>
        </p:nvSpPr>
        <p:spPr>
          <a:xfrm>
            <a:off x="609601" y="1091525"/>
            <a:ext cx="4559300" cy="1234016"/>
          </a:xfrm>
        </p:spPr>
        <p:txBody>
          <a:bodyPr/>
          <a:lstStyle/>
          <a:p>
            <a:pPr marL="0" indent="0">
              <a:buNone/>
            </a:pPr>
            <a:r>
              <a:rPr lang="en-US" sz="2400" dirty="0">
                <a:solidFill>
                  <a:schemeClr val="accent4">
                    <a:lumMod val="20000"/>
                    <a:lumOff val="80000"/>
                  </a:schemeClr>
                </a:solidFill>
              </a:rPr>
              <a:t>“We believe that creating a fully diverse and inclusive workplace is fundamental to how we deliver business results. </a:t>
            </a:r>
            <a:br>
              <a:rPr lang="en-US" sz="2400" dirty="0">
                <a:solidFill>
                  <a:schemeClr val="accent4">
                    <a:lumMod val="20000"/>
                    <a:lumOff val="80000"/>
                  </a:schemeClr>
                </a:solidFill>
              </a:rPr>
            </a:br>
            <a:r>
              <a:rPr lang="en-US" sz="2400" dirty="0">
                <a:solidFill>
                  <a:schemeClr val="accent4">
                    <a:lumMod val="20000"/>
                    <a:lumOff val="80000"/>
                  </a:schemeClr>
                </a:solidFill>
              </a:rPr>
              <a:t/>
            </a:r>
            <a:br>
              <a:rPr lang="en-US" sz="2400" dirty="0">
                <a:solidFill>
                  <a:schemeClr val="accent4">
                    <a:lumMod val="20000"/>
                    <a:lumOff val="80000"/>
                  </a:schemeClr>
                </a:solidFill>
              </a:rPr>
            </a:br>
            <a:r>
              <a:rPr lang="en-US" sz="2400" dirty="0">
                <a:solidFill>
                  <a:schemeClr val="accent4">
                    <a:lumMod val="20000"/>
                    <a:lumOff val="80000"/>
                  </a:schemeClr>
                </a:solidFill>
              </a:rPr>
              <a:t>As technology and markets continue to evolve, building and growing a workforce that is fully representative of the customers we serve and communities in which we operate is paramount to our success”</a:t>
            </a:r>
          </a:p>
          <a:p>
            <a:r>
              <a:rPr lang="en-US" sz="2400" dirty="0">
                <a:solidFill>
                  <a:schemeClr val="accent4">
                    <a:lumMod val="20000"/>
                    <a:lumOff val="80000"/>
                  </a:schemeClr>
                </a:solidFill>
              </a:rPr>
              <a:t>- Brian Krzanich, CEO, Intel </a:t>
            </a:r>
          </a:p>
        </p:txBody>
      </p:sp>
      <p:sp>
        <p:nvSpPr>
          <p:cNvPr id="5" name="Title 8"/>
          <p:cNvSpPr txBox="1">
            <a:spLocks/>
          </p:cNvSpPr>
          <p:nvPr/>
        </p:nvSpPr>
        <p:spPr>
          <a:xfrm>
            <a:off x="340106" y="50227"/>
            <a:ext cx="5734049" cy="1158240"/>
          </a:xfrm>
          <a:prstGeom prst="rect">
            <a:avLst/>
          </a:prstGeom>
        </p:spPr>
        <p:txBody>
          <a:bodyPr vert="horz" lIns="0" tIns="0" rIns="0" bIns="0" rtlCol="0" anchor="ctr" anchorCtr="0">
            <a:noAutofit/>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r>
              <a:rPr lang="en-US" sz="5867" dirty="0">
                <a:solidFill>
                  <a:srgbClr val="FFFFFF"/>
                </a:solidFill>
                <a:latin typeface="Intel Clear Pro" panose="020B0804020202060201" pitchFamily="34" charset="0"/>
                <a:ea typeface="Intel Clear Pro" panose="020B0804020202060201" pitchFamily="34" charset="0"/>
                <a:cs typeface="Intel Clear Pro" panose="020B0804020202060201" pitchFamily="34" charset="0"/>
              </a:rPr>
              <a:t>ROLE OF DIVERSITY &amp; Inclusion</a:t>
            </a:r>
            <a:endParaRPr lang="en-US" sz="8800" dirty="0">
              <a:solidFill>
                <a:srgbClr val="FFFFFF"/>
              </a:solidFill>
              <a:latin typeface="Intel Clear Pro" panose="020B0804020202060201" pitchFamily="34" charset="0"/>
              <a:ea typeface="Intel Clear Pro" panose="020B0804020202060201" pitchFamily="34" charset="0"/>
              <a:cs typeface="Intel Clear Pro" panose="020B0804020202060201" pitchFamily="34" charset="0"/>
            </a:endParaRPr>
          </a:p>
        </p:txBody>
      </p:sp>
    </p:spTree>
    <p:extLst>
      <p:ext uri="{BB962C8B-B14F-4D97-AF65-F5344CB8AC3E}">
        <p14:creationId xmlns:p14="http://schemas.microsoft.com/office/powerpoint/2010/main" val="2216451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solidFill>
                  <a:prstClr val="white"/>
                </a:solidFill>
              </a:rPr>
              <a:pPr/>
              <a:t>9</a:t>
            </a:fld>
            <a:endParaRPr lang="en-US" dirty="0">
              <a:solidFill>
                <a:prstClr val="white"/>
              </a:solidFill>
            </a:endParaRPr>
          </a:p>
        </p:txBody>
      </p:sp>
      <p:pic>
        <p:nvPicPr>
          <p:cNvPr id="4" name="Picture 3"/>
          <p:cNvPicPr>
            <a:picLocks noChangeAspect="1"/>
          </p:cNvPicPr>
          <p:nvPr/>
        </p:nvPicPr>
        <p:blipFill>
          <a:blip r:embed="rId2"/>
          <a:stretch>
            <a:fillRect/>
          </a:stretch>
        </p:blipFill>
        <p:spPr>
          <a:xfrm>
            <a:off x="-1" y="0"/>
            <a:ext cx="12194965" cy="6858000"/>
          </a:xfrm>
          <a:prstGeom prst="rect">
            <a:avLst/>
          </a:prstGeom>
        </p:spPr>
      </p:pic>
    </p:spTree>
    <p:extLst>
      <p:ext uri="{BB962C8B-B14F-4D97-AF65-F5344CB8AC3E}">
        <p14:creationId xmlns:p14="http://schemas.microsoft.com/office/powerpoint/2010/main" val="1518067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solidFill>
                  <a:prstClr val="white"/>
                </a:solidFill>
              </a:rPr>
              <a:pPr/>
              <a:t>10</a:t>
            </a:fld>
            <a:endParaRPr lang="en-US" dirty="0">
              <a:solidFill>
                <a:prstClr val="white"/>
              </a:solidFill>
            </a:endParaRPr>
          </a:p>
        </p:txBody>
      </p:sp>
      <p:pic>
        <p:nvPicPr>
          <p:cNvPr id="4" name="Picture 3"/>
          <p:cNvPicPr>
            <a:picLocks noChangeAspect="1"/>
          </p:cNvPicPr>
          <p:nvPr/>
        </p:nvPicPr>
        <p:blipFill>
          <a:blip r:embed="rId2"/>
          <a:stretch>
            <a:fillRect/>
          </a:stretch>
        </p:blipFill>
        <p:spPr>
          <a:xfrm>
            <a:off x="-1482" y="0"/>
            <a:ext cx="12194964" cy="6858000"/>
          </a:xfrm>
          <a:prstGeom prst="rect">
            <a:avLst/>
          </a:prstGeom>
        </p:spPr>
      </p:pic>
    </p:spTree>
    <p:extLst>
      <p:ext uri="{BB962C8B-B14F-4D97-AF65-F5344CB8AC3E}">
        <p14:creationId xmlns:p14="http://schemas.microsoft.com/office/powerpoint/2010/main" val="1159992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solidFill>
                  <a:prstClr val="white"/>
                </a:solidFill>
              </a:rPr>
              <a:pPr/>
              <a:t>11</a:t>
            </a:fld>
            <a:endParaRPr lang="en-US" dirty="0">
              <a:solidFill>
                <a:prstClr val="white"/>
              </a:solidFill>
            </a:endParaRPr>
          </a:p>
        </p:txBody>
      </p:sp>
      <p:pic>
        <p:nvPicPr>
          <p:cNvPr id="4" name="Picture 3"/>
          <p:cNvPicPr>
            <a:picLocks noChangeAspect="1"/>
          </p:cNvPicPr>
          <p:nvPr/>
        </p:nvPicPr>
        <p:blipFill>
          <a:blip r:embed="rId2"/>
          <a:stretch>
            <a:fillRect/>
          </a:stretch>
        </p:blipFill>
        <p:spPr>
          <a:xfrm>
            <a:off x="0" y="834"/>
            <a:ext cx="12192000" cy="6857166"/>
          </a:xfrm>
          <a:prstGeom prst="rect">
            <a:avLst/>
          </a:prstGeom>
        </p:spPr>
      </p:pic>
    </p:spTree>
    <p:extLst>
      <p:ext uri="{BB962C8B-B14F-4D97-AF65-F5344CB8AC3E}">
        <p14:creationId xmlns:p14="http://schemas.microsoft.com/office/powerpoint/2010/main" val="34727755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solidFill>
                  <a:prstClr val="white"/>
                </a:solidFill>
              </a:rPr>
              <a:pPr/>
              <a:t>12</a:t>
            </a:fld>
            <a:endParaRPr lang="en-US" dirty="0">
              <a:solidFill>
                <a:prstClr val="white"/>
              </a:solidFill>
            </a:endParaRPr>
          </a:p>
        </p:txBody>
      </p:sp>
      <p:pic>
        <p:nvPicPr>
          <p:cNvPr id="4" name="Picture 3"/>
          <p:cNvPicPr>
            <a:picLocks noChangeAspect="1"/>
          </p:cNvPicPr>
          <p:nvPr/>
        </p:nvPicPr>
        <p:blipFill>
          <a:blip r:embed="rId2"/>
          <a:stretch>
            <a:fillRect/>
          </a:stretch>
        </p:blipFill>
        <p:spPr>
          <a:xfrm>
            <a:off x="0" y="834"/>
            <a:ext cx="12192000" cy="6856332"/>
          </a:xfrm>
          <a:prstGeom prst="rect">
            <a:avLst/>
          </a:prstGeom>
        </p:spPr>
      </p:pic>
    </p:spTree>
    <p:extLst>
      <p:ext uri="{BB962C8B-B14F-4D97-AF65-F5344CB8AC3E}">
        <p14:creationId xmlns:p14="http://schemas.microsoft.com/office/powerpoint/2010/main" val="912574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E2556C5-CE8C-6547-B838-EA80C61A4AF7}" type="slidenum">
              <a:rPr lang="en-US" smtClean="0">
                <a:solidFill>
                  <a:prstClr val="white"/>
                </a:solidFill>
              </a:rPr>
              <a:pPr/>
              <a:t>13</a:t>
            </a:fld>
            <a:endParaRPr lang="en-US" dirty="0">
              <a:solidFill>
                <a:prstClr val="white"/>
              </a:solidFill>
            </a:endParaRPr>
          </a:p>
        </p:txBody>
      </p:sp>
      <p:pic>
        <p:nvPicPr>
          <p:cNvPr id="4" name="Picture 3"/>
          <p:cNvPicPr>
            <a:picLocks noChangeAspect="1"/>
          </p:cNvPicPr>
          <p:nvPr/>
        </p:nvPicPr>
        <p:blipFill>
          <a:blip r:embed="rId2"/>
          <a:stretch>
            <a:fillRect/>
          </a:stretch>
        </p:blipFill>
        <p:spPr>
          <a:xfrm>
            <a:off x="0" y="834"/>
            <a:ext cx="12193482" cy="6857166"/>
          </a:xfrm>
          <a:prstGeom prst="rect">
            <a:avLst/>
          </a:prstGeom>
        </p:spPr>
      </p:pic>
    </p:spTree>
    <p:extLst>
      <p:ext uri="{BB962C8B-B14F-4D97-AF65-F5344CB8AC3E}">
        <p14:creationId xmlns:p14="http://schemas.microsoft.com/office/powerpoint/2010/main" val="794202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450473" y="1341057"/>
            <a:ext cx="6260227" cy="4217262"/>
          </a:xfrm>
          <a:prstGeom prst="rect">
            <a:avLst/>
          </a:prstGeom>
        </p:spPr>
        <p:txBody>
          <a:bodyPr>
            <a:normAutofit fontScale="70000" lnSpcReduction="20000"/>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667" dirty="0" smtClean="0">
                <a:solidFill>
                  <a:prstClr val="white"/>
                </a:solidFill>
              </a:rPr>
              <a:t>FPGA = Field Programmable Gate Array</a:t>
            </a:r>
          </a:p>
          <a:p>
            <a:pPr marL="681550" lvl="1" indent="-380990">
              <a:buFont typeface="Arial" panose="020B0604020202020204" pitchFamily="34" charset="0"/>
              <a:buChar char="•"/>
            </a:pPr>
            <a:r>
              <a:rPr lang="en-US" dirty="0" smtClean="0">
                <a:solidFill>
                  <a:prstClr val="white"/>
                </a:solidFill>
              </a:rPr>
              <a:t>Have all the logic and interconnect, the engineer selects the resources to use by compiling his/her RTL code and targeting the FPGA technology</a:t>
            </a:r>
          </a:p>
          <a:p>
            <a:pPr marL="681550" lvl="1" indent="-380990">
              <a:buFont typeface="Arial" panose="020B0604020202020204" pitchFamily="34" charset="0"/>
              <a:buChar char="•"/>
            </a:pPr>
            <a:r>
              <a:rPr lang="en-US" dirty="0" smtClean="0">
                <a:solidFill>
                  <a:prstClr val="white"/>
                </a:solidFill>
              </a:rPr>
              <a:t>Circuitry can be changed easily (minutes)</a:t>
            </a:r>
          </a:p>
          <a:p>
            <a:pPr marL="681550" lvl="1" indent="-380990">
              <a:buFont typeface="Arial" panose="020B0604020202020204" pitchFamily="34" charset="0"/>
              <a:buChar char="•"/>
            </a:pPr>
            <a:r>
              <a:rPr lang="en-US" dirty="0" smtClean="0">
                <a:solidFill>
                  <a:prstClr val="white"/>
                </a:solidFill>
              </a:rPr>
              <a:t>Excellent vehicle for prototyping and emulation</a:t>
            </a:r>
          </a:p>
          <a:p>
            <a:pPr marL="681550" lvl="1" indent="-380990">
              <a:buFont typeface="Arial" panose="020B0604020202020204" pitchFamily="34" charset="0"/>
              <a:buChar char="•"/>
            </a:pPr>
            <a:r>
              <a:rPr lang="en-US" dirty="0" smtClean="0">
                <a:solidFill>
                  <a:prstClr val="white"/>
                </a:solidFill>
              </a:rPr>
              <a:t>They come with system resources like CPUs, Radios, and interfaces like </a:t>
            </a:r>
            <a:r>
              <a:rPr lang="en-US" dirty="0" err="1" smtClean="0">
                <a:solidFill>
                  <a:prstClr val="white"/>
                </a:solidFill>
              </a:rPr>
              <a:t>PCIe</a:t>
            </a:r>
            <a:r>
              <a:rPr lang="en-US" dirty="0" smtClean="0">
                <a:solidFill>
                  <a:prstClr val="white"/>
                </a:solidFill>
              </a:rPr>
              <a:t>, USB, SATA, LVDS,…</a:t>
            </a:r>
            <a:endParaRPr lang="en-US" dirty="0">
              <a:solidFill>
                <a:prstClr val="white"/>
              </a:solidFill>
            </a:endParaRPr>
          </a:p>
          <a:p>
            <a:r>
              <a:rPr lang="en-US" sz="2667" dirty="0" smtClean="0">
                <a:solidFill>
                  <a:prstClr val="white"/>
                </a:solidFill>
              </a:rPr>
              <a:t>Challenges</a:t>
            </a:r>
          </a:p>
          <a:p>
            <a:pPr marL="681550" lvl="1" indent="-380990">
              <a:buFont typeface="Arial" panose="020B0604020202020204" pitchFamily="34" charset="0"/>
              <a:buChar char="•"/>
            </a:pPr>
            <a:r>
              <a:rPr lang="en-US" dirty="0">
                <a:solidFill>
                  <a:prstClr val="white"/>
                </a:solidFill>
              </a:rPr>
              <a:t>Are expensive per device so cannot replace </a:t>
            </a:r>
            <a:r>
              <a:rPr lang="en-US" dirty="0" err="1">
                <a:solidFill>
                  <a:prstClr val="white"/>
                </a:solidFill>
              </a:rPr>
              <a:t>SoCs</a:t>
            </a:r>
            <a:r>
              <a:rPr lang="en-US" dirty="0">
                <a:solidFill>
                  <a:prstClr val="white"/>
                </a:solidFill>
              </a:rPr>
              <a:t> for volume needs</a:t>
            </a:r>
            <a:endParaRPr lang="en-US" sz="3600" dirty="0">
              <a:solidFill>
                <a:prstClr val="white"/>
              </a:solidFill>
            </a:endParaRPr>
          </a:p>
          <a:p>
            <a:pPr marL="681550" lvl="1" indent="-380990">
              <a:buFont typeface="Arial" panose="020B0604020202020204" pitchFamily="34" charset="0"/>
              <a:buChar char="•"/>
            </a:pPr>
            <a:r>
              <a:rPr lang="en-US" dirty="0" smtClean="0">
                <a:solidFill>
                  <a:prstClr val="white"/>
                </a:solidFill>
              </a:rPr>
              <a:t>Resources are fixed, so some designs could exceed limits</a:t>
            </a:r>
            <a:endParaRPr lang="en-US" dirty="0">
              <a:solidFill>
                <a:prstClr val="white"/>
              </a:solidFill>
            </a:endParaRPr>
          </a:p>
        </p:txBody>
      </p:sp>
      <p:sp>
        <p:nvSpPr>
          <p:cNvPr id="4" name="Title 2"/>
          <p:cNvSpPr txBox="1">
            <a:spLocks/>
          </p:cNvSpPr>
          <p:nvPr/>
        </p:nvSpPr>
        <p:spPr>
          <a:xfrm>
            <a:off x="461507" y="411687"/>
            <a:ext cx="11241616" cy="1158240"/>
          </a:xfrm>
          <a:prstGeom prst="rect">
            <a:avLst/>
          </a:prstGeom>
        </p:spPr>
        <p:txBody>
          <a:bodyPr>
            <a:normAutofit/>
          </a:bodyPr>
          <a:lst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pPr algn="l"/>
            <a:r>
              <a:rPr lang="en-US" sz="3667" i="1" dirty="0" smtClean="0">
                <a:solidFill>
                  <a:prstClr val="white"/>
                </a:solidFill>
                <a:latin typeface="Intel Clear"/>
              </a:rPr>
              <a:t>What is an FPGA?</a:t>
            </a:r>
            <a:endParaRPr lang="en-US" sz="3667" i="1" dirty="0">
              <a:solidFill>
                <a:prstClr val="white"/>
              </a:solidFill>
              <a:latin typeface="Intel Clea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5775" y="3449688"/>
            <a:ext cx="2717164" cy="248393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8710" y="339107"/>
            <a:ext cx="3497909" cy="2932413"/>
          </a:xfrm>
          <a:prstGeom prst="rect">
            <a:avLst/>
          </a:prstGeom>
        </p:spPr>
      </p:pic>
    </p:spTree>
    <p:extLst>
      <p:ext uri="{BB962C8B-B14F-4D97-AF65-F5344CB8AC3E}">
        <p14:creationId xmlns:p14="http://schemas.microsoft.com/office/powerpoint/2010/main" val="235398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450473" y="1341057"/>
            <a:ext cx="11252650" cy="4217262"/>
          </a:xfrm>
          <a:prstGeom prst="rect">
            <a:avLst/>
          </a:prstGeom>
        </p:spPr>
        <p:txBody>
          <a:bodyPr>
            <a:normAutofit fontScale="77500" lnSpcReduction="20000"/>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667" dirty="0" smtClean="0">
                <a:solidFill>
                  <a:prstClr val="white"/>
                </a:solidFill>
              </a:rPr>
              <a:t>Hardware Acceleration: </a:t>
            </a:r>
            <a:endParaRPr lang="en-US" sz="2667" dirty="0">
              <a:solidFill>
                <a:prstClr val="white"/>
              </a:solidFill>
            </a:endParaRPr>
          </a:p>
          <a:p>
            <a:pPr marL="457200" indent="-457200">
              <a:buFont typeface="Arial" panose="020B0604020202020204" pitchFamily="34" charset="0"/>
              <a:buChar char="•"/>
            </a:pPr>
            <a:r>
              <a:rPr lang="en-US" sz="2667" dirty="0" smtClean="0">
                <a:solidFill>
                  <a:prstClr val="white"/>
                </a:solidFill>
              </a:rPr>
              <a:t>Provide a vehicle to “simulate” a systems of large designs faster than tool-based simulators</a:t>
            </a:r>
          </a:p>
          <a:p>
            <a:pPr marL="457200" indent="-457200">
              <a:buFont typeface="Arial" panose="020B0604020202020204" pitchFamily="34" charset="0"/>
              <a:buChar char="•"/>
            </a:pPr>
            <a:r>
              <a:rPr lang="en-US" sz="2667" dirty="0" smtClean="0">
                <a:solidFill>
                  <a:prstClr val="white"/>
                </a:solidFill>
              </a:rPr>
              <a:t>Acts on a model of the HW and SW (The original designs with minor alterations) </a:t>
            </a:r>
          </a:p>
          <a:p>
            <a:pPr marL="457200" indent="-457200">
              <a:buFont typeface="Arial" panose="020B0604020202020204" pitchFamily="34" charset="0"/>
              <a:buChar char="•"/>
            </a:pPr>
            <a:r>
              <a:rPr lang="en-US" sz="2667" dirty="0" smtClean="0">
                <a:solidFill>
                  <a:prstClr val="white"/>
                </a:solidFill>
              </a:rPr>
              <a:t>Can contain digital hardware designs and behavioral solutions</a:t>
            </a:r>
          </a:p>
          <a:p>
            <a:pPr marL="457200" indent="-457200">
              <a:buFont typeface="Arial" panose="020B0604020202020204" pitchFamily="34" charset="0"/>
              <a:buChar char="•"/>
            </a:pPr>
            <a:r>
              <a:rPr lang="en-US" sz="2667" dirty="0" smtClean="0">
                <a:solidFill>
                  <a:prstClr val="white"/>
                </a:solidFill>
              </a:rPr>
              <a:t>Requires less prep-work to be accelerated</a:t>
            </a:r>
          </a:p>
          <a:p>
            <a:pPr marL="457200" indent="-457200">
              <a:buFont typeface="Arial" panose="020B0604020202020204" pitchFamily="34" charset="0"/>
              <a:buChar char="•"/>
            </a:pPr>
            <a:r>
              <a:rPr lang="en-US" sz="2667" dirty="0" smtClean="0">
                <a:solidFill>
                  <a:prstClr val="white"/>
                </a:solidFill>
              </a:rPr>
              <a:t>Usually started during middle stages of Design and Verification</a:t>
            </a:r>
          </a:p>
          <a:p>
            <a:pPr marL="457200" indent="-457200">
              <a:buFont typeface="Arial" panose="020B0604020202020204" pitchFamily="34" charset="0"/>
              <a:buChar char="•"/>
            </a:pPr>
            <a:r>
              <a:rPr lang="en-US" sz="2667" dirty="0" smtClean="0">
                <a:solidFill>
                  <a:prstClr val="white"/>
                </a:solidFill>
              </a:rPr>
              <a:t>In addition to speed up, can observe and analyze interactions of the whole “system”</a:t>
            </a:r>
          </a:p>
          <a:p>
            <a:pPr marL="457200" indent="-457200">
              <a:buFont typeface="Arial" panose="020B0604020202020204" pitchFamily="34" charset="0"/>
              <a:buChar char="•"/>
            </a:pPr>
            <a:r>
              <a:rPr lang="en-US" sz="2667" dirty="0" smtClean="0">
                <a:solidFill>
                  <a:prstClr val="white"/>
                </a:solidFill>
              </a:rPr>
              <a:t>Hardware accelerators: </a:t>
            </a:r>
            <a:r>
              <a:rPr lang="en-US" sz="2667" dirty="0" err="1" smtClean="0">
                <a:solidFill>
                  <a:prstClr val="white"/>
                </a:solidFill>
              </a:rPr>
              <a:t>ZeBu</a:t>
            </a:r>
            <a:r>
              <a:rPr lang="en-US" sz="2667" dirty="0" smtClean="0">
                <a:solidFill>
                  <a:prstClr val="white"/>
                </a:solidFill>
              </a:rPr>
              <a:t> Enterprise Server, IKOS NSIM, </a:t>
            </a:r>
            <a:r>
              <a:rPr lang="en-US" sz="2667" dirty="0" err="1" smtClean="0">
                <a:solidFill>
                  <a:prstClr val="white"/>
                </a:solidFill>
              </a:rPr>
              <a:t>Veloce</a:t>
            </a:r>
            <a:r>
              <a:rPr lang="en-US" sz="2667" dirty="0" smtClean="0">
                <a:solidFill>
                  <a:prstClr val="white"/>
                </a:solidFill>
              </a:rPr>
              <a:t>, </a:t>
            </a:r>
            <a:r>
              <a:rPr lang="en-US" sz="2667" dirty="0" err="1" smtClean="0">
                <a:solidFill>
                  <a:prstClr val="white"/>
                </a:solidFill>
              </a:rPr>
              <a:t>Tharas</a:t>
            </a:r>
            <a:r>
              <a:rPr lang="en-US" sz="2667" dirty="0" smtClean="0">
                <a:solidFill>
                  <a:prstClr val="white"/>
                </a:solidFill>
              </a:rPr>
              <a:t> Hammer</a:t>
            </a:r>
          </a:p>
        </p:txBody>
      </p:sp>
      <p:sp>
        <p:nvSpPr>
          <p:cNvPr id="4" name="Title 2"/>
          <p:cNvSpPr txBox="1">
            <a:spLocks/>
          </p:cNvSpPr>
          <p:nvPr/>
        </p:nvSpPr>
        <p:spPr>
          <a:xfrm>
            <a:off x="461507" y="411687"/>
            <a:ext cx="11241616" cy="1158240"/>
          </a:xfrm>
          <a:prstGeom prst="rect">
            <a:avLst/>
          </a:prstGeom>
        </p:spPr>
        <p:txBody>
          <a:bodyPr>
            <a:normAutofit/>
          </a:bodyPr>
          <a:lst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pPr algn="l"/>
            <a:r>
              <a:rPr lang="en-US" sz="3667" i="1" dirty="0" smtClean="0">
                <a:solidFill>
                  <a:prstClr val="white"/>
                </a:solidFill>
                <a:latin typeface="Intel Clear"/>
              </a:rPr>
              <a:t>What is Hardware Acceleration / Pre-Si Emulation:</a:t>
            </a:r>
            <a:endParaRPr lang="en-US" sz="3667" i="1" dirty="0">
              <a:solidFill>
                <a:prstClr val="white"/>
              </a:solidFill>
              <a:latin typeface="Intel Clear"/>
            </a:endParaRPr>
          </a:p>
        </p:txBody>
      </p:sp>
    </p:spTree>
    <p:extLst>
      <p:ext uri="{BB962C8B-B14F-4D97-AF65-F5344CB8AC3E}">
        <p14:creationId xmlns:p14="http://schemas.microsoft.com/office/powerpoint/2010/main" val="3912889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450473" y="1341057"/>
            <a:ext cx="11252650" cy="4217262"/>
          </a:xfrm>
          <a:prstGeom prst="rect">
            <a:avLst/>
          </a:prstGeom>
        </p:spPr>
        <p:txBody>
          <a:bodyPr>
            <a:normAutofit/>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667" dirty="0">
                <a:hlinkClick r:id="rId3"/>
              </a:rPr>
              <a:t>http://</a:t>
            </a:r>
            <a:r>
              <a:rPr lang="en-US" sz="2667" dirty="0" smtClean="0">
                <a:hlinkClick r:id="rId3"/>
              </a:rPr>
              <a:t>www.intel.com/content/www/us/en/jobs/student-center.html</a:t>
            </a:r>
            <a:r>
              <a:rPr lang="en-US" sz="2667" dirty="0" smtClean="0"/>
              <a:t> </a:t>
            </a:r>
            <a:endParaRPr lang="en-US" sz="2667" dirty="0"/>
          </a:p>
          <a:p>
            <a:pPr marL="457200" indent="-457200">
              <a:buFont typeface="Arial" panose="020B0604020202020204" pitchFamily="34" charset="0"/>
              <a:buChar char="•"/>
            </a:pPr>
            <a:r>
              <a:rPr lang="en-US" sz="2667" dirty="0" smtClean="0"/>
              <a:t>Internships</a:t>
            </a:r>
          </a:p>
          <a:p>
            <a:pPr marL="457200" indent="-457200">
              <a:buFont typeface="Arial" panose="020B0604020202020204" pitchFamily="34" charset="0"/>
              <a:buChar char="•"/>
            </a:pPr>
            <a:r>
              <a:rPr lang="en-US" sz="2667" dirty="0" smtClean="0"/>
              <a:t>ALP – Accelerated Leadership Programs</a:t>
            </a:r>
          </a:p>
          <a:p>
            <a:pPr marL="457200" indent="-457200">
              <a:buFont typeface="Arial" panose="020B0604020202020204" pitchFamily="34" charset="0"/>
              <a:buChar char="•"/>
            </a:pPr>
            <a:r>
              <a:rPr lang="en-US" sz="2667" dirty="0" smtClean="0"/>
              <a:t>Rotation Programs</a:t>
            </a:r>
          </a:p>
          <a:p>
            <a:pPr marL="457200" indent="-457200">
              <a:buFont typeface="Arial" panose="020B0604020202020204" pitchFamily="34" charset="0"/>
              <a:buChar char="•"/>
            </a:pPr>
            <a:r>
              <a:rPr lang="en-US" sz="2667" dirty="0" smtClean="0"/>
              <a:t>ELP – Engineering Leadership Programs</a:t>
            </a:r>
          </a:p>
          <a:p>
            <a:r>
              <a:rPr lang="en-US" sz="2667" dirty="0" smtClean="0"/>
              <a:t>Additional information regarding: Job Alerts, Working at Intel and </a:t>
            </a:r>
            <a:r>
              <a:rPr lang="en-US" sz="2667" dirty="0" err="1" smtClean="0"/>
              <a:t>Jobs@Intel</a:t>
            </a:r>
            <a:r>
              <a:rPr lang="en-US" sz="2667" dirty="0" smtClean="0"/>
              <a:t> Blog</a:t>
            </a:r>
            <a:endParaRPr lang="en-US" dirty="0"/>
          </a:p>
        </p:txBody>
      </p:sp>
      <p:sp>
        <p:nvSpPr>
          <p:cNvPr id="4" name="Title 2"/>
          <p:cNvSpPr txBox="1">
            <a:spLocks/>
          </p:cNvSpPr>
          <p:nvPr/>
        </p:nvSpPr>
        <p:spPr>
          <a:xfrm>
            <a:off x="461507" y="411687"/>
            <a:ext cx="11241616" cy="1158240"/>
          </a:xfrm>
          <a:prstGeom prst="rect">
            <a:avLst/>
          </a:prstGeom>
        </p:spPr>
        <p:txBody>
          <a:bodyPr>
            <a:normAutofit/>
          </a:bodyPr>
          <a:lst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pPr algn="l"/>
            <a:r>
              <a:rPr lang="en-US" sz="3667" i="1" dirty="0" smtClean="0">
                <a:latin typeface="+mn-lt"/>
              </a:rPr>
              <a:t>Intel Global Student Center:</a:t>
            </a:r>
            <a:endParaRPr lang="en-US" sz="3667" i="1" dirty="0">
              <a:latin typeface="+mn-lt"/>
            </a:endParaRPr>
          </a:p>
        </p:txBody>
      </p:sp>
    </p:spTree>
    <p:extLst>
      <p:ext uri="{BB962C8B-B14F-4D97-AF65-F5344CB8AC3E}">
        <p14:creationId xmlns:p14="http://schemas.microsoft.com/office/powerpoint/2010/main" val="3811007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450473" y="1341057"/>
            <a:ext cx="6260227" cy="4217262"/>
          </a:xfrm>
          <a:prstGeom prst="rect">
            <a:avLst/>
          </a:prstGeom>
        </p:spPr>
        <p:txBody>
          <a:bodyPr>
            <a:normAutofit fontScale="92500" lnSpcReduction="20000"/>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2667" dirty="0" smtClean="0"/>
              <a:t>Bachelor, Master and PhD graduates</a:t>
            </a:r>
          </a:p>
          <a:p>
            <a:pPr marL="681550" lvl="1" indent="-380990">
              <a:buFont typeface="Arial" panose="020B0604020202020204" pitchFamily="34" charset="0"/>
              <a:buChar char="•"/>
            </a:pPr>
            <a:r>
              <a:rPr lang="en-US" dirty="0" smtClean="0"/>
              <a:t>Electrical Engineering</a:t>
            </a:r>
          </a:p>
          <a:p>
            <a:pPr marL="681550" lvl="1" indent="-380990">
              <a:buFont typeface="Arial" panose="020B0604020202020204" pitchFamily="34" charset="0"/>
              <a:buChar char="•"/>
            </a:pPr>
            <a:r>
              <a:rPr lang="en-US" dirty="0" smtClean="0"/>
              <a:t>Computer Engineering</a:t>
            </a:r>
          </a:p>
          <a:p>
            <a:pPr marL="681550" lvl="1" indent="-380990">
              <a:buFont typeface="Arial" panose="020B0604020202020204" pitchFamily="34" charset="0"/>
              <a:buChar char="•"/>
            </a:pPr>
            <a:r>
              <a:rPr lang="en-US" dirty="0" smtClean="0"/>
              <a:t>Computer Science</a:t>
            </a:r>
          </a:p>
          <a:p>
            <a:pPr marL="681550" lvl="1" indent="-380990">
              <a:buFont typeface="Arial" panose="020B0604020202020204" pitchFamily="34" charset="0"/>
              <a:buChar char="•"/>
            </a:pPr>
            <a:r>
              <a:rPr lang="en-US" dirty="0" smtClean="0"/>
              <a:t>Mechanical Engineering</a:t>
            </a:r>
          </a:p>
          <a:p>
            <a:pPr marL="681550" lvl="1" indent="-380990">
              <a:buFont typeface="Arial" panose="020B0604020202020204" pitchFamily="34" charset="0"/>
              <a:buChar char="•"/>
            </a:pPr>
            <a:r>
              <a:rPr lang="en-US" dirty="0" smtClean="0"/>
              <a:t>Chemical Engineering</a:t>
            </a:r>
          </a:p>
          <a:p>
            <a:endParaRPr lang="en-US" sz="2667" dirty="0" smtClean="0"/>
          </a:p>
          <a:p>
            <a:r>
              <a:rPr lang="en-US" sz="2667" dirty="0" smtClean="0"/>
              <a:t>Interns?  Yes!!</a:t>
            </a:r>
          </a:p>
          <a:p>
            <a:pPr marL="681550" lvl="1" indent="-380990">
              <a:buFont typeface="Arial" panose="020B0604020202020204" pitchFamily="34" charset="0"/>
              <a:buChar char="•"/>
            </a:pPr>
            <a:r>
              <a:rPr lang="en-US" dirty="0" smtClean="0"/>
              <a:t>Summer and year-around opportunities</a:t>
            </a:r>
            <a:endParaRPr lang="en-US" dirty="0"/>
          </a:p>
        </p:txBody>
      </p:sp>
      <p:sp>
        <p:nvSpPr>
          <p:cNvPr id="4" name="Title 2"/>
          <p:cNvSpPr txBox="1">
            <a:spLocks/>
          </p:cNvSpPr>
          <p:nvPr/>
        </p:nvSpPr>
        <p:spPr>
          <a:xfrm>
            <a:off x="461507" y="411687"/>
            <a:ext cx="11241616" cy="1158240"/>
          </a:xfrm>
          <a:prstGeom prst="rect">
            <a:avLst/>
          </a:prstGeom>
        </p:spPr>
        <p:txBody>
          <a:bodyPr>
            <a:normAutofit/>
          </a:bodyPr>
          <a:lst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pPr algn="l"/>
            <a:r>
              <a:rPr lang="en-US" sz="3667" i="1" dirty="0" smtClean="0">
                <a:latin typeface="+mn-lt"/>
              </a:rPr>
              <a:t>Intel is Looking For:</a:t>
            </a:r>
            <a:endParaRPr lang="en-US" sz="3667" i="1" dirty="0">
              <a:latin typeface="+mn-lt"/>
            </a:endParaRPr>
          </a:p>
        </p:txBody>
      </p:sp>
      <p:pic>
        <p:nvPicPr>
          <p:cNvPr id="13" name="Picture 12"/>
          <p:cNvPicPr>
            <a:picLocks noChangeAspect="1"/>
          </p:cNvPicPr>
          <p:nvPr/>
        </p:nvPicPr>
        <p:blipFill>
          <a:blip r:embed="rId3"/>
          <a:stretch>
            <a:fillRect/>
          </a:stretch>
        </p:blipFill>
        <p:spPr>
          <a:xfrm>
            <a:off x="6054354" y="1745051"/>
            <a:ext cx="5751216" cy="3731075"/>
          </a:xfrm>
          <a:prstGeom prst="rect">
            <a:avLst/>
          </a:prstGeom>
        </p:spPr>
      </p:pic>
      <p:sp>
        <p:nvSpPr>
          <p:cNvPr id="14" name="TextBox 13"/>
          <p:cNvSpPr txBox="1"/>
          <p:nvPr/>
        </p:nvSpPr>
        <p:spPr>
          <a:xfrm>
            <a:off x="6113452" y="3283994"/>
            <a:ext cx="1171576" cy="261610"/>
          </a:xfrm>
          <a:prstGeom prst="rect">
            <a:avLst/>
          </a:prstGeom>
          <a:noFill/>
        </p:spPr>
        <p:txBody>
          <a:bodyPr wrap="square" rtlCol="0">
            <a:spAutoFit/>
          </a:bodyPr>
          <a:lstStyle/>
          <a:p>
            <a:r>
              <a:rPr lang="en-US" sz="1100" dirty="0">
                <a:latin typeface="Neo Sans Intel"/>
                <a:cs typeface="Neo Sans Intel"/>
              </a:rPr>
              <a:t>Santa Clara</a:t>
            </a:r>
          </a:p>
        </p:txBody>
      </p:sp>
      <p:sp>
        <p:nvSpPr>
          <p:cNvPr id="15" name="TextBox 14"/>
          <p:cNvSpPr txBox="1"/>
          <p:nvPr/>
        </p:nvSpPr>
        <p:spPr>
          <a:xfrm>
            <a:off x="6124912" y="3007910"/>
            <a:ext cx="1171576" cy="261610"/>
          </a:xfrm>
          <a:prstGeom prst="rect">
            <a:avLst/>
          </a:prstGeom>
          <a:noFill/>
        </p:spPr>
        <p:txBody>
          <a:bodyPr wrap="square" rtlCol="0">
            <a:spAutoFit/>
          </a:bodyPr>
          <a:lstStyle/>
          <a:p>
            <a:r>
              <a:rPr lang="en-US" sz="1100" dirty="0">
                <a:latin typeface="Neo Sans Intel"/>
                <a:cs typeface="Neo Sans Intel"/>
              </a:rPr>
              <a:t>Folsom</a:t>
            </a:r>
          </a:p>
        </p:txBody>
      </p:sp>
      <p:sp>
        <p:nvSpPr>
          <p:cNvPr id="16" name="TextBox 15"/>
          <p:cNvSpPr txBox="1"/>
          <p:nvPr/>
        </p:nvSpPr>
        <p:spPr>
          <a:xfrm>
            <a:off x="6082315" y="4200183"/>
            <a:ext cx="1171576" cy="261610"/>
          </a:xfrm>
          <a:prstGeom prst="rect">
            <a:avLst/>
          </a:prstGeom>
          <a:noFill/>
        </p:spPr>
        <p:txBody>
          <a:bodyPr wrap="square" rtlCol="0">
            <a:spAutoFit/>
          </a:bodyPr>
          <a:lstStyle/>
          <a:p>
            <a:r>
              <a:rPr lang="en-US" sz="1100" dirty="0">
                <a:latin typeface="Neo Sans Intel"/>
                <a:cs typeface="Neo Sans Intel"/>
              </a:rPr>
              <a:t>San Diego</a:t>
            </a:r>
          </a:p>
        </p:txBody>
      </p:sp>
      <p:sp>
        <p:nvSpPr>
          <p:cNvPr id="17" name="TextBox 16"/>
          <p:cNvSpPr txBox="1"/>
          <p:nvPr/>
        </p:nvSpPr>
        <p:spPr>
          <a:xfrm>
            <a:off x="6884981" y="3902729"/>
            <a:ext cx="1171576" cy="261610"/>
          </a:xfrm>
          <a:prstGeom prst="rect">
            <a:avLst/>
          </a:prstGeom>
          <a:noFill/>
        </p:spPr>
        <p:txBody>
          <a:bodyPr wrap="square" rtlCol="0">
            <a:spAutoFit/>
          </a:bodyPr>
          <a:lstStyle/>
          <a:p>
            <a:r>
              <a:rPr lang="en-US" sz="1100" dirty="0">
                <a:latin typeface="Neo Sans Intel"/>
                <a:cs typeface="Neo Sans Intel"/>
              </a:rPr>
              <a:t>Phoenix</a:t>
            </a:r>
          </a:p>
        </p:txBody>
      </p:sp>
      <p:sp>
        <p:nvSpPr>
          <p:cNvPr id="18" name="TextBox 17"/>
          <p:cNvSpPr txBox="1"/>
          <p:nvPr/>
        </p:nvSpPr>
        <p:spPr>
          <a:xfrm>
            <a:off x="8513097" y="4643484"/>
            <a:ext cx="1171576" cy="261610"/>
          </a:xfrm>
          <a:prstGeom prst="rect">
            <a:avLst/>
          </a:prstGeom>
          <a:noFill/>
        </p:spPr>
        <p:txBody>
          <a:bodyPr wrap="square" rtlCol="0">
            <a:spAutoFit/>
          </a:bodyPr>
          <a:lstStyle/>
          <a:p>
            <a:r>
              <a:rPr lang="en-US" sz="1100" dirty="0">
                <a:latin typeface="Neo Sans Intel"/>
                <a:cs typeface="Neo Sans Intel"/>
              </a:rPr>
              <a:t>Austin</a:t>
            </a:r>
          </a:p>
        </p:txBody>
      </p:sp>
      <p:sp>
        <p:nvSpPr>
          <p:cNvPr id="19" name="TextBox 18"/>
          <p:cNvSpPr txBox="1"/>
          <p:nvPr/>
        </p:nvSpPr>
        <p:spPr>
          <a:xfrm>
            <a:off x="6204436" y="2242144"/>
            <a:ext cx="1171576" cy="261610"/>
          </a:xfrm>
          <a:prstGeom prst="rect">
            <a:avLst/>
          </a:prstGeom>
          <a:noFill/>
        </p:spPr>
        <p:txBody>
          <a:bodyPr wrap="square" rtlCol="0">
            <a:spAutoFit/>
          </a:bodyPr>
          <a:lstStyle/>
          <a:p>
            <a:r>
              <a:rPr lang="en-US" sz="1100" dirty="0">
                <a:latin typeface="Neo Sans Intel"/>
                <a:cs typeface="Neo Sans Intel"/>
              </a:rPr>
              <a:t>Hillsboro</a:t>
            </a:r>
          </a:p>
        </p:txBody>
      </p:sp>
      <p:sp>
        <p:nvSpPr>
          <p:cNvPr id="20" name="TextBox 19"/>
          <p:cNvSpPr txBox="1"/>
          <p:nvPr/>
        </p:nvSpPr>
        <p:spPr>
          <a:xfrm>
            <a:off x="8127469" y="1116947"/>
            <a:ext cx="2224087" cy="461665"/>
          </a:xfrm>
          <a:prstGeom prst="rect">
            <a:avLst/>
          </a:prstGeom>
          <a:noFill/>
        </p:spPr>
        <p:txBody>
          <a:bodyPr wrap="square" rtlCol="0">
            <a:spAutoFit/>
          </a:bodyPr>
          <a:lstStyle/>
          <a:p>
            <a:pPr algn="ctr"/>
            <a:r>
              <a:rPr lang="en-US" sz="2400" b="1" dirty="0" smtClean="0">
                <a:solidFill>
                  <a:schemeClr val="bg1"/>
                </a:solidFill>
                <a:latin typeface="Neo Sans Intel"/>
                <a:cs typeface="Neo Sans Intel"/>
              </a:rPr>
              <a:t>U.S</a:t>
            </a:r>
            <a:r>
              <a:rPr lang="en-US" sz="2400" b="1" dirty="0">
                <a:solidFill>
                  <a:schemeClr val="bg1"/>
                </a:solidFill>
                <a:latin typeface="Neo Sans Intel"/>
                <a:cs typeface="Neo Sans Intel"/>
              </a:rPr>
              <a:t>. Sites</a:t>
            </a:r>
          </a:p>
        </p:txBody>
      </p:sp>
      <p:sp>
        <p:nvSpPr>
          <p:cNvPr id="21" name="TextBox 20"/>
          <p:cNvSpPr txBox="1"/>
          <p:nvPr/>
        </p:nvSpPr>
        <p:spPr>
          <a:xfrm>
            <a:off x="7470769" y="3773100"/>
            <a:ext cx="1171576" cy="261610"/>
          </a:xfrm>
          <a:prstGeom prst="rect">
            <a:avLst/>
          </a:prstGeom>
          <a:noFill/>
        </p:spPr>
        <p:txBody>
          <a:bodyPr wrap="square" rtlCol="0">
            <a:spAutoFit/>
          </a:bodyPr>
          <a:lstStyle/>
          <a:p>
            <a:r>
              <a:rPr lang="en-US" sz="1100" dirty="0" smtClean="0">
                <a:latin typeface="Neo Sans Intel"/>
                <a:cs typeface="Neo Sans Intel"/>
              </a:rPr>
              <a:t>Rio Rancho</a:t>
            </a:r>
            <a:endParaRPr lang="en-US" sz="1100" dirty="0">
              <a:latin typeface="Neo Sans Intel"/>
              <a:cs typeface="Neo Sans Intel"/>
            </a:endParaRPr>
          </a:p>
        </p:txBody>
      </p:sp>
      <p:sp>
        <p:nvSpPr>
          <p:cNvPr id="22" name="TextBox 21"/>
          <p:cNvSpPr txBox="1"/>
          <p:nvPr/>
        </p:nvSpPr>
        <p:spPr>
          <a:xfrm>
            <a:off x="7623009" y="3218814"/>
            <a:ext cx="1171576" cy="261610"/>
          </a:xfrm>
          <a:prstGeom prst="rect">
            <a:avLst/>
          </a:prstGeom>
          <a:noFill/>
        </p:spPr>
        <p:txBody>
          <a:bodyPr wrap="square" rtlCol="0">
            <a:spAutoFit/>
          </a:bodyPr>
          <a:lstStyle/>
          <a:p>
            <a:r>
              <a:rPr lang="en-US" sz="1100" dirty="0" smtClean="0">
                <a:latin typeface="Neo Sans Intel"/>
                <a:cs typeface="Neo Sans Intel"/>
              </a:rPr>
              <a:t>Ft. Collins</a:t>
            </a:r>
            <a:endParaRPr lang="en-US" sz="1100" dirty="0">
              <a:latin typeface="Neo Sans Intel"/>
              <a:cs typeface="Neo Sans Intel"/>
            </a:endParaRPr>
          </a:p>
        </p:txBody>
      </p:sp>
      <p:sp>
        <p:nvSpPr>
          <p:cNvPr id="23" name="TextBox 22"/>
          <p:cNvSpPr txBox="1"/>
          <p:nvPr/>
        </p:nvSpPr>
        <p:spPr>
          <a:xfrm>
            <a:off x="10908864" y="2628580"/>
            <a:ext cx="1171576" cy="261610"/>
          </a:xfrm>
          <a:prstGeom prst="rect">
            <a:avLst/>
          </a:prstGeom>
          <a:noFill/>
        </p:spPr>
        <p:txBody>
          <a:bodyPr wrap="square" rtlCol="0">
            <a:spAutoFit/>
          </a:bodyPr>
          <a:lstStyle/>
          <a:p>
            <a:r>
              <a:rPr lang="en-US" sz="1100" dirty="0" smtClean="0">
                <a:latin typeface="Neo Sans Intel"/>
                <a:cs typeface="Neo Sans Intel"/>
              </a:rPr>
              <a:t>Hudson</a:t>
            </a:r>
            <a:endParaRPr lang="en-US" sz="1100" dirty="0">
              <a:latin typeface="Neo Sans Intel"/>
              <a:cs typeface="Neo Sans Intel"/>
            </a:endParaRPr>
          </a:p>
        </p:txBody>
      </p:sp>
      <p:sp>
        <p:nvSpPr>
          <p:cNvPr id="24" name="TextBox 23"/>
          <p:cNvSpPr txBox="1"/>
          <p:nvPr/>
        </p:nvSpPr>
        <p:spPr>
          <a:xfrm>
            <a:off x="10540988" y="2977752"/>
            <a:ext cx="1171576" cy="261610"/>
          </a:xfrm>
          <a:prstGeom prst="rect">
            <a:avLst/>
          </a:prstGeom>
          <a:noFill/>
        </p:spPr>
        <p:txBody>
          <a:bodyPr wrap="square" rtlCol="0">
            <a:spAutoFit/>
          </a:bodyPr>
          <a:lstStyle/>
          <a:p>
            <a:r>
              <a:rPr lang="en-US" sz="1100" dirty="0" smtClean="0">
                <a:latin typeface="Neo Sans Intel"/>
                <a:cs typeface="Neo Sans Intel"/>
              </a:rPr>
              <a:t>Allentown</a:t>
            </a:r>
          </a:p>
        </p:txBody>
      </p:sp>
    </p:spTree>
    <p:extLst>
      <p:ext uri="{BB962C8B-B14F-4D97-AF65-F5344CB8AC3E}">
        <p14:creationId xmlns:p14="http://schemas.microsoft.com/office/powerpoint/2010/main" val="475330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p:cNvSpPr txBox="1">
            <a:spLocks/>
          </p:cNvSpPr>
          <p:nvPr/>
        </p:nvSpPr>
        <p:spPr>
          <a:xfrm>
            <a:off x="-995495" y="1768789"/>
            <a:ext cx="6004560" cy="2225040"/>
          </a:xfrm>
          <a:prstGeom prst="rect">
            <a:avLst/>
          </a:prstGeom>
          <a:effectLst>
            <a:outerShdw blurRad="50800" dist="38100" dir="2700000" algn="tl" rotWithShape="0">
              <a:prstClr val="black">
                <a:alpha val="40000"/>
              </a:prstClr>
            </a:outerShdw>
          </a:effectLst>
        </p:spPr>
        <p:txBody>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pPr>
              <a:lnSpc>
                <a:spcPct val="70000"/>
              </a:lnSpc>
            </a:pPr>
            <a:r>
              <a:rPr lang="en-US" sz="10666" b="0" spc="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rPr>
              <a:t>Q&amp;A</a:t>
            </a:r>
            <a:endParaRPr lang="en-US" sz="15333" b="0" spc="0" dirty="0">
              <a:solidFill>
                <a:prstClr val="white"/>
              </a:solidFill>
              <a:latin typeface="Intel Clear Pro" panose="020B0804020202060201" pitchFamily="34" charset="0"/>
              <a:ea typeface="Intel Clear Pro" panose="020B0804020202060201" pitchFamily="34" charset="0"/>
              <a:cs typeface="Intel Clear Pro" panose="020B0804020202060201" pitchFamily="34" charset="0"/>
            </a:endParaRPr>
          </a:p>
        </p:txBody>
      </p:sp>
    </p:spTree>
    <p:extLst>
      <p:ext uri="{BB962C8B-B14F-4D97-AF65-F5344CB8AC3E}">
        <p14:creationId xmlns:p14="http://schemas.microsoft.com/office/powerpoint/2010/main" val="304998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52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E2556C5-CE8C-6547-B838-EA80C61A4AF7}" type="slidenum">
              <a:rPr lang="en-US" smtClean="0">
                <a:solidFill>
                  <a:prstClr val="white"/>
                </a:solidFill>
              </a:rPr>
              <a:pPr/>
              <a:t>20</a:t>
            </a:fld>
            <a:endParaRPr lang="en-US" dirty="0">
              <a:solidFill>
                <a:prstClr val="white"/>
              </a:solidFill>
            </a:endParaRPr>
          </a:p>
        </p:txBody>
      </p:sp>
      <p:grpSp>
        <p:nvGrpSpPr>
          <p:cNvPr id="20" name="Group 19"/>
          <p:cNvGrpSpPr/>
          <p:nvPr/>
        </p:nvGrpSpPr>
        <p:grpSpPr>
          <a:xfrm rot="341474">
            <a:off x="297032" y="3325592"/>
            <a:ext cx="5576988" cy="2565354"/>
            <a:chOff x="2574606" y="2265818"/>
            <a:chExt cx="5576988" cy="2565354"/>
          </a:xfrm>
        </p:grpSpPr>
        <p:pic>
          <p:nvPicPr>
            <p:cNvPr id="10" name="Picture 24" descr="newsclip.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1177434">
              <a:off x="2574606" y="2265818"/>
              <a:ext cx="5576988" cy="2565354"/>
            </a:xfrm>
            <a:prstGeom prst="rect">
              <a:avLst/>
            </a:prstGeom>
            <a:effectLst>
              <a:outerShdw blurRad="38100" sx="101000" sy="101000" algn="ctr" rotWithShape="0">
                <a:prstClr val="black">
                  <a:alpha val="35000"/>
                </a:prstClr>
              </a:outerShdw>
            </a:effectLst>
          </p:spPr>
        </p:pic>
        <p:sp>
          <p:nvSpPr>
            <p:cNvPr id="2" name="Rectangle 1"/>
            <p:cNvSpPr/>
            <p:nvPr/>
          </p:nvSpPr>
          <p:spPr>
            <a:xfrm rot="21213545">
              <a:off x="3025346" y="2673166"/>
              <a:ext cx="4497007" cy="1200329"/>
            </a:xfrm>
            <a:prstGeom prst="rect">
              <a:avLst/>
            </a:prstGeom>
          </p:spPr>
          <p:txBody>
            <a:bodyPr wrap="square">
              <a:spAutoFit/>
            </a:bodyPr>
            <a:lstStyle/>
            <a:p>
              <a:r>
                <a:rPr lang="en-US" sz="2400" dirty="0">
                  <a:solidFill>
                    <a:prstClr val="black"/>
                  </a:solidFill>
                </a:rPr>
                <a:t>Intel Discloses Diversity Data, Challenges Tech Industry To Follow Suit</a:t>
              </a:r>
            </a:p>
          </p:txBody>
        </p:sp>
        <p:pic>
          <p:nvPicPr>
            <p:cNvPr id="9" name="Picture 8"/>
            <p:cNvPicPr>
              <a:picLocks noChangeAspect="1"/>
            </p:cNvPicPr>
            <p:nvPr/>
          </p:nvPicPr>
          <p:blipFill>
            <a:blip r:embed="rId4"/>
            <a:stretch>
              <a:fillRect/>
            </a:stretch>
          </p:blipFill>
          <p:spPr>
            <a:xfrm rot="21098256">
              <a:off x="6914156" y="3603651"/>
              <a:ext cx="866775" cy="295275"/>
            </a:xfrm>
            <a:prstGeom prst="rect">
              <a:avLst/>
            </a:prstGeom>
          </p:spPr>
        </p:pic>
      </p:grpSp>
      <p:grpSp>
        <p:nvGrpSpPr>
          <p:cNvPr id="19" name="Group 18"/>
          <p:cNvGrpSpPr/>
          <p:nvPr/>
        </p:nvGrpSpPr>
        <p:grpSpPr>
          <a:xfrm rot="21374579">
            <a:off x="5184091" y="4659528"/>
            <a:ext cx="6850729" cy="1753250"/>
            <a:chOff x="5357641" y="670913"/>
            <a:chExt cx="6850729" cy="1753250"/>
          </a:xfrm>
        </p:grpSpPr>
        <p:pic>
          <p:nvPicPr>
            <p:cNvPr id="5" name="Picture 4" descr="newsclip.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428065">
              <a:off x="5357641" y="670913"/>
              <a:ext cx="6588798" cy="1753250"/>
            </a:xfrm>
            <a:prstGeom prst="rect">
              <a:avLst/>
            </a:prstGeom>
            <a:effectLst>
              <a:outerShdw blurRad="38100" sx="101000" sy="101000" algn="ctr" rotWithShape="0">
                <a:prstClr val="black">
                  <a:alpha val="35000"/>
                </a:prstClr>
              </a:outerShdw>
            </a:effectLst>
          </p:spPr>
        </p:pic>
        <p:sp>
          <p:nvSpPr>
            <p:cNvPr id="15" name="Rectangle 14"/>
            <p:cNvSpPr/>
            <p:nvPr/>
          </p:nvSpPr>
          <p:spPr>
            <a:xfrm rot="413389">
              <a:off x="6112370" y="1030520"/>
              <a:ext cx="6096000" cy="650699"/>
            </a:xfrm>
            <a:prstGeom prst="rect">
              <a:avLst/>
            </a:prstGeom>
          </p:spPr>
          <p:txBody>
            <a:bodyPr>
              <a:spAutoFit/>
            </a:bodyPr>
            <a:lstStyle/>
            <a:p>
              <a:r>
                <a:rPr lang="en-US" dirty="0">
                  <a:solidFill>
                    <a:prstClr val="black"/>
                  </a:solidFill>
                </a:rPr>
                <a:t>Diversity in Tech: Intel's Diversity Report Shows Imperfect Progress, Sets a Standard for Depth and Transparency</a:t>
              </a:r>
            </a:p>
          </p:txBody>
        </p:sp>
        <p:pic>
          <p:nvPicPr>
            <p:cNvPr id="16" name="Picture 15"/>
            <p:cNvPicPr>
              <a:picLocks noChangeAspect="1"/>
            </p:cNvPicPr>
            <p:nvPr/>
          </p:nvPicPr>
          <p:blipFill>
            <a:blip r:embed="rId6"/>
            <a:stretch>
              <a:fillRect/>
            </a:stretch>
          </p:blipFill>
          <p:spPr>
            <a:xfrm rot="498062">
              <a:off x="8860949" y="1822503"/>
              <a:ext cx="2682897" cy="365553"/>
            </a:xfrm>
            <a:prstGeom prst="rect">
              <a:avLst/>
            </a:prstGeom>
          </p:spPr>
        </p:pic>
      </p:grpSp>
      <p:grpSp>
        <p:nvGrpSpPr>
          <p:cNvPr id="27" name="Group 26"/>
          <p:cNvGrpSpPr/>
          <p:nvPr/>
        </p:nvGrpSpPr>
        <p:grpSpPr>
          <a:xfrm>
            <a:off x="182705" y="853853"/>
            <a:ext cx="3705204" cy="2564951"/>
            <a:chOff x="768732" y="3589463"/>
            <a:chExt cx="3705204" cy="2564951"/>
          </a:xfrm>
        </p:grpSpPr>
        <p:pic>
          <p:nvPicPr>
            <p:cNvPr id="7" name="Picture 24" descr="newsclip.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770632">
              <a:off x="768732" y="3589463"/>
              <a:ext cx="3705204" cy="2564951"/>
            </a:xfrm>
            <a:prstGeom prst="rect">
              <a:avLst/>
            </a:prstGeom>
            <a:effectLst>
              <a:outerShdw blurRad="38100" sx="101000" sy="101000" algn="ctr" rotWithShape="0">
                <a:prstClr val="black">
                  <a:alpha val="35000"/>
                </a:prstClr>
              </a:outerShdw>
            </a:effectLst>
          </p:spPr>
        </p:pic>
        <p:sp>
          <p:nvSpPr>
            <p:cNvPr id="22" name="Rectangle 21"/>
            <p:cNvSpPr/>
            <p:nvPr/>
          </p:nvSpPr>
          <p:spPr>
            <a:xfrm rot="20744234">
              <a:off x="1219219" y="3810364"/>
              <a:ext cx="2950744" cy="1477328"/>
            </a:xfrm>
            <a:prstGeom prst="rect">
              <a:avLst/>
            </a:prstGeom>
          </p:spPr>
          <p:txBody>
            <a:bodyPr wrap="square">
              <a:spAutoFit/>
            </a:bodyPr>
            <a:lstStyle/>
            <a:p>
              <a:r>
                <a:rPr lang="en-US" dirty="0">
                  <a:solidFill>
                    <a:prstClr val="black"/>
                  </a:solidFill>
                </a:rPr>
                <a:t>We exceeded our annual hiring goal, achieving 43.1% diverse hiring against a goal of 40%—up 1.8x hires over 2014. </a:t>
              </a:r>
            </a:p>
          </p:txBody>
        </p:sp>
      </p:grpSp>
      <p:grpSp>
        <p:nvGrpSpPr>
          <p:cNvPr id="25" name="Group 24"/>
          <p:cNvGrpSpPr/>
          <p:nvPr/>
        </p:nvGrpSpPr>
        <p:grpSpPr>
          <a:xfrm rot="20873687">
            <a:off x="7944935" y="484017"/>
            <a:ext cx="3453633" cy="2564951"/>
            <a:chOff x="4994573" y="3513281"/>
            <a:chExt cx="3453633" cy="2564951"/>
          </a:xfrm>
        </p:grpSpPr>
        <p:pic>
          <p:nvPicPr>
            <p:cNvPr id="11" name="Picture 24" descr="newsclip.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69869">
              <a:off x="4994573" y="3513281"/>
              <a:ext cx="3453633" cy="2564951"/>
            </a:xfrm>
            <a:prstGeom prst="rect">
              <a:avLst/>
            </a:prstGeom>
            <a:effectLst>
              <a:outerShdw blurRad="38100" sx="101000" sy="101000" algn="ctr" rotWithShape="0">
                <a:prstClr val="black">
                  <a:alpha val="35000"/>
                </a:prstClr>
              </a:outerShdw>
            </a:effectLst>
          </p:spPr>
        </p:pic>
        <p:sp>
          <p:nvSpPr>
            <p:cNvPr id="23" name="Rectangle 22"/>
            <p:cNvSpPr/>
            <p:nvPr/>
          </p:nvSpPr>
          <p:spPr>
            <a:xfrm rot="523877">
              <a:off x="5456457" y="3948864"/>
              <a:ext cx="2819665" cy="1200329"/>
            </a:xfrm>
            <a:prstGeom prst="rect">
              <a:avLst/>
            </a:prstGeom>
          </p:spPr>
          <p:txBody>
            <a:bodyPr wrap="square">
              <a:spAutoFit/>
            </a:bodyPr>
            <a:lstStyle/>
            <a:p>
              <a:r>
                <a:rPr lang="en-US" dirty="0">
                  <a:solidFill>
                    <a:prstClr val="black"/>
                  </a:solidFill>
                </a:rPr>
                <a:t>We increased hiring of underrepresented minorities by 31% to a total of 11.8% in 2015</a:t>
              </a:r>
            </a:p>
          </p:txBody>
        </p:sp>
      </p:grpSp>
      <p:grpSp>
        <p:nvGrpSpPr>
          <p:cNvPr id="26" name="Group 25"/>
          <p:cNvGrpSpPr/>
          <p:nvPr/>
        </p:nvGrpSpPr>
        <p:grpSpPr>
          <a:xfrm>
            <a:off x="6839105" y="2840437"/>
            <a:ext cx="4400119" cy="2076957"/>
            <a:chOff x="9190569" y="2360226"/>
            <a:chExt cx="4400119" cy="2076957"/>
          </a:xfrm>
        </p:grpSpPr>
        <p:pic>
          <p:nvPicPr>
            <p:cNvPr id="8" name="Picture 4" descr="newsclip.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86715">
              <a:off x="9190569" y="2360226"/>
              <a:ext cx="4400119" cy="2076957"/>
            </a:xfrm>
            <a:prstGeom prst="rect">
              <a:avLst/>
            </a:prstGeom>
            <a:effectLst>
              <a:outerShdw blurRad="38100" sx="101000" sy="101000" algn="ctr" rotWithShape="0">
                <a:prstClr val="black">
                  <a:alpha val="35000"/>
                </a:prstClr>
              </a:outerShdw>
            </a:effectLst>
          </p:spPr>
        </p:pic>
        <p:sp>
          <p:nvSpPr>
            <p:cNvPr id="24" name="Rectangle 23"/>
            <p:cNvSpPr/>
            <p:nvPr/>
          </p:nvSpPr>
          <p:spPr>
            <a:xfrm rot="598391">
              <a:off x="9687425" y="2773503"/>
              <a:ext cx="3587128" cy="1200329"/>
            </a:xfrm>
            <a:prstGeom prst="rect">
              <a:avLst/>
            </a:prstGeom>
          </p:spPr>
          <p:txBody>
            <a:bodyPr wrap="square">
              <a:spAutoFit/>
            </a:bodyPr>
            <a:lstStyle/>
            <a:p>
              <a:r>
                <a:rPr lang="en-US" dirty="0">
                  <a:solidFill>
                    <a:prstClr val="black"/>
                  </a:solidFill>
                </a:rPr>
                <a:t>We increased our hiring of women by nearly 43% to a total of 35% in 2015. </a:t>
              </a:r>
              <a:br>
                <a:rPr lang="en-US" dirty="0">
                  <a:solidFill>
                    <a:prstClr val="black"/>
                  </a:solidFill>
                </a:rPr>
              </a:br>
              <a:endParaRPr lang="en-US" dirty="0">
                <a:solidFill>
                  <a:prstClr val="black"/>
                </a:solidFill>
              </a:endParaRPr>
            </a:p>
          </p:txBody>
        </p:sp>
      </p:grpSp>
      <p:grpSp>
        <p:nvGrpSpPr>
          <p:cNvPr id="18" name="Group 17"/>
          <p:cNvGrpSpPr/>
          <p:nvPr/>
        </p:nvGrpSpPr>
        <p:grpSpPr>
          <a:xfrm>
            <a:off x="3279225" y="809721"/>
            <a:ext cx="4754806" cy="2435365"/>
            <a:chOff x="90803" y="413979"/>
            <a:chExt cx="4754806" cy="2435365"/>
          </a:xfrm>
        </p:grpSpPr>
        <p:pic>
          <p:nvPicPr>
            <p:cNvPr id="6" name="Picture 4" descr="newsclip.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56327">
              <a:off x="90803" y="413979"/>
              <a:ext cx="4754806" cy="2435365"/>
            </a:xfrm>
            <a:prstGeom prst="rect">
              <a:avLst/>
            </a:prstGeom>
            <a:effectLst>
              <a:outerShdw blurRad="38100" sx="101000" sy="101000" algn="ctr" rotWithShape="0">
                <a:prstClr val="black">
                  <a:alpha val="35000"/>
                </a:prstClr>
              </a:outerShdw>
            </a:effectLst>
          </p:spPr>
        </p:pic>
        <p:sp>
          <p:nvSpPr>
            <p:cNvPr id="12" name="Rectangle 11"/>
            <p:cNvSpPr/>
            <p:nvPr/>
          </p:nvSpPr>
          <p:spPr>
            <a:xfrm rot="225239">
              <a:off x="666716" y="849788"/>
              <a:ext cx="3387737" cy="1200329"/>
            </a:xfrm>
            <a:prstGeom prst="rect">
              <a:avLst/>
            </a:prstGeom>
          </p:spPr>
          <p:txBody>
            <a:bodyPr wrap="square">
              <a:spAutoFit/>
            </a:bodyPr>
            <a:lstStyle/>
            <a:p>
              <a:r>
                <a:rPr lang="en-US" sz="2400" b="1" dirty="0">
                  <a:solidFill>
                    <a:prstClr val="black"/>
                  </a:solidFill>
                </a:rPr>
                <a:t>Ambitious Goals, Amazing Progress: 2015 Annual Report</a:t>
              </a:r>
              <a:endParaRPr lang="en-US" sz="2400" dirty="0">
                <a:solidFill>
                  <a:prstClr val="black"/>
                </a:solidFill>
              </a:endParaRPr>
            </a:p>
          </p:txBody>
        </p:sp>
        <p:pic>
          <p:nvPicPr>
            <p:cNvPr id="13" name="Picture 12"/>
            <p:cNvPicPr>
              <a:picLocks noChangeAspect="1"/>
            </p:cNvPicPr>
            <p:nvPr/>
          </p:nvPicPr>
          <p:blipFill>
            <a:blip r:embed="rId7"/>
            <a:stretch>
              <a:fillRect/>
            </a:stretch>
          </p:blipFill>
          <p:spPr>
            <a:xfrm rot="195763">
              <a:off x="3786923" y="692206"/>
              <a:ext cx="838200" cy="523875"/>
            </a:xfrm>
            <a:prstGeom prst="rect">
              <a:avLst/>
            </a:prstGeom>
          </p:spPr>
        </p:pic>
      </p:grpSp>
    </p:spTree>
    <p:extLst>
      <p:ext uri="{BB962C8B-B14F-4D97-AF65-F5344CB8AC3E}">
        <p14:creationId xmlns:p14="http://schemas.microsoft.com/office/powerpoint/2010/main" val="36874688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txBox="1">
            <a:spLocks/>
          </p:cNvSpPr>
          <p:nvPr/>
        </p:nvSpPr>
        <p:spPr>
          <a:xfrm>
            <a:off x="450473" y="1341057"/>
            <a:ext cx="11252650" cy="4217262"/>
          </a:xfrm>
          <a:prstGeom prst="rect">
            <a:avLst/>
          </a:prstGeom>
        </p:spPr>
        <p:txBody>
          <a:bodyPr>
            <a:normAutofit fontScale="92500" lnSpcReduction="20000"/>
          </a:bodyPr>
          <a:lstStyle>
            <a:lvl1pPr marL="0" indent="0" algn="l" defTabSz="609585" rtl="0" eaLnBrk="1" latinLnBrk="0" hangingPunct="1">
              <a:spcBef>
                <a:spcPts val="1600"/>
              </a:spcBef>
              <a:spcAft>
                <a:spcPts val="0"/>
              </a:spcAft>
              <a:buFont typeface="Wingdings" panose="05000000000000000000" pitchFamily="2" charset="2"/>
              <a:buNone/>
              <a:defRPr sz="2400" b="0" kern="1200">
                <a:solidFill>
                  <a:schemeClr val="bg1"/>
                </a:solidFill>
                <a:latin typeface="+mn-lt"/>
                <a:ea typeface="+mn-ea"/>
                <a:cs typeface="Intel Clear" panose="020B0604020203020204" pitchFamily="34" charset="0"/>
              </a:defRPr>
            </a:lvl1pPr>
            <a:lvl2pPr marL="300559" indent="-300559" algn="l" defTabSz="609585" rtl="0" eaLnBrk="1" latinLnBrk="0" hangingPunct="1">
              <a:spcBef>
                <a:spcPts val="1600"/>
              </a:spcBef>
              <a:buFont typeface="Wingdings" charset="2"/>
              <a:buChar char="§"/>
              <a:defRPr sz="2133" kern="1200" baseline="0">
                <a:solidFill>
                  <a:schemeClr val="bg1"/>
                </a:solidFill>
                <a:latin typeface="+mn-lt"/>
                <a:ea typeface="+mn-ea"/>
                <a:cs typeface="Intel Clear" panose="020B0604020203020204" pitchFamily="34" charset="0"/>
              </a:defRPr>
            </a:lvl2pPr>
            <a:lvl3pPr marL="761981" indent="-304792" algn="l" defTabSz="609585" rtl="0" eaLnBrk="1" latinLnBrk="0" hangingPunct="1">
              <a:spcBef>
                <a:spcPts val="1067"/>
              </a:spcBef>
              <a:buFont typeface="Intel Clear" panose="020B0604020203020204" pitchFamily="34" charset="0"/>
              <a:buChar char="–"/>
              <a:defRPr sz="2133" kern="1200">
                <a:solidFill>
                  <a:schemeClr val="bg1"/>
                </a:solidFill>
                <a:latin typeface="+mn-lt"/>
                <a:ea typeface="+mn-ea"/>
                <a:cs typeface="Intel Clear" panose="020B0604020203020204" pitchFamily="34" charset="0"/>
              </a:defRPr>
            </a:lvl3pPr>
            <a:lvl4pPr marL="1293252" indent="-304792" algn="l" defTabSz="609585" rtl="0" eaLnBrk="1" latinLnBrk="0" hangingPunct="1">
              <a:spcBef>
                <a:spcPct val="20000"/>
              </a:spcBef>
              <a:buFont typeface="Arial"/>
              <a:buChar char="–"/>
              <a:defRPr sz="1867" kern="1200">
                <a:solidFill>
                  <a:schemeClr val="bg1"/>
                </a:solidFill>
                <a:latin typeface="+mn-lt"/>
                <a:ea typeface="+mn-ea"/>
                <a:cs typeface="Intel Clear" panose="020B0604020203020204" pitchFamily="34" charset="0"/>
              </a:defRPr>
            </a:lvl4pPr>
            <a:lvl5pPr marL="1758907" indent="-304792" algn="l" defTabSz="609585" rtl="0" eaLnBrk="1" latinLnBrk="0" hangingPunct="1">
              <a:spcBef>
                <a:spcPct val="20000"/>
              </a:spcBef>
              <a:buFont typeface="Intel Clear" panose="020B0604020203020204" pitchFamily="34" charset="0"/>
              <a:buChar char="–"/>
              <a:defRPr sz="1867" kern="1200">
                <a:solidFill>
                  <a:schemeClr val="bg1"/>
                </a:solidFill>
                <a:latin typeface="+mn-lt"/>
                <a:ea typeface="+mn-ea"/>
                <a:cs typeface="Intel Clear" panose="020B060402020302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dirty="0" smtClean="0"/>
              <a:t>Engineering:</a:t>
            </a:r>
          </a:p>
          <a:p>
            <a:pPr marL="342900" indent="-342900">
              <a:buFont typeface="Arial" panose="020B0604020202020204" pitchFamily="34" charset="0"/>
              <a:buChar char="•"/>
            </a:pPr>
            <a:r>
              <a:rPr lang="en-US" dirty="0" smtClean="0"/>
              <a:t>Networking, Wireless, Communications, Flash Memory, CPU, Chipsets, Motherboards, and more</a:t>
            </a:r>
          </a:p>
          <a:p>
            <a:r>
              <a:rPr lang="en-US" dirty="0" smtClean="0"/>
              <a:t>Software:</a:t>
            </a:r>
          </a:p>
          <a:p>
            <a:pPr marL="342900" indent="-342900">
              <a:buFont typeface="Arial" panose="020B0604020202020204" pitchFamily="34" charset="0"/>
              <a:buChar char="•"/>
            </a:pPr>
            <a:r>
              <a:rPr lang="en-US" dirty="0"/>
              <a:t>Write code that gets used by millions of people around the world! </a:t>
            </a:r>
            <a:endParaRPr lang="en-US" dirty="0" smtClean="0"/>
          </a:p>
          <a:p>
            <a:r>
              <a:rPr lang="en-US" dirty="0" smtClean="0"/>
              <a:t>Information Technology:</a:t>
            </a:r>
          </a:p>
          <a:p>
            <a:pPr marL="342900" indent="-342900">
              <a:buFont typeface="Arial" panose="020B0604020202020204" pitchFamily="34" charset="0"/>
              <a:buChar char="•"/>
            </a:pPr>
            <a:r>
              <a:rPr lang="en-US" dirty="0"/>
              <a:t>Design and support Intel's information technology </a:t>
            </a:r>
            <a:r>
              <a:rPr lang="en-US" dirty="0" smtClean="0"/>
              <a:t>architecture</a:t>
            </a:r>
          </a:p>
          <a:p>
            <a:r>
              <a:rPr lang="en-US" dirty="0" smtClean="0"/>
              <a:t>Sales &amp; Marketing:</a:t>
            </a:r>
          </a:p>
          <a:p>
            <a:pPr marL="342900" indent="-342900">
              <a:buFont typeface="Arial" panose="020B0604020202020204" pitchFamily="34" charset="0"/>
              <a:buChar char="•"/>
            </a:pPr>
            <a:r>
              <a:rPr lang="en-US" dirty="0"/>
              <a:t>Develop and deploy world-class sales and marketing support </a:t>
            </a:r>
            <a:endParaRPr lang="en-US" dirty="0" smtClean="0"/>
          </a:p>
        </p:txBody>
      </p:sp>
      <p:sp>
        <p:nvSpPr>
          <p:cNvPr id="4" name="Title 2"/>
          <p:cNvSpPr txBox="1">
            <a:spLocks/>
          </p:cNvSpPr>
          <p:nvPr/>
        </p:nvSpPr>
        <p:spPr>
          <a:xfrm>
            <a:off x="461507" y="411687"/>
            <a:ext cx="11241616" cy="1158240"/>
          </a:xfrm>
          <a:prstGeom prst="rect">
            <a:avLst/>
          </a:prstGeom>
        </p:spPr>
        <p:txBody>
          <a:bodyPr>
            <a:normAutofit/>
          </a:bodyPr>
          <a:lstStyle>
            <a:lvl1pPr algn="ctr" defTabSz="609585" rtl="0" eaLnBrk="1" latinLnBrk="0" hangingPunct="1">
              <a:lnSpc>
                <a:spcPct val="100000"/>
              </a:lnSpc>
              <a:spcBef>
                <a:spcPct val="0"/>
              </a:spcBef>
              <a:buNone/>
              <a:defRPr sz="5867" b="0" i="0" kern="1200" spc="0" baseline="0">
                <a:solidFill>
                  <a:schemeClr val="bg1"/>
                </a:solidFill>
                <a:latin typeface="Intel Clear Pro" panose="020B0804020202060201" pitchFamily="34" charset="0"/>
                <a:ea typeface="Intel Clear Pro" panose="020B0804020202060201" pitchFamily="34" charset="0"/>
                <a:cs typeface="Intel Clear Pro" panose="020B0804020202060201" pitchFamily="34" charset="0"/>
              </a:defRPr>
            </a:lvl1pPr>
          </a:lstStyle>
          <a:p>
            <a:pPr algn="l"/>
            <a:r>
              <a:rPr lang="en-US" sz="4000" i="1" dirty="0">
                <a:latin typeface="+mn-lt"/>
              </a:rPr>
              <a:t>Career Openings at Intel:</a:t>
            </a:r>
            <a:endParaRPr lang="en-US" sz="3667" i="1" dirty="0">
              <a:latin typeface="+mn-lt"/>
            </a:endParaRPr>
          </a:p>
        </p:txBody>
      </p:sp>
    </p:spTree>
    <p:extLst>
      <p:ext uri="{BB962C8B-B14F-4D97-AF65-F5344CB8AC3E}">
        <p14:creationId xmlns:p14="http://schemas.microsoft.com/office/powerpoint/2010/main" val="4096662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9940" name="Text Box 5"/>
          <p:cNvSpPr txBox="1">
            <a:spLocks noChangeArrowheads="1"/>
          </p:cNvSpPr>
          <p:nvPr/>
        </p:nvSpPr>
        <p:spPr bwMode="auto">
          <a:xfrm>
            <a:off x="3764547" y="3593"/>
            <a:ext cx="8423704" cy="6384003"/>
          </a:xfrm>
          <a:prstGeom prst="rect">
            <a:avLst/>
          </a:prstGeom>
          <a:noFill/>
          <a:ln w="9525" algn="ctr">
            <a:noFill/>
            <a:miter lim="800000"/>
            <a:headEnd/>
            <a:tailEnd/>
          </a:ln>
        </p:spPr>
        <p:txBody>
          <a:bodyPr wrap="square" lIns="110120" tIns="55060" rIns="110120" bIns="55060">
            <a:spAutoFit/>
          </a:bodyPr>
          <a:lstStyle/>
          <a:p>
            <a:pPr defTabSz="1754259" fontAlgn="base">
              <a:lnSpc>
                <a:spcPct val="120000"/>
              </a:lnSpc>
              <a:spcAft>
                <a:spcPts val="133"/>
              </a:spcAft>
              <a:defRPr/>
            </a:pPr>
            <a:r>
              <a:rPr lang="en-US" sz="1733" b="1" dirty="0">
                <a:solidFill>
                  <a:prstClr val="white"/>
                </a:solidFill>
              </a:rPr>
              <a:t>Barron’s.</a:t>
            </a:r>
            <a:r>
              <a:rPr lang="en-US" sz="1733" dirty="0">
                <a:solidFill>
                  <a:prstClr val="white"/>
                </a:solidFill>
              </a:rPr>
              <a:t> World’s Most Respected Companies </a:t>
            </a:r>
          </a:p>
          <a:p>
            <a:pPr defTabSz="1754259" fontAlgn="base">
              <a:lnSpc>
                <a:spcPct val="120000"/>
              </a:lnSpc>
              <a:spcAft>
                <a:spcPts val="133"/>
              </a:spcAft>
              <a:defRPr/>
            </a:pPr>
            <a:r>
              <a:rPr lang="en-US" sz="1733" b="1" dirty="0">
                <a:solidFill>
                  <a:prstClr val="white"/>
                </a:solidFill>
              </a:rPr>
              <a:t>Corporate Knights</a:t>
            </a:r>
            <a:r>
              <a:rPr lang="en-US" sz="1733" dirty="0">
                <a:solidFill>
                  <a:prstClr val="white"/>
                </a:solidFill>
              </a:rPr>
              <a:t>. Global 100 Most Sustainable Corporations </a:t>
            </a:r>
          </a:p>
          <a:p>
            <a:pPr defTabSz="1754259" fontAlgn="base">
              <a:lnSpc>
                <a:spcPct val="120000"/>
              </a:lnSpc>
              <a:spcAft>
                <a:spcPts val="133"/>
              </a:spcAft>
              <a:defRPr/>
            </a:pPr>
            <a:r>
              <a:rPr lang="en-US" sz="1733" b="1" dirty="0">
                <a:solidFill>
                  <a:prstClr val="white"/>
                </a:solidFill>
              </a:rPr>
              <a:t>Corporate Responsibility Magazine</a:t>
            </a:r>
            <a:r>
              <a:rPr lang="en-US" sz="1733" dirty="0">
                <a:solidFill>
                  <a:prstClr val="white"/>
                </a:solidFill>
              </a:rPr>
              <a:t>. 100 Best Corporate Citizens (17th year)</a:t>
            </a:r>
          </a:p>
          <a:p>
            <a:pPr defTabSz="1754259" fontAlgn="base">
              <a:lnSpc>
                <a:spcPct val="120000"/>
              </a:lnSpc>
              <a:spcAft>
                <a:spcPts val="133"/>
              </a:spcAft>
              <a:defRPr/>
            </a:pPr>
            <a:r>
              <a:rPr lang="en-US" sz="1733" b="1" dirty="0">
                <a:solidFill>
                  <a:prstClr val="white"/>
                </a:solidFill>
              </a:rPr>
              <a:t>Diversity MBA magazine</a:t>
            </a:r>
            <a:r>
              <a:rPr lang="en-US" sz="1733" dirty="0">
                <a:solidFill>
                  <a:prstClr val="white"/>
                </a:solidFill>
              </a:rPr>
              <a:t>. 50 Out Front Best Places for Women &amp; Diverse Managers to Work 	</a:t>
            </a:r>
          </a:p>
          <a:p>
            <a:pPr defTabSz="1754259" fontAlgn="base">
              <a:lnSpc>
                <a:spcPct val="120000"/>
              </a:lnSpc>
              <a:spcAft>
                <a:spcPts val="133"/>
              </a:spcAft>
              <a:defRPr/>
            </a:pPr>
            <a:r>
              <a:rPr lang="en-US" sz="1733" b="1" dirty="0">
                <a:solidFill>
                  <a:prstClr val="white"/>
                </a:solidFill>
              </a:rPr>
              <a:t>Dow Jones’ Sustainability Indices</a:t>
            </a:r>
            <a:r>
              <a:rPr lang="en-US" sz="1733" dirty="0">
                <a:solidFill>
                  <a:prstClr val="white"/>
                </a:solidFill>
              </a:rPr>
              <a:t>. (Listed on North America &amp; World Indices for 17</a:t>
            </a:r>
            <a:r>
              <a:rPr lang="en-US" sz="1733" baseline="30000" dirty="0">
                <a:solidFill>
                  <a:prstClr val="white"/>
                </a:solidFill>
              </a:rPr>
              <a:t>th</a:t>
            </a:r>
            <a:r>
              <a:rPr lang="en-US" sz="1733" dirty="0">
                <a:solidFill>
                  <a:prstClr val="white"/>
                </a:solidFill>
              </a:rPr>
              <a:t> consecutive year)</a:t>
            </a:r>
          </a:p>
          <a:p>
            <a:pPr defTabSz="1754259" fontAlgn="base">
              <a:lnSpc>
                <a:spcPct val="120000"/>
              </a:lnSpc>
              <a:spcAft>
                <a:spcPts val="133"/>
              </a:spcAft>
              <a:defRPr/>
            </a:pPr>
            <a:r>
              <a:rPr lang="en-US" sz="1733" b="1" dirty="0">
                <a:solidFill>
                  <a:prstClr val="white"/>
                </a:solidFill>
              </a:rPr>
              <a:t>Ethisphere Institute</a:t>
            </a:r>
            <a:r>
              <a:rPr lang="en-US" sz="1733" dirty="0">
                <a:solidFill>
                  <a:prstClr val="white"/>
                </a:solidFill>
              </a:rPr>
              <a:t>. 2016 World’s Most Ethical Companies 	</a:t>
            </a:r>
          </a:p>
          <a:p>
            <a:pPr defTabSz="1754259" fontAlgn="base">
              <a:lnSpc>
                <a:spcPct val="120000"/>
              </a:lnSpc>
              <a:spcAft>
                <a:spcPts val="133"/>
              </a:spcAft>
              <a:defRPr/>
            </a:pPr>
            <a:r>
              <a:rPr lang="en-US" sz="1733" b="1" dirty="0">
                <a:solidFill>
                  <a:prstClr val="white"/>
                </a:solidFill>
              </a:rPr>
              <a:t>Forbes</a:t>
            </a:r>
            <a:r>
              <a:rPr lang="en-US" sz="1733" dirty="0">
                <a:solidFill>
                  <a:prstClr val="white"/>
                </a:solidFill>
              </a:rPr>
              <a:t>. World’s Most Reputable Companies &amp;  Most Valuable Brand (#17 - 2016)</a:t>
            </a:r>
          </a:p>
          <a:p>
            <a:pPr defTabSz="1754259" fontAlgn="base">
              <a:lnSpc>
                <a:spcPct val="120000"/>
              </a:lnSpc>
              <a:spcAft>
                <a:spcPts val="133"/>
              </a:spcAft>
              <a:defRPr/>
            </a:pPr>
            <a:r>
              <a:rPr lang="en-US" sz="1733" b="1" dirty="0">
                <a:solidFill>
                  <a:prstClr val="white"/>
                </a:solidFill>
              </a:rPr>
              <a:t>Fortune magazine</a:t>
            </a:r>
            <a:r>
              <a:rPr lang="en-US" sz="1733" dirty="0">
                <a:solidFill>
                  <a:prstClr val="white"/>
                </a:solidFill>
              </a:rPr>
              <a:t>. Change the World List &amp; World’s Most Admired Companies</a:t>
            </a:r>
          </a:p>
          <a:p>
            <a:pPr defTabSz="1754259" fontAlgn="base">
              <a:lnSpc>
                <a:spcPct val="120000"/>
              </a:lnSpc>
              <a:spcAft>
                <a:spcPts val="133"/>
              </a:spcAft>
              <a:defRPr/>
            </a:pPr>
            <a:r>
              <a:rPr lang="en-US" sz="1733" b="1" dirty="0">
                <a:solidFill>
                  <a:prstClr val="white"/>
                </a:solidFill>
              </a:rPr>
              <a:t>FTSE Group</a:t>
            </a:r>
            <a:r>
              <a:rPr lang="en-US" sz="1733" dirty="0">
                <a:solidFill>
                  <a:prstClr val="white"/>
                </a:solidFill>
              </a:rPr>
              <a:t>.  Listed on the FTSE4Good Index (15th year)</a:t>
            </a:r>
          </a:p>
          <a:p>
            <a:pPr defTabSz="1754259" fontAlgn="base">
              <a:lnSpc>
                <a:spcPct val="120000"/>
              </a:lnSpc>
              <a:spcAft>
                <a:spcPts val="133"/>
              </a:spcAft>
              <a:defRPr/>
            </a:pPr>
            <a:r>
              <a:rPr lang="en-US" sz="1733" b="1" dirty="0">
                <a:solidFill>
                  <a:prstClr val="white"/>
                </a:solidFill>
              </a:rPr>
              <a:t>Gartner</a:t>
            </a:r>
            <a:r>
              <a:rPr lang="en-US" sz="1733" dirty="0">
                <a:solidFill>
                  <a:prstClr val="white"/>
                </a:solidFill>
              </a:rPr>
              <a:t>. Top 25 Supply Chains - 4th overall (global) 	</a:t>
            </a:r>
          </a:p>
          <a:p>
            <a:pPr defTabSz="1754259" fontAlgn="base">
              <a:lnSpc>
                <a:spcPct val="120000"/>
              </a:lnSpc>
              <a:spcAft>
                <a:spcPts val="133"/>
              </a:spcAft>
              <a:defRPr/>
            </a:pPr>
            <a:r>
              <a:rPr lang="en-US" sz="1733" b="1" dirty="0">
                <a:solidFill>
                  <a:prstClr val="white"/>
                </a:solidFill>
              </a:rPr>
              <a:t>Human Rights Campaign</a:t>
            </a:r>
            <a:r>
              <a:rPr lang="en-US" sz="1733" dirty="0">
                <a:solidFill>
                  <a:prstClr val="white"/>
                </a:solidFill>
              </a:rPr>
              <a:t>. Corporate Equality Index (14th year)</a:t>
            </a:r>
          </a:p>
          <a:p>
            <a:pPr defTabSz="1754259" fontAlgn="base">
              <a:lnSpc>
                <a:spcPct val="120000"/>
              </a:lnSpc>
              <a:spcAft>
                <a:spcPts val="133"/>
              </a:spcAft>
              <a:defRPr/>
            </a:pPr>
            <a:r>
              <a:rPr lang="en-US" sz="1733" b="1" dirty="0">
                <a:solidFill>
                  <a:prstClr val="white"/>
                </a:solidFill>
              </a:rPr>
              <a:t>Interbrand</a:t>
            </a:r>
            <a:r>
              <a:rPr lang="en-US" sz="1733" dirty="0">
                <a:solidFill>
                  <a:prstClr val="white"/>
                </a:solidFill>
              </a:rPr>
              <a:t>. Best Global Brands (#14 in 2015)</a:t>
            </a:r>
          </a:p>
          <a:p>
            <a:pPr defTabSz="1754259" fontAlgn="base">
              <a:lnSpc>
                <a:spcPct val="120000"/>
              </a:lnSpc>
              <a:spcAft>
                <a:spcPts val="133"/>
              </a:spcAft>
              <a:defRPr/>
            </a:pPr>
            <a:r>
              <a:rPr lang="en-US" sz="1733" b="1" dirty="0">
                <a:solidFill>
                  <a:prstClr val="white"/>
                </a:solidFill>
              </a:rPr>
              <a:t>National Association of Female Executives</a:t>
            </a:r>
            <a:r>
              <a:rPr lang="en-US" sz="1733" dirty="0">
                <a:solidFill>
                  <a:prstClr val="white"/>
                </a:solidFill>
              </a:rPr>
              <a:t>. Top Companies for Executive Women</a:t>
            </a:r>
          </a:p>
          <a:p>
            <a:pPr defTabSz="1754259" fontAlgn="base">
              <a:lnSpc>
                <a:spcPct val="120000"/>
              </a:lnSpc>
              <a:spcAft>
                <a:spcPts val="133"/>
              </a:spcAft>
              <a:defRPr/>
            </a:pPr>
            <a:r>
              <a:rPr lang="en-US" sz="1733" b="1" dirty="0">
                <a:solidFill>
                  <a:prstClr val="white"/>
                </a:solidFill>
              </a:rPr>
              <a:t>Newsweek</a:t>
            </a:r>
            <a:r>
              <a:rPr lang="en-US" sz="1733" dirty="0">
                <a:solidFill>
                  <a:prstClr val="white"/>
                </a:solidFill>
              </a:rPr>
              <a:t>. 2016 Top 500 Green Companies in America and the World </a:t>
            </a:r>
          </a:p>
          <a:p>
            <a:pPr defTabSz="1754259" fontAlgn="base">
              <a:lnSpc>
                <a:spcPct val="120000"/>
              </a:lnSpc>
              <a:spcAft>
                <a:spcPts val="133"/>
              </a:spcAft>
              <a:defRPr/>
            </a:pPr>
            <a:r>
              <a:rPr lang="en-US" sz="1733" dirty="0">
                <a:solidFill>
                  <a:prstClr val="white"/>
                </a:solidFill>
              </a:rPr>
              <a:t>U.S. EPA’s 100% Green Power Users List and Sustained Excellence in Green Power Award</a:t>
            </a:r>
          </a:p>
          <a:p>
            <a:pPr defTabSz="1754259" fontAlgn="base">
              <a:lnSpc>
                <a:spcPct val="120000"/>
              </a:lnSpc>
              <a:spcAft>
                <a:spcPts val="133"/>
              </a:spcAft>
              <a:defRPr/>
            </a:pPr>
            <a:r>
              <a:rPr lang="en-US" sz="1733" b="1" dirty="0">
                <a:solidFill>
                  <a:prstClr val="white"/>
                </a:solidFill>
              </a:rPr>
              <a:t>Working Mother magazine</a:t>
            </a:r>
            <a:r>
              <a:rPr lang="en-US" sz="1733" dirty="0">
                <a:solidFill>
                  <a:prstClr val="white"/>
                </a:solidFill>
              </a:rPr>
              <a:t>. 100 Best Companies for Working Mothers (U.S.) </a:t>
            </a:r>
          </a:p>
        </p:txBody>
      </p:sp>
      <p:sp>
        <p:nvSpPr>
          <p:cNvPr id="118799" name="Text Box 15"/>
          <p:cNvSpPr txBox="1">
            <a:spLocks noChangeArrowheads="1"/>
          </p:cNvSpPr>
          <p:nvPr/>
        </p:nvSpPr>
        <p:spPr bwMode="auto">
          <a:xfrm>
            <a:off x="-123161" y="1971299"/>
            <a:ext cx="4196861" cy="2040874"/>
          </a:xfrm>
          <a:prstGeom prst="rect">
            <a:avLst/>
          </a:prstGeom>
          <a:noFill/>
          <a:ln w="9525" algn="ctr">
            <a:noFill/>
            <a:miter lim="800000"/>
            <a:headEnd/>
            <a:tailEnd/>
          </a:ln>
          <a:effectLst>
            <a:outerShdw blurRad="50800" dist="38100" dir="2700000" algn="tl" rotWithShape="0">
              <a:prstClr val="black">
                <a:alpha val="40000"/>
              </a:prstClr>
            </a:outerShdw>
          </a:effectLst>
        </p:spPr>
        <p:txBody>
          <a:bodyPr wrap="square" lIns="110145" tIns="275376" rIns="110145" bIns="55072" anchorCtr="1">
            <a:spAutoFit/>
          </a:bodyPr>
          <a:lstStyle/>
          <a:p>
            <a:pPr algn="ctr" defTabSz="1221573" fontAlgn="base">
              <a:lnSpc>
                <a:spcPct val="80000"/>
              </a:lnSpc>
              <a:spcBef>
                <a:spcPct val="0"/>
              </a:spcBef>
              <a:spcAft>
                <a:spcPct val="0"/>
              </a:spcAft>
              <a:defRPr/>
            </a:pPr>
            <a:r>
              <a:rPr lang="en-US" sz="5867" dirty="0">
                <a:solidFill>
                  <a:srgbClr val="FFFFFF"/>
                </a:solidFill>
                <a:latin typeface="Intel Clear Pro" panose="020B0804020202060201" pitchFamily="34" charset="0"/>
                <a:ea typeface="Intel Clear Pro" panose="020B0804020202060201" pitchFamily="34" charset="0"/>
                <a:cs typeface="Intel Clear Pro" panose="020B0804020202060201" pitchFamily="34" charset="0"/>
              </a:rPr>
              <a:t>Doing the Right </a:t>
            </a:r>
          </a:p>
          <a:p>
            <a:pPr algn="ctr" defTabSz="1221573" fontAlgn="base">
              <a:lnSpc>
                <a:spcPct val="80000"/>
              </a:lnSpc>
              <a:spcBef>
                <a:spcPct val="0"/>
              </a:spcBef>
              <a:spcAft>
                <a:spcPct val="0"/>
              </a:spcAft>
              <a:defRPr/>
            </a:pPr>
            <a:r>
              <a:rPr lang="en-US" sz="8000" dirty="0">
                <a:solidFill>
                  <a:srgbClr val="F3D54E"/>
                </a:solidFill>
                <a:latin typeface="Intel Clear Pro" panose="020B0804020202060201" pitchFamily="34" charset="0"/>
                <a:ea typeface="Intel Clear Pro" panose="020B0804020202060201" pitchFamily="34" charset="0"/>
                <a:cs typeface="Intel Clear Pro" panose="020B0804020202060201" pitchFamily="34" charset="0"/>
              </a:rPr>
              <a:t>Things Right</a:t>
            </a:r>
            <a:endParaRPr lang="en-US" sz="8000" dirty="0">
              <a:solidFill>
                <a:srgbClr val="F3D54E"/>
              </a:solidFill>
              <a:effectLst>
                <a:outerShdw blurRad="38100" dist="38100" dir="2700000" algn="tl">
                  <a:srgbClr val="000000"/>
                </a:outerShdw>
              </a:effectLst>
              <a:latin typeface="Intel Clear Pro" panose="020B0804020202060201" pitchFamily="34" charset="0"/>
              <a:ea typeface="Intel Clear Pro" panose="020B0804020202060201" pitchFamily="34" charset="0"/>
              <a:cs typeface="Intel Clear Pro" panose="020B0804020202060201" pitchFamily="34" charset="0"/>
            </a:endParaRPr>
          </a:p>
        </p:txBody>
      </p:sp>
      <p:sp>
        <p:nvSpPr>
          <p:cNvPr id="6" name="Slide Number Placeholder 5"/>
          <p:cNvSpPr>
            <a:spLocks noGrp="1"/>
          </p:cNvSpPr>
          <p:nvPr>
            <p:ph type="sldNum" sz="quarter" idx="4294967295"/>
          </p:nvPr>
        </p:nvSpPr>
        <p:spPr>
          <a:xfrm>
            <a:off x="9061536" y="6407332"/>
            <a:ext cx="2844800" cy="365125"/>
          </a:xfrm>
          <a:prstGeom prst="rect">
            <a:avLst/>
          </a:prstGeom>
        </p:spPr>
        <p:txBody>
          <a:bodyPr vert="horz" lIns="0" tIns="0" rIns="0" bIns="0" rtlCol="0" anchor="ctr"/>
          <a:lstStyle/>
          <a:p>
            <a:fld id="{EE2556C5-CE8C-6547-B838-EA80C61A4AF7}" type="slidenum">
              <a:rPr lang="en-US">
                <a:solidFill>
                  <a:srgbClr val="FFFFFF"/>
                </a:solidFill>
                <a:latin typeface="Intel Clear Light" panose="020B0404020203020204" pitchFamily="34" charset="0"/>
                <a:cs typeface="Neo Sans Intel Light"/>
              </a:rPr>
              <a:pPr/>
              <a:t>22</a:t>
            </a:fld>
            <a:endParaRPr lang="en-US" dirty="0">
              <a:solidFill>
                <a:srgbClr val="FFFFFF"/>
              </a:solidFill>
              <a:latin typeface="Intel Clear Light" panose="020B0404020203020204" pitchFamily="34" charset="0"/>
              <a:cs typeface="Neo Sans Intel Light"/>
            </a:endParaRPr>
          </a:p>
        </p:txBody>
      </p:sp>
    </p:spTree>
    <p:extLst>
      <p:ext uri="{BB962C8B-B14F-4D97-AF65-F5344CB8AC3E}">
        <p14:creationId xmlns:p14="http://schemas.microsoft.com/office/powerpoint/2010/main" val="291836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newsroom.intel.com/servlet/JiveServlet/showImage/3083/IMG_457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145630" y="2816860"/>
            <a:ext cx="2749973" cy="19497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42515" y="2816859"/>
            <a:ext cx="2749972" cy="1951813"/>
          </a:xfrm>
          <a:prstGeom prst="rect">
            <a:avLst/>
          </a:prstGeom>
        </p:spPr>
      </p:pic>
      <p:sp>
        <p:nvSpPr>
          <p:cNvPr id="5" name="Title 3"/>
          <p:cNvSpPr txBox="1">
            <a:spLocks/>
          </p:cNvSpPr>
          <p:nvPr/>
        </p:nvSpPr>
        <p:spPr>
          <a:xfrm>
            <a:off x="677614" y="398842"/>
            <a:ext cx="10836773" cy="1363473"/>
          </a:xfrm>
          <a:prstGeom prst="rect">
            <a:avLst/>
          </a:prstGeom>
        </p:spPr>
        <p:txBody>
          <a:bodyPr vert="horz" lIns="0" tIns="0" rIns="0" bIns="0" rtlCol="0" anchor="ctr" anchorCtr="0">
            <a:noAutofit/>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pPr>
              <a:lnSpc>
                <a:spcPct val="85000"/>
              </a:lnSpc>
            </a:pPr>
            <a:r>
              <a:rPr lang="en-US" sz="8800" spc="0" dirty="0">
                <a:solidFill>
                  <a:srgbClr val="0071C5"/>
                </a:solidFill>
                <a:latin typeface="Intel Clear Pro" panose="020B0804020202060201" pitchFamily="34" charset="0"/>
                <a:ea typeface="Intel Clear Pro" panose="020B0804020202060201" pitchFamily="34" charset="0"/>
                <a:cs typeface="Intel Clear Pro" panose="020B0804020202060201" pitchFamily="34" charset="0"/>
              </a:rPr>
              <a:t>Our Journey So Far</a:t>
            </a:r>
            <a:endParaRPr lang="en-US" sz="6400" spc="0" dirty="0">
              <a:solidFill>
                <a:srgbClr val="0071C5"/>
              </a:solidFill>
              <a:latin typeface="Intel Clear Pro" panose="020B0804020202060201" pitchFamily="34" charset="0"/>
              <a:ea typeface="Intel Clear Pro" panose="020B0804020202060201" pitchFamily="34" charset="0"/>
              <a:cs typeface="Intel Clear Pro" panose="020B0804020202060201" pitchFamily="34" charset="0"/>
            </a:endParaRPr>
          </a:p>
        </p:txBody>
      </p:sp>
      <p:cxnSp>
        <p:nvCxnSpPr>
          <p:cNvPr id="9" name="Straight Connector 8"/>
          <p:cNvCxnSpPr/>
          <p:nvPr/>
        </p:nvCxnSpPr>
        <p:spPr>
          <a:xfrm flipV="1">
            <a:off x="343108" y="2733518"/>
            <a:ext cx="2701473" cy="1"/>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2" name="Title 1"/>
          <p:cNvSpPr txBox="1">
            <a:spLocks/>
          </p:cNvSpPr>
          <p:nvPr/>
        </p:nvSpPr>
        <p:spPr>
          <a:xfrm>
            <a:off x="3131999" y="1640395"/>
            <a:ext cx="2971003" cy="1235269"/>
          </a:xfrm>
          <a:prstGeom prst="rect">
            <a:avLst/>
          </a:prstGeom>
        </p:spPr>
        <p:txBody>
          <a:bodyPr vert="horz" lIns="0" tIns="0" rIns="0" bIns="0" rtlCol="0" anchor="ctr" anchorCtr="0">
            <a:noAutofit/>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pPr>
              <a:lnSpc>
                <a:spcPct val="80000"/>
              </a:lnSpc>
            </a:pPr>
            <a:r>
              <a:rPr lang="en-US" spc="0" dirty="0">
                <a:solidFill>
                  <a:srgbClr val="0071C5"/>
                </a:solidFill>
              </a:rPr>
              <a:t>Progression </a:t>
            </a:r>
          </a:p>
          <a:p>
            <a:pPr>
              <a:lnSpc>
                <a:spcPct val="80000"/>
              </a:lnSpc>
            </a:pPr>
            <a:r>
              <a:rPr lang="en-US" spc="0" dirty="0">
                <a:solidFill>
                  <a:srgbClr val="0071C5"/>
                </a:solidFill>
              </a:rPr>
              <a:t>&amp; Retention</a:t>
            </a:r>
          </a:p>
        </p:txBody>
      </p:sp>
      <p:sp>
        <p:nvSpPr>
          <p:cNvPr id="13" name="Title 1"/>
          <p:cNvSpPr txBox="1">
            <a:spLocks/>
          </p:cNvSpPr>
          <p:nvPr/>
        </p:nvSpPr>
        <p:spPr>
          <a:xfrm>
            <a:off x="6444396" y="1640395"/>
            <a:ext cx="2327784" cy="1235269"/>
          </a:xfrm>
          <a:prstGeom prst="rect">
            <a:avLst/>
          </a:prstGeom>
        </p:spPr>
        <p:txBody>
          <a:bodyPr vert="horz" lIns="0" tIns="0" rIns="0" bIns="0" rtlCol="0" anchor="ctr" anchorCtr="0">
            <a:noAutofit/>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pPr>
              <a:lnSpc>
                <a:spcPct val="80000"/>
              </a:lnSpc>
            </a:pPr>
            <a:r>
              <a:rPr lang="en-US" spc="0" dirty="0">
                <a:solidFill>
                  <a:srgbClr val="0071C5"/>
                </a:solidFill>
              </a:rPr>
              <a:t>Pipeline</a:t>
            </a:r>
          </a:p>
        </p:txBody>
      </p:sp>
      <p:sp>
        <p:nvSpPr>
          <p:cNvPr id="14" name="Title 1"/>
          <p:cNvSpPr txBox="1">
            <a:spLocks/>
          </p:cNvSpPr>
          <p:nvPr/>
        </p:nvSpPr>
        <p:spPr>
          <a:xfrm>
            <a:off x="638137" y="1640395"/>
            <a:ext cx="2111411" cy="1235269"/>
          </a:xfrm>
          <a:prstGeom prst="rect">
            <a:avLst/>
          </a:prstGeom>
        </p:spPr>
        <p:txBody>
          <a:bodyPr vert="horz" lIns="0" tIns="0" rIns="0" bIns="0" rtlCol="0" anchor="ctr" anchorCtr="0">
            <a:noAutofit/>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pPr>
              <a:lnSpc>
                <a:spcPct val="80000"/>
              </a:lnSpc>
            </a:pPr>
            <a:r>
              <a:rPr lang="en-US" spc="0" dirty="0">
                <a:solidFill>
                  <a:srgbClr val="0071C5"/>
                </a:solidFill>
              </a:rPr>
              <a:t>Hiring</a:t>
            </a:r>
          </a:p>
        </p:txBody>
      </p:sp>
      <p:sp>
        <p:nvSpPr>
          <p:cNvPr id="20" name="Title 1"/>
          <p:cNvSpPr txBox="1">
            <a:spLocks/>
          </p:cNvSpPr>
          <p:nvPr/>
        </p:nvSpPr>
        <p:spPr>
          <a:xfrm>
            <a:off x="9323106" y="1640395"/>
            <a:ext cx="2395021" cy="1235269"/>
          </a:xfrm>
          <a:prstGeom prst="rect">
            <a:avLst/>
          </a:prstGeom>
        </p:spPr>
        <p:txBody>
          <a:bodyPr vert="horz" lIns="0" tIns="0" rIns="0" bIns="0" rtlCol="0" anchor="ctr" anchorCtr="0">
            <a:noAutofit/>
          </a:bodyPr>
          <a:lstStyle>
            <a:lvl1pPr algn="ctr" defTabSz="457200" rtl="0" eaLnBrk="1" latinLnBrk="0" hangingPunct="1">
              <a:spcBef>
                <a:spcPct val="0"/>
              </a:spcBef>
              <a:buNone/>
              <a:defRPr sz="3200" b="1" kern="1200" spc="-150" baseline="0">
                <a:solidFill>
                  <a:schemeClr val="bg1"/>
                </a:solidFill>
                <a:latin typeface="+mn-lt"/>
                <a:ea typeface="+mj-ea"/>
                <a:cs typeface="+mj-cs"/>
              </a:defRPr>
            </a:lvl1pPr>
          </a:lstStyle>
          <a:p>
            <a:pPr>
              <a:lnSpc>
                <a:spcPct val="80000"/>
              </a:lnSpc>
            </a:pPr>
            <a:r>
              <a:rPr lang="en-US" spc="0" dirty="0">
                <a:solidFill>
                  <a:srgbClr val="0071C5"/>
                </a:solidFill>
              </a:rPr>
              <a:t>Industry Leadership</a:t>
            </a:r>
          </a:p>
        </p:txBody>
      </p:sp>
      <p:cxnSp>
        <p:nvCxnSpPr>
          <p:cNvPr id="24" name="Straight Connector 23"/>
          <p:cNvCxnSpPr/>
          <p:nvPr/>
        </p:nvCxnSpPr>
        <p:spPr>
          <a:xfrm flipV="1">
            <a:off x="3266765" y="2733518"/>
            <a:ext cx="2701473" cy="1"/>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6257553" y="2735601"/>
            <a:ext cx="2701473" cy="1"/>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9169881" y="2735601"/>
            <a:ext cx="2701473" cy="1"/>
          </a:xfrm>
          <a:prstGeom prst="line">
            <a:avLst/>
          </a:prstGeom>
          <a:ln w="95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318856" y="4766590"/>
            <a:ext cx="2749973" cy="941893"/>
          </a:xfrm>
          <a:prstGeom prst="rect">
            <a:avLst/>
          </a:prstGeom>
          <a:gradFill flip="none" rotWithShape="1">
            <a:gsLst>
              <a:gs pos="27000">
                <a:schemeClr val="accent1">
                  <a:alpha val="47000"/>
                </a:schemeClr>
              </a:gs>
              <a:gs pos="100000">
                <a:schemeClr val="accent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68258"/>
            <a:endParaRPr lang="en-US" sz="1333" dirty="0">
              <a:solidFill>
                <a:prstClr val="white"/>
              </a:solidFill>
            </a:endParaRPr>
          </a:p>
        </p:txBody>
      </p:sp>
      <p:sp>
        <p:nvSpPr>
          <p:cNvPr id="28" name="Rectangle 27"/>
          <p:cNvSpPr/>
          <p:nvPr/>
        </p:nvSpPr>
        <p:spPr>
          <a:xfrm>
            <a:off x="3242514" y="4766590"/>
            <a:ext cx="2749973" cy="941893"/>
          </a:xfrm>
          <a:prstGeom prst="rect">
            <a:avLst/>
          </a:prstGeom>
          <a:gradFill flip="none" rotWithShape="1">
            <a:gsLst>
              <a:gs pos="27000">
                <a:schemeClr val="accent1">
                  <a:alpha val="47000"/>
                </a:schemeClr>
              </a:gs>
              <a:gs pos="100000">
                <a:schemeClr val="accent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68258"/>
            <a:endParaRPr lang="en-US" sz="1333" dirty="0">
              <a:solidFill>
                <a:prstClr val="white"/>
              </a:solidFill>
            </a:endParaRPr>
          </a:p>
        </p:txBody>
      </p:sp>
      <p:sp>
        <p:nvSpPr>
          <p:cNvPr id="29" name="Rectangle 28"/>
          <p:cNvSpPr/>
          <p:nvPr/>
        </p:nvSpPr>
        <p:spPr>
          <a:xfrm>
            <a:off x="6233302" y="4766590"/>
            <a:ext cx="2749973" cy="941893"/>
          </a:xfrm>
          <a:prstGeom prst="rect">
            <a:avLst/>
          </a:prstGeom>
          <a:gradFill flip="none" rotWithShape="1">
            <a:gsLst>
              <a:gs pos="27000">
                <a:schemeClr val="accent1">
                  <a:alpha val="47000"/>
                </a:schemeClr>
              </a:gs>
              <a:gs pos="100000">
                <a:schemeClr val="accent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68258"/>
            <a:endParaRPr lang="en-US" sz="1333" dirty="0">
              <a:solidFill>
                <a:prstClr val="white"/>
              </a:solidFill>
            </a:endParaRPr>
          </a:p>
        </p:txBody>
      </p:sp>
      <p:sp>
        <p:nvSpPr>
          <p:cNvPr id="30" name="Rectangle 29"/>
          <p:cNvSpPr/>
          <p:nvPr/>
        </p:nvSpPr>
        <p:spPr>
          <a:xfrm>
            <a:off x="9145630" y="4766590"/>
            <a:ext cx="2749973" cy="941893"/>
          </a:xfrm>
          <a:prstGeom prst="rect">
            <a:avLst/>
          </a:prstGeom>
          <a:gradFill flip="none" rotWithShape="1">
            <a:gsLst>
              <a:gs pos="27000">
                <a:schemeClr val="accent1">
                  <a:alpha val="47000"/>
                </a:schemeClr>
              </a:gs>
              <a:gs pos="100000">
                <a:schemeClr val="accent1">
                  <a:alpha val="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68258"/>
            <a:endParaRPr lang="en-US" sz="1333" dirty="0">
              <a:solidFill>
                <a:prstClr val="white"/>
              </a:solidFill>
            </a:endParaRPr>
          </a:p>
        </p:txBody>
      </p:sp>
      <p:pic>
        <p:nvPicPr>
          <p:cNvPr id="16" name="Picture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33302" y="2816860"/>
            <a:ext cx="2749973" cy="1949731"/>
          </a:xfrm>
          <a:prstGeom prst="rect">
            <a:avLst/>
          </a:prstGeom>
        </p:spPr>
      </p:pic>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r="-6581" b="-1264"/>
          <a:stretch/>
        </p:blipFill>
        <p:spPr>
          <a:xfrm>
            <a:off x="328467" y="2815285"/>
            <a:ext cx="2911060" cy="1945556"/>
          </a:xfrm>
          <a:prstGeom prst="rect">
            <a:avLst/>
          </a:prstGeom>
        </p:spPr>
      </p:pic>
    </p:spTree>
    <p:extLst>
      <p:ext uri="{BB962C8B-B14F-4D97-AF65-F5344CB8AC3E}">
        <p14:creationId xmlns:p14="http://schemas.microsoft.com/office/powerpoint/2010/main" val="2178166513"/>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02001A"/>
            </a:gs>
            <a:gs pos="44000">
              <a:srgbClr val="193283"/>
            </a:gs>
            <a:gs pos="100000">
              <a:srgbClr val="118DD3"/>
            </a:gs>
          </a:gsLst>
          <a:lin ang="2700000" scaled="1"/>
        </a:gradFill>
        <a:effectLst/>
      </p:bgPr>
    </p:bg>
    <p:spTree>
      <p:nvGrpSpPr>
        <p:cNvPr id="1" name=""/>
        <p:cNvGrpSpPr/>
        <p:nvPr/>
      </p:nvGrpSpPr>
      <p:grpSpPr>
        <a:xfrm>
          <a:off x="0" y="0"/>
          <a:ext cx="0" cy="0"/>
          <a:chOff x="0" y="0"/>
          <a:chExt cx="0" cy="0"/>
        </a:xfrm>
      </p:grpSpPr>
      <p:sp>
        <p:nvSpPr>
          <p:cNvPr id="26" name="TextBox 25"/>
          <p:cNvSpPr txBox="1"/>
          <p:nvPr/>
        </p:nvSpPr>
        <p:spPr>
          <a:xfrm>
            <a:off x="4505064" y="3939154"/>
            <a:ext cx="1567288" cy="1351177"/>
          </a:xfrm>
          <a:prstGeom prst="roundRect">
            <a:avLst>
              <a:gd name="adj" fmla="val 4840"/>
            </a:avLst>
          </a:prstGeom>
          <a:gradFill>
            <a:gsLst>
              <a:gs pos="0">
                <a:srgbClr val="0070C0"/>
              </a:gs>
              <a:gs pos="50000">
                <a:srgbClr val="0070C0">
                  <a:alpha val="23000"/>
                </a:srgbClr>
              </a:gs>
              <a:gs pos="100000">
                <a:srgbClr val="00AEEF">
                  <a:tint val="23500"/>
                  <a:satMod val="160000"/>
                  <a:alpha val="0"/>
                </a:srgbClr>
              </a:gs>
            </a:gsLst>
            <a:lin ang="5400000" scaled="0"/>
          </a:gradFill>
        </p:spPr>
        <p:txBody>
          <a:bodyPr wrap="none" rtlCol="0">
            <a:noAutofit/>
          </a:bodyPr>
          <a:lstStyle/>
          <a:p>
            <a:pPr algn="ctr" defTabSz="1219170">
              <a:defRPr/>
            </a:pPr>
            <a:r>
              <a:rPr lang="en-US" sz="1600" b="1" kern="0" dirty="0">
                <a:solidFill>
                  <a:prstClr val="white"/>
                </a:solidFill>
              </a:rPr>
              <a:t>Hi-K Metal Gate</a:t>
            </a:r>
          </a:p>
        </p:txBody>
      </p:sp>
      <p:sp>
        <p:nvSpPr>
          <p:cNvPr id="50" name="TextBox 49"/>
          <p:cNvSpPr txBox="1"/>
          <p:nvPr/>
        </p:nvSpPr>
        <p:spPr>
          <a:xfrm>
            <a:off x="643370" y="3451000"/>
            <a:ext cx="1894369" cy="1348825"/>
          </a:xfrm>
          <a:prstGeom prst="roundRect">
            <a:avLst>
              <a:gd name="adj" fmla="val 4840"/>
            </a:avLst>
          </a:prstGeom>
          <a:gradFill>
            <a:gsLst>
              <a:gs pos="0">
                <a:srgbClr val="0070C0"/>
              </a:gs>
              <a:gs pos="50000">
                <a:srgbClr val="0070C0">
                  <a:alpha val="23000"/>
                </a:srgbClr>
              </a:gs>
              <a:gs pos="100000">
                <a:srgbClr val="00AEEF">
                  <a:tint val="23500"/>
                  <a:satMod val="160000"/>
                  <a:alpha val="0"/>
                </a:srgbClr>
              </a:gs>
            </a:gsLst>
            <a:lin ang="5400000" scaled="0"/>
          </a:gradFill>
        </p:spPr>
        <p:txBody>
          <a:bodyPr wrap="none" rtlCol="0">
            <a:noAutofit/>
          </a:bodyPr>
          <a:lstStyle/>
          <a:p>
            <a:pPr algn="ctr" defTabSz="1219170">
              <a:defRPr/>
            </a:pPr>
            <a:r>
              <a:rPr lang="en-US" sz="1600" b="1" kern="0" dirty="0">
                <a:solidFill>
                  <a:prstClr val="white"/>
                </a:solidFill>
              </a:rPr>
              <a:t> Strained Silicon</a:t>
            </a:r>
          </a:p>
        </p:txBody>
      </p:sp>
      <p:sp>
        <p:nvSpPr>
          <p:cNvPr id="25" name="TextBox 24"/>
          <p:cNvSpPr txBox="1"/>
          <p:nvPr/>
        </p:nvSpPr>
        <p:spPr>
          <a:xfrm>
            <a:off x="7316951" y="4263726"/>
            <a:ext cx="1567288" cy="1351177"/>
          </a:xfrm>
          <a:prstGeom prst="roundRect">
            <a:avLst>
              <a:gd name="adj" fmla="val 4840"/>
            </a:avLst>
          </a:prstGeom>
          <a:gradFill>
            <a:gsLst>
              <a:gs pos="0">
                <a:srgbClr val="0070C0"/>
              </a:gs>
              <a:gs pos="50000">
                <a:srgbClr val="0070C0">
                  <a:alpha val="23000"/>
                </a:srgbClr>
              </a:gs>
              <a:gs pos="100000">
                <a:srgbClr val="00AEEF">
                  <a:tint val="23500"/>
                  <a:satMod val="160000"/>
                  <a:alpha val="0"/>
                </a:srgbClr>
              </a:gs>
            </a:gsLst>
            <a:lin ang="5400000" scaled="0"/>
          </a:gradFill>
        </p:spPr>
        <p:txBody>
          <a:bodyPr wrap="none" rtlCol="0">
            <a:noAutofit/>
          </a:bodyPr>
          <a:lstStyle/>
          <a:p>
            <a:pPr algn="ctr" defTabSz="1219170">
              <a:defRPr/>
            </a:pPr>
            <a:r>
              <a:rPr lang="en-US" sz="1600" b="1" kern="0" dirty="0">
                <a:solidFill>
                  <a:prstClr val="white"/>
                </a:solidFill>
              </a:rPr>
              <a:t>3D Transistors</a:t>
            </a:r>
          </a:p>
        </p:txBody>
      </p:sp>
      <p:sp>
        <p:nvSpPr>
          <p:cNvPr id="27" name="Right Arrow 26"/>
          <p:cNvSpPr/>
          <p:nvPr/>
        </p:nvSpPr>
        <p:spPr bwMode="auto">
          <a:xfrm rot="277360">
            <a:off x="-19139" y="4578978"/>
            <a:ext cx="12076147" cy="720933"/>
          </a:xfrm>
          <a:prstGeom prst="rightArrow">
            <a:avLst/>
          </a:prstGeom>
          <a:solidFill>
            <a:schemeClr val="accent4">
              <a:alpha val="39000"/>
            </a:schemeClr>
          </a:solidFill>
          <a:ln w="9525" cap="flat" cmpd="sng" algn="ctr">
            <a:noFill/>
            <a:prstDash val="solid"/>
            <a:round/>
            <a:headEnd type="none" w="med" len="med"/>
            <a:tailEnd type="none" w="med" len="med"/>
          </a:ln>
          <a:effectLst/>
        </p:spPr>
        <p:txBody>
          <a:bodyPr vert="horz" wrap="square" lIns="121829" tIns="60917" rIns="121829" bIns="60917" numCol="1" rtlCol="0" anchor="t" anchorCtr="1" compatLnSpc="1">
            <a:prstTxWarp prst="textNoShape">
              <a:avLst/>
            </a:prstTxWarp>
            <a:noAutofit/>
          </a:bodyPr>
          <a:lstStyle/>
          <a:p>
            <a:pPr algn="ctr" defTabSz="1219170" fontAlgn="base">
              <a:lnSpc>
                <a:spcPct val="95000"/>
              </a:lnSpc>
              <a:spcBef>
                <a:spcPct val="30000"/>
              </a:spcBef>
              <a:spcAft>
                <a:spcPct val="0"/>
              </a:spcAft>
              <a:buClr>
                <a:prstClr val="white"/>
              </a:buClr>
              <a:defRPr/>
            </a:pPr>
            <a:endParaRPr lang="en-US" sz="1467" kern="0" dirty="0">
              <a:solidFill>
                <a:prstClr val="white"/>
              </a:solidFill>
              <a:effectLst>
                <a:outerShdw blurRad="38100" dist="38100" dir="2700000" algn="tl">
                  <a:srgbClr val="000000">
                    <a:alpha val="43137"/>
                  </a:srgbClr>
                </a:outerShdw>
              </a:effectLst>
              <a:latin typeface="Arial Narrow" pitchFamily="34" charset="0"/>
            </a:endParaRPr>
          </a:p>
        </p:txBody>
      </p:sp>
      <p:pic>
        <p:nvPicPr>
          <p:cNvPr id="28" name="Picture 2" descr="L:\RESTRICT\WORKING\OTELLINI\2009\2009_05_IM\Images\65nm.png"/>
          <p:cNvPicPr>
            <a:picLocks noChangeAspect="1" noChangeArrowheads="1"/>
          </p:cNvPicPr>
          <p:nvPr/>
        </p:nvPicPr>
        <p:blipFill rotWithShape="1">
          <a:blip r:embed="rId3" cstate="screen">
            <a:duotone>
              <a:srgbClr val="004280">
                <a:shade val="45000"/>
                <a:satMod val="135000"/>
              </a:srgbClr>
              <a:prstClr val="white"/>
            </a:duotone>
            <a:extLst>
              <a:ext uri="{28A0092B-C50C-407E-A947-70E740481C1C}">
                <a14:useLocalDpi xmlns:a14="http://schemas.microsoft.com/office/drawing/2010/main"/>
              </a:ext>
            </a:extLst>
          </a:blip>
          <a:srcRect l="8151" t="10332" r="7946" b="9742"/>
          <a:stretch/>
        </p:blipFill>
        <p:spPr bwMode="auto">
          <a:xfrm rot="435068">
            <a:off x="2818552" y="4024357"/>
            <a:ext cx="1493152" cy="1481763"/>
          </a:xfrm>
          <a:prstGeom prst="ellipse">
            <a:avLst/>
          </a:prstGeom>
          <a:noFill/>
          <a:ln w="57150">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29" name="Picture 3" descr="L:\RESTRICT\WORKING\OTELLINI\2009\2009_05_IM\Images\90nm.png"/>
          <p:cNvPicPr>
            <a:picLocks noChangeAspect="1" noChangeArrowheads="1"/>
          </p:cNvPicPr>
          <p:nvPr/>
        </p:nvPicPr>
        <p:blipFill rotWithShape="1">
          <a:blip r:embed="rId4" cstate="screen">
            <a:duotone>
              <a:srgbClr val="004280">
                <a:shade val="45000"/>
                <a:satMod val="135000"/>
              </a:srgbClr>
              <a:prstClr val="white"/>
            </a:duotone>
            <a:extLst>
              <a:ext uri="{28A0092B-C50C-407E-A947-70E740481C1C}">
                <a14:useLocalDpi xmlns:a14="http://schemas.microsoft.com/office/drawing/2010/main"/>
              </a:ext>
            </a:extLst>
          </a:blip>
          <a:srcRect l="9172" t="9697" r="11518" b="10533"/>
          <a:stretch/>
        </p:blipFill>
        <p:spPr bwMode="auto">
          <a:xfrm>
            <a:off x="709403" y="3802317"/>
            <a:ext cx="1762304" cy="1703803"/>
          </a:xfrm>
          <a:prstGeom prst="ellipse">
            <a:avLst/>
          </a:prstGeom>
          <a:noFill/>
          <a:ln w="57150">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30" name="Picture 4" descr="L:\RESTRICT\WORKING\OTELLINI\2009\2009_05_IM\Images\45nm.png"/>
          <p:cNvPicPr>
            <a:picLocks noChangeAspect="1" noChangeArrowheads="1"/>
          </p:cNvPicPr>
          <p:nvPr/>
        </p:nvPicPr>
        <p:blipFill rotWithShape="1">
          <a:blip r:embed="rId5" cstate="screen">
            <a:duotone>
              <a:srgbClr val="004280">
                <a:shade val="45000"/>
                <a:satMod val="135000"/>
              </a:srgbClr>
              <a:prstClr val="white"/>
            </a:duotone>
            <a:extLst>
              <a:ext uri="{28A0092B-C50C-407E-A947-70E740481C1C}">
                <a14:useLocalDpi xmlns:a14="http://schemas.microsoft.com/office/drawing/2010/main"/>
              </a:ext>
            </a:extLst>
          </a:blip>
          <a:srcRect l="7312" t="6949" r="8862" b="6352"/>
          <a:stretch/>
        </p:blipFill>
        <p:spPr bwMode="auto">
          <a:xfrm rot="1233387">
            <a:off x="4658548" y="4273738"/>
            <a:ext cx="1236816" cy="1232383"/>
          </a:xfrm>
          <a:prstGeom prst="ellipse">
            <a:avLst/>
          </a:prstGeom>
          <a:noFill/>
          <a:ln w="57150">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31" name="Picture 5" descr="L:\RESTRICT\WORKING\OTELLINI\2010\2010_01_CES\Images\Contemporary Slicon Images\32nm_gate.PNG"/>
          <p:cNvPicPr>
            <a:picLocks noChangeAspect="1" noChangeArrowheads="1"/>
          </p:cNvPicPr>
          <p:nvPr/>
        </p:nvPicPr>
        <p:blipFill rotWithShape="1">
          <a:blip r:embed="rId6" cstate="screen">
            <a:duotone>
              <a:srgbClr val="004280">
                <a:shade val="45000"/>
                <a:satMod val="135000"/>
              </a:srgbClr>
              <a:prstClr val="white"/>
            </a:duoton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l="2588" t="4003" r="2588" b="4003"/>
          <a:stretch/>
        </p:blipFill>
        <p:spPr bwMode="auto">
          <a:xfrm>
            <a:off x="6242209" y="4459053"/>
            <a:ext cx="1079281" cy="1047068"/>
          </a:xfrm>
          <a:prstGeom prst="ellipse">
            <a:avLst/>
          </a:prstGeom>
          <a:noFill/>
          <a:ln w="57150">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32" name="Picture 7" descr="http://assets.vr-zone.net/12064/tri2.jpg"/>
          <p:cNvPicPr>
            <a:picLocks noChangeAspect="1" noChangeArrowheads="1"/>
          </p:cNvPicPr>
          <p:nvPr/>
        </p:nvPicPr>
        <p:blipFill rotWithShape="1">
          <a:blip r:embed="rId8" cstate="screen">
            <a:duotone>
              <a:srgbClr val="004280">
                <a:shade val="45000"/>
                <a:satMod val="135000"/>
              </a:srgbClr>
              <a:prstClr val="white"/>
            </a:duotone>
            <a:extLst>
              <a:ext uri="{28A0092B-C50C-407E-A947-70E740481C1C}">
                <a14:useLocalDpi xmlns:a14="http://schemas.microsoft.com/office/drawing/2010/main"/>
              </a:ext>
            </a:extLst>
          </a:blip>
          <a:srcRect/>
          <a:stretch/>
        </p:blipFill>
        <p:spPr bwMode="auto">
          <a:xfrm>
            <a:off x="7671073" y="4609235"/>
            <a:ext cx="878748" cy="896885"/>
          </a:xfrm>
          <a:prstGeom prst="ellipse">
            <a:avLst/>
          </a:prstGeom>
          <a:noFill/>
          <a:ln w="57150">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34" name="Oval 33"/>
          <p:cNvSpPr/>
          <p:nvPr/>
        </p:nvSpPr>
        <p:spPr bwMode="auto">
          <a:xfrm>
            <a:off x="9961897" y="4981348"/>
            <a:ext cx="557776" cy="557776"/>
          </a:xfrm>
          <a:prstGeom prst="ellipse">
            <a:avLst/>
          </a:prstGeom>
          <a:solidFill>
            <a:schemeClr val="bg1">
              <a:alpha val="99000"/>
            </a:schemeClr>
          </a:solidFill>
          <a:ln w="57150" cap="flat" cmpd="sng" algn="ctr">
            <a:noFill/>
            <a:prstDash val="solid"/>
            <a:round/>
            <a:headEnd type="none" w="med" len="med"/>
            <a:tailEnd type="none" w="med" len="med"/>
          </a:ln>
          <a:effectLst>
            <a:reflection blurRad="6350" stA="52000" endA="300" endPos="35000" dir="5400000" sy="-100000" algn="bl" rotWithShape="0"/>
          </a:effectLst>
        </p:spPr>
        <p:txBody>
          <a:bodyPr vert="horz" wrap="square" lIns="121829" tIns="60917" rIns="121829" bIns="60917" numCol="1" rtlCol="0" anchor="t" anchorCtr="1" compatLnSpc="1">
            <a:prstTxWarp prst="textNoShape">
              <a:avLst/>
            </a:prstTxWarp>
            <a:noAutofit/>
          </a:bodyPr>
          <a:lstStyle/>
          <a:p>
            <a:pPr algn="ctr" defTabSz="1219170" fontAlgn="base">
              <a:lnSpc>
                <a:spcPct val="95000"/>
              </a:lnSpc>
              <a:spcBef>
                <a:spcPct val="30000"/>
              </a:spcBef>
              <a:spcAft>
                <a:spcPct val="0"/>
              </a:spcAft>
              <a:buClr>
                <a:prstClr val="white"/>
              </a:buClr>
              <a:defRPr/>
            </a:pPr>
            <a:endParaRPr lang="en-US" sz="1467" kern="0" dirty="0">
              <a:solidFill>
                <a:prstClr val="white"/>
              </a:solidFill>
              <a:effectLst>
                <a:outerShdw blurRad="38100" dist="38100" dir="2700000" algn="tl">
                  <a:srgbClr val="000000">
                    <a:alpha val="43137"/>
                  </a:srgbClr>
                </a:outerShdw>
              </a:effectLst>
              <a:latin typeface="Arial Narrow" pitchFamily="34" charset="0"/>
            </a:endParaRPr>
          </a:p>
        </p:txBody>
      </p:sp>
      <p:sp>
        <p:nvSpPr>
          <p:cNvPr id="35" name="Oval 34"/>
          <p:cNvSpPr/>
          <p:nvPr/>
        </p:nvSpPr>
        <p:spPr bwMode="auto">
          <a:xfrm>
            <a:off x="10885265" y="5126569"/>
            <a:ext cx="412556" cy="412556"/>
          </a:xfrm>
          <a:prstGeom prst="ellipse">
            <a:avLst/>
          </a:prstGeom>
          <a:solidFill>
            <a:schemeClr val="bg1">
              <a:alpha val="99000"/>
            </a:schemeClr>
          </a:solidFill>
          <a:ln w="57150" cap="flat" cmpd="sng" algn="ctr">
            <a:noFill/>
            <a:prstDash val="solid"/>
            <a:round/>
            <a:headEnd type="none" w="med" len="med"/>
            <a:tailEnd type="none" w="med" len="med"/>
          </a:ln>
          <a:effectLst>
            <a:reflection blurRad="6350" stA="52000" endA="300" endPos="35000" dir="5400000" sy="-100000" algn="bl" rotWithShape="0"/>
          </a:effectLst>
        </p:spPr>
        <p:txBody>
          <a:bodyPr vert="horz" wrap="square" lIns="121829" tIns="60917" rIns="121829" bIns="60917" numCol="1" rtlCol="0" anchor="t" anchorCtr="1" compatLnSpc="1">
            <a:prstTxWarp prst="textNoShape">
              <a:avLst/>
            </a:prstTxWarp>
            <a:noAutofit/>
          </a:bodyPr>
          <a:lstStyle/>
          <a:p>
            <a:pPr algn="ctr" defTabSz="1219170" fontAlgn="base">
              <a:lnSpc>
                <a:spcPct val="95000"/>
              </a:lnSpc>
              <a:spcBef>
                <a:spcPct val="30000"/>
              </a:spcBef>
              <a:spcAft>
                <a:spcPct val="0"/>
              </a:spcAft>
              <a:buClr>
                <a:prstClr val="white"/>
              </a:buClr>
              <a:defRPr/>
            </a:pPr>
            <a:endParaRPr lang="en-US" sz="1467" kern="0" dirty="0">
              <a:solidFill>
                <a:prstClr val="white"/>
              </a:solidFill>
              <a:effectLst>
                <a:outerShdw blurRad="38100" dist="38100" dir="2700000" algn="tl">
                  <a:srgbClr val="000000">
                    <a:alpha val="43137"/>
                  </a:srgbClr>
                </a:outerShdw>
              </a:effectLst>
              <a:latin typeface="Arial Narrow" pitchFamily="34" charset="0"/>
            </a:endParaRPr>
          </a:p>
        </p:txBody>
      </p:sp>
      <p:sp>
        <p:nvSpPr>
          <p:cNvPr id="36" name="TextBox 35"/>
          <p:cNvSpPr txBox="1"/>
          <p:nvPr/>
        </p:nvSpPr>
        <p:spPr>
          <a:xfrm>
            <a:off x="3072045" y="5565637"/>
            <a:ext cx="986167" cy="572336"/>
          </a:xfrm>
          <a:prstGeom prst="rect">
            <a:avLst/>
          </a:prstGeom>
          <a:noFill/>
        </p:spPr>
        <p:txBody>
          <a:bodyPr wrap="none" rtlCol="0">
            <a:spAutoFit/>
          </a:bodyPr>
          <a:lstStyle/>
          <a:p>
            <a:pPr algn="ctr" defTabSz="1219170">
              <a:lnSpc>
                <a:spcPct val="90000"/>
              </a:lnSpc>
              <a:defRPr/>
            </a:pPr>
            <a:r>
              <a:rPr lang="en-US" sz="1333" kern="0" dirty="0">
                <a:solidFill>
                  <a:prstClr val="white"/>
                </a:solidFill>
              </a:rPr>
              <a:t> </a:t>
            </a:r>
            <a:r>
              <a:rPr lang="en-US" sz="2133" kern="0" dirty="0">
                <a:solidFill>
                  <a:prstClr val="white"/>
                </a:solidFill>
              </a:rPr>
              <a:t/>
            </a:r>
            <a:br>
              <a:rPr lang="en-US" sz="2133" kern="0" dirty="0">
                <a:solidFill>
                  <a:prstClr val="white"/>
                </a:solidFill>
              </a:rPr>
            </a:br>
            <a:r>
              <a:rPr lang="en-US" sz="2133" b="1" kern="0" dirty="0">
                <a:solidFill>
                  <a:prstClr val="white"/>
                </a:solidFill>
              </a:rPr>
              <a:t>65 nm</a:t>
            </a:r>
          </a:p>
        </p:txBody>
      </p:sp>
      <p:sp>
        <p:nvSpPr>
          <p:cNvPr id="37" name="TextBox 36"/>
          <p:cNvSpPr txBox="1"/>
          <p:nvPr/>
        </p:nvSpPr>
        <p:spPr>
          <a:xfrm>
            <a:off x="4783873" y="5565637"/>
            <a:ext cx="986167" cy="572336"/>
          </a:xfrm>
          <a:prstGeom prst="rect">
            <a:avLst/>
          </a:prstGeom>
          <a:noFill/>
        </p:spPr>
        <p:txBody>
          <a:bodyPr wrap="none" rtlCol="0">
            <a:spAutoFit/>
          </a:bodyPr>
          <a:lstStyle/>
          <a:p>
            <a:pPr algn="ctr" defTabSz="1219170">
              <a:lnSpc>
                <a:spcPct val="90000"/>
              </a:lnSpc>
              <a:defRPr/>
            </a:pPr>
            <a:r>
              <a:rPr lang="en-US" sz="1333" kern="0" dirty="0">
                <a:solidFill>
                  <a:prstClr val="white"/>
                </a:solidFill>
              </a:rPr>
              <a:t> </a:t>
            </a:r>
            <a:r>
              <a:rPr lang="en-US" sz="2133" kern="0" dirty="0">
                <a:solidFill>
                  <a:prstClr val="white"/>
                </a:solidFill>
              </a:rPr>
              <a:t/>
            </a:r>
            <a:br>
              <a:rPr lang="en-US" sz="2133" kern="0" dirty="0">
                <a:solidFill>
                  <a:prstClr val="white"/>
                </a:solidFill>
              </a:rPr>
            </a:br>
            <a:r>
              <a:rPr lang="en-US" sz="2133" b="1" kern="0" dirty="0">
                <a:solidFill>
                  <a:prstClr val="white"/>
                </a:solidFill>
              </a:rPr>
              <a:t>45 nm</a:t>
            </a:r>
          </a:p>
        </p:txBody>
      </p:sp>
      <p:sp>
        <p:nvSpPr>
          <p:cNvPr id="38" name="TextBox 37"/>
          <p:cNvSpPr txBox="1"/>
          <p:nvPr/>
        </p:nvSpPr>
        <p:spPr>
          <a:xfrm>
            <a:off x="6288767" y="5565637"/>
            <a:ext cx="986167" cy="572336"/>
          </a:xfrm>
          <a:prstGeom prst="rect">
            <a:avLst/>
          </a:prstGeom>
          <a:noFill/>
        </p:spPr>
        <p:txBody>
          <a:bodyPr wrap="none" rtlCol="0">
            <a:spAutoFit/>
          </a:bodyPr>
          <a:lstStyle/>
          <a:p>
            <a:pPr algn="ctr" defTabSz="1219170">
              <a:lnSpc>
                <a:spcPct val="90000"/>
              </a:lnSpc>
              <a:defRPr/>
            </a:pPr>
            <a:r>
              <a:rPr lang="en-US" sz="1333" kern="0" dirty="0">
                <a:solidFill>
                  <a:prstClr val="white"/>
                </a:solidFill>
              </a:rPr>
              <a:t> </a:t>
            </a:r>
            <a:r>
              <a:rPr lang="en-US" sz="2133" kern="0" dirty="0">
                <a:solidFill>
                  <a:prstClr val="white"/>
                </a:solidFill>
              </a:rPr>
              <a:t/>
            </a:r>
            <a:br>
              <a:rPr lang="en-US" sz="2133" kern="0" dirty="0">
                <a:solidFill>
                  <a:prstClr val="white"/>
                </a:solidFill>
              </a:rPr>
            </a:br>
            <a:r>
              <a:rPr lang="en-US" sz="2133" b="1" kern="0" dirty="0">
                <a:solidFill>
                  <a:prstClr val="white"/>
                </a:solidFill>
              </a:rPr>
              <a:t>32 nm</a:t>
            </a:r>
          </a:p>
        </p:txBody>
      </p:sp>
      <p:sp>
        <p:nvSpPr>
          <p:cNvPr id="39" name="TextBox 38"/>
          <p:cNvSpPr txBox="1"/>
          <p:nvPr/>
        </p:nvSpPr>
        <p:spPr>
          <a:xfrm>
            <a:off x="7617365" y="5565637"/>
            <a:ext cx="986167" cy="572336"/>
          </a:xfrm>
          <a:prstGeom prst="rect">
            <a:avLst/>
          </a:prstGeom>
          <a:noFill/>
        </p:spPr>
        <p:txBody>
          <a:bodyPr wrap="none" rtlCol="0">
            <a:spAutoFit/>
          </a:bodyPr>
          <a:lstStyle/>
          <a:p>
            <a:pPr algn="ctr" defTabSz="1219170">
              <a:lnSpc>
                <a:spcPct val="90000"/>
              </a:lnSpc>
              <a:defRPr/>
            </a:pPr>
            <a:r>
              <a:rPr lang="en-US" sz="1333" kern="0" dirty="0">
                <a:solidFill>
                  <a:prstClr val="white"/>
                </a:solidFill>
              </a:rPr>
              <a:t> </a:t>
            </a:r>
            <a:r>
              <a:rPr lang="en-US" sz="2133" kern="0" dirty="0">
                <a:solidFill>
                  <a:prstClr val="white"/>
                </a:solidFill>
              </a:rPr>
              <a:t/>
            </a:r>
            <a:br>
              <a:rPr lang="en-US" sz="2133" kern="0" dirty="0">
                <a:solidFill>
                  <a:prstClr val="white"/>
                </a:solidFill>
              </a:rPr>
            </a:br>
            <a:r>
              <a:rPr lang="en-US" sz="2133" b="1" kern="0" dirty="0">
                <a:solidFill>
                  <a:prstClr val="white"/>
                </a:solidFill>
              </a:rPr>
              <a:t>22 nm</a:t>
            </a:r>
          </a:p>
        </p:txBody>
      </p:sp>
      <p:sp>
        <p:nvSpPr>
          <p:cNvPr id="40" name="TextBox 39"/>
          <p:cNvSpPr txBox="1"/>
          <p:nvPr/>
        </p:nvSpPr>
        <p:spPr>
          <a:xfrm>
            <a:off x="8770495" y="5565637"/>
            <a:ext cx="986167" cy="572336"/>
          </a:xfrm>
          <a:prstGeom prst="rect">
            <a:avLst/>
          </a:prstGeom>
          <a:noFill/>
        </p:spPr>
        <p:txBody>
          <a:bodyPr wrap="none" rtlCol="0">
            <a:spAutoFit/>
          </a:bodyPr>
          <a:lstStyle/>
          <a:p>
            <a:pPr algn="ctr" defTabSz="1219170">
              <a:lnSpc>
                <a:spcPct val="90000"/>
              </a:lnSpc>
              <a:defRPr/>
            </a:pPr>
            <a:r>
              <a:rPr lang="en-US" sz="1333" b="1" kern="0" dirty="0">
                <a:solidFill>
                  <a:prstClr val="white"/>
                </a:solidFill>
              </a:rPr>
              <a:t> </a:t>
            </a:r>
            <a:r>
              <a:rPr lang="en-US" sz="2133" b="1" kern="0" dirty="0">
                <a:solidFill>
                  <a:prstClr val="white"/>
                </a:solidFill>
              </a:rPr>
              <a:t/>
            </a:r>
            <a:br>
              <a:rPr lang="en-US" sz="2133" b="1" kern="0" dirty="0">
                <a:solidFill>
                  <a:prstClr val="white"/>
                </a:solidFill>
              </a:rPr>
            </a:br>
            <a:r>
              <a:rPr lang="en-US" sz="2133" b="1" kern="0" dirty="0">
                <a:solidFill>
                  <a:prstClr val="white"/>
                </a:solidFill>
              </a:rPr>
              <a:t>14 nm</a:t>
            </a:r>
          </a:p>
        </p:txBody>
      </p:sp>
      <p:sp>
        <p:nvSpPr>
          <p:cNvPr id="41" name="TextBox 40"/>
          <p:cNvSpPr txBox="1"/>
          <p:nvPr/>
        </p:nvSpPr>
        <p:spPr>
          <a:xfrm>
            <a:off x="9754131" y="5565637"/>
            <a:ext cx="986167" cy="572336"/>
          </a:xfrm>
          <a:prstGeom prst="rect">
            <a:avLst/>
          </a:prstGeom>
          <a:noFill/>
        </p:spPr>
        <p:txBody>
          <a:bodyPr wrap="none" rtlCol="0">
            <a:spAutoFit/>
          </a:bodyPr>
          <a:lstStyle/>
          <a:p>
            <a:pPr algn="ctr" defTabSz="1219170">
              <a:lnSpc>
                <a:spcPct val="90000"/>
              </a:lnSpc>
              <a:defRPr/>
            </a:pPr>
            <a:r>
              <a:rPr lang="en-US" sz="1333" b="1" kern="0" dirty="0">
                <a:solidFill>
                  <a:prstClr val="white"/>
                </a:solidFill>
              </a:rPr>
              <a:t> </a:t>
            </a:r>
            <a:r>
              <a:rPr lang="en-US" sz="2133" b="1" kern="0" dirty="0">
                <a:solidFill>
                  <a:prstClr val="white"/>
                </a:solidFill>
              </a:rPr>
              <a:t/>
            </a:r>
            <a:br>
              <a:rPr lang="en-US" sz="2133" b="1" kern="0" dirty="0">
                <a:solidFill>
                  <a:prstClr val="white"/>
                </a:solidFill>
              </a:rPr>
            </a:br>
            <a:r>
              <a:rPr lang="en-US" sz="2133" b="1" kern="0" dirty="0">
                <a:solidFill>
                  <a:prstClr val="white"/>
                </a:solidFill>
              </a:rPr>
              <a:t>10 nm</a:t>
            </a:r>
          </a:p>
        </p:txBody>
      </p:sp>
      <p:sp>
        <p:nvSpPr>
          <p:cNvPr id="42" name="TextBox 41"/>
          <p:cNvSpPr txBox="1"/>
          <p:nvPr/>
        </p:nvSpPr>
        <p:spPr>
          <a:xfrm>
            <a:off x="10692264" y="5565637"/>
            <a:ext cx="824264" cy="572336"/>
          </a:xfrm>
          <a:prstGeom prst="rect">
            <a:avLst/>
          </a:prstGeom>
          <a:noFill/>
        </p:spPr>
        <p:txBody>
          <a:bodyPr wrap="none" rtlCol="0">
            <a:spAutoFit/>
          </a:bodyPr>
          <a:lstStyle/>
          <a:p>
            <a:pPr algn="ctr" defTabSz="1219170">
              <a:lnSpc>
                <a:spcPct val="90000"/>
              </a:lnSpc>
              <a:defRPr/>
            </a:pPr>
            <a:r>
              <a:rPr lang="en-US" sz="1333" b="1" kern="0" dirty="0">
                <a:solidFill>
                  <a:prstClr val="white"/>
                </a:solidFill>
              </a:rPr>
              <a:t> </a:t>
            </a:r>
            <a:r>
              <a:rPr lang="en-US" sz="2133" b="1" kern="0" dirty="0">
                <a:solidFill>
                  <a:prstClr val="white"/>
                </a:solidFill>
              </a:rPr>
              <a:t/>
            </a:r>
            <a:br>
              <a:rPr lang="en-US" sz="2133" b="1" kern="0" dirty="0">
                <a:solidFill>
                  <a:prstClr val="white"/>
                </a:solidFill>
              </a:rPr>
            </a:br>
            <a:r>
              <a:rPr lang="en-US" sz="2133" b="1" kern="0" dirty="0">
                <a:solidFill>
                  <a:prstClr val="white"/>
                </a:solidFill>
              </a:rPr>
              <a:t>7 nm</a:t>
            </a:r>
          </a:p>
        </p:txBody>
      </p:sp>
      <p:sp>
        <p:nvSpPr>
          <p:cNvPr id="43" name="TextBox 42"/>
          <p:cNvSpPr txBox="1"/>
          <p:nvPr/>
        </p:nvSpPr>
        <p:spPr>
          <a:xfrm>
            <a:off x="1097473" y="5565637"/>
            <a:ext cx="986167" cy="572336"/>
          </a:xfrm>
          <a:prstGeom prst="rect">
            <a:avLst/>
          </a:prstGeom>
          <a:noFill/>
        </p:spPr>
        <p:txBody>
          <a:bodyPr wrap="none" rtlCol="0">
            <a:spAutoFit/>
          </a:bodyPr>
          <a:lstStyle/>
          <a:p>
            <a:pPr algn="ctr" defTabSz="1219170">
              <a:lnSpc>
                <a:spcPct val="90000"/>
              </a:lnSpc>
              <a:defRPr/>
            </a:pPr>
            <a:r>
              <a:rPr lang="en-US" sz="1333" kern="0" dirty="0">
                <a:solidFill>
                  <a:prstClr val="white"/>
                </a:solidFill>
              </a:rPr>
              <a:t> </a:t>
            </a:r>
            <a:r>
              <a:rPr lang="en-US" sz="2133" kern="0" dirty="0">
                <a:solidFill>
                  <a:prstClr val="white"/>
                </a:solidFill>
              </a:rPr>
              <a:t/>
            </a:r>
            <a:br>
              <a:rPr lang="en-US" sz="2133" kern="0" dirty="0">
                <a:solidFill>
                  <a:prstClr val="white"/>
                </a:solidFill>
              </a:rPr>
            </a:br>
            <a:r>
              <a:rPr lang="en-US" sz="2133" b="1" kern="0" dirty="0">
                <a:solidFill>
                  <a:prstClr val="white"/>
                </a:solidFill>
              </a:rPr>
              <a:t>90 nm</a:t>
            </a:r>
          </a:p>
        </p:txBody>
      </p:sp>
      <p:pic>
        <p:nvPicPr>
          <p:cNvPr id="4098" name="Picture 2" descr="http://www.texnotron.com/uploads/posts/2013-05/1368704116_gordon-moore.jp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515475" y="756896"/>
            <a:ext cx="4413616" cy="3116281"/>
          </a:xfrm>
          <a:prstGeom prst="roundRect">
            <a:avLst>
              <a:gd name="adj" fmla="val 0"/>
            </a:avLst>
          </a:prstGeom>
          <a:noFill/>
          <a:ln w="69850" cmpd="thickThin">
            <a:solidFill>
              <a:schemeClr val="accent3"/>
            </a:solidFill>
          </a:ln>
          <a:effectLst>
            <a:outerShdw blurRad="57785" dist="33020" dir="3180000" algn="ctr">
              <a:srgbClr val="000000">
                <a:alpha val="30000"/>
              </a:srgbClr>
            </a:outerShdw>
          </a:effectLst>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643370" y="1439587"/>
            <a:ext cx="6582251" cy="1569660"/>
          </a:xfrm>
          <a:prstGeom prst="rect">
            <a:avLst/>
          </a:prstGeom>
          <a:noFill/>
        </p:spPr>
        <p:txBody>
          <a:bodyPr wrap="none" rtlCol="0">
            <a:spAutoFit/>
          </a:bodyPr>
          <a:lstStyle/>
          <a:p>
            <a:pPr defTabSz="609585"/>
            <a:r>
              <a:rPr lang="en-US" sz="3200" i="1" dirty="0">
                <a:solidFill>
                  <a:srgbClr val="F3D54E"/>
                </a:solidFill>
              </a:rPr>
              <a:t>Enabling new devices with higher </a:t>
            </a:r>
            <a:br>
              <a:rPr lang="en-US" sz="3200" i="1" dirty="0">
                <a:solidFill>
                  <a:srgbClr val="F3D54E"/>
                </a:solidFill>
              </a:rPr>
            </a:br>
            <a:r>
              <a:rPr lang="en-US" sz="3200" i="1" dirty="0">
                <a:solidFill>
                  <a:srgbClr val="F3D54E"/>
                </a:solidFill>
              </a:rPr>
              <a:t>functionality and complexity while </a:t>
            </a:r>
            <a:br>
              <a:rPr lang="en-US" sz="3200" i="1" dirty="0">
                <a:solidFill>
                  <a:srgbClr val="F3D54E"/>
                </a:solidFill>
              </a:rPr>
            </a:br>
            <a:r>
              <a:rPr lang="en-US" sz="3200" i="1" dirty="0">
                <a:solidFill>
                  <a:srgbClr val="F3D54E"/>
                </a:solidFill>
              </a:rPr>
              <a:t>controlling power, cost, and size</a:t>
            </a:r>
            <a:endParaRPr lang="en-US" sz="1467" dirty="0">
              <a:solidFill>
                <a:srgbClr val="F3D54E"/>
              </a:solidFill>
              <a:cs typeface="Neo Sans Intel"/>
            </a:endParaRPr>
          </a:p>
        </p:txBody>
      </p:sp>
      <p:sp>
        <p:nvSpPr>
          <p:cNvPr id="44" name="Slide Number Placeholder 5"/>
          <p:cNvSpPr>
            <a:spLocks noGrp="1"/>
          </p:cNvSpPr>
          <p:nvPr>
            <p:ph type="sldNum" sz="quarter" idx="4294967295"/>
          </p:nvPr>
        </p:nvSpPr>
        <p:spPr>
          <a:xfrm>
            <a:off x="9046473" y="6407007"/>
            <a:ext cx="2844800" cy="365125"/>
          </a:xfrm>
          <a:prstGeom prst="rect">
            <a:avLst/>
          </a:prstGeom>
        </p:spPr>
        <p:txBody>
          <a:bodyPr vert="horz" lIns="0" tIns="0" rIns="0" bIns="0" rtlCol="0" anchor="ctr"/>
          <a:lstStyle/>
          <a:p>
            <a:fld id="{EE2556C5-CE8C-6547-B838-EA80C61A4AF7}" type="slidenum">
              <a:rPr lang="en-US">
                <a:solidFill>
                  <a:srgbClr val="FFFFFF"/>
                </a:solidFill>
                <a:latin typeface="Intel Clear Light" panose="020B0404020203020204" pitchFamily="34" charset="0"/>
                <a:cs typeface="Neo Sans Intel Light"/>
              </a:rPr>
              <a:pPr/>
              <a:t>24</a:t>
            </a:fld>
            <a:endParaRPr lang="en-US" dirty="0">
              <a:solidFill>
                <a:srgbClr val="FFFFFF"/>
              </a:solidFill>
              <a:latin typeface="Intel Clear Light" panose="020B0404020203020204" pitchFamily="34" charset="0"/>
              <a:cs typeface="Neo Sans Intel Light"/>
            </a:endParaRPr>
          </a:p>
        </p:txBody>
      </p:sp>
      <p:sp>
        <p:nvSpPr>
          <p:cNvPr id="48" name="Title 1"/>
          <p:cNvSpPr>
            <a:spLocks noGrp="1"/>
          </p:cNvSpPr>
          <p:nvPr>
            <p:ph type="title"/>
          </p:nvPr>
        </p:nvSpPr>
        <p:spPr>
          <a:xfrm>
            <a:off x="295205" y="378882"/>
            <a:ext cx="6866243" cy="753229"/>
          </a:xfrm>
        </p:spPr>
        <p:txBody>
          <a:bodyPr>
            <a:noAutofit/>
          </a:bodyPr>
          <a:lstStyle/>
          <a:p>
            <a:pPr>
              <a:lnSpc>
                <a:spcPct val="85000"/>
              </a:lnSpc>
            </a:pPr>
            <a:r>
              <a:rPr lang="en-US" dirty="0">
                <a:latin typeface="Intel Clear Pro" panose="020B0804020202060201" pitchFamily="34" charset="0"/>
                <a:cs typeface="Intel Clear Pro" panose="020B0804020202060201" pitchFamily="34" charset="0"/>
              </a:rPr>
              <a:t>Executing to Moore’s Law</a:t>
            </a:r>
          </a:p>
        </p:txBody>
      </p:sp>
      <p:pic>
        <p:nvPicPr>
          <p:cNvPr id="1027" name="Picture 2" descr="image001"/>
          <p:cNvPicPr>
            <a:picLocks noChangeAspect="1" noChangeArrowheads="1"/>
          </p:cNvPicPr>
          <p:nvPr/>
        </p:nvPicPr>
        <p:blipFill rotWithShape="1">
          <a:blip r:embed="rId10" cstate="screen">
            <a:duotone>
              <a:schemeClr val="accent6">
                <a:shade val="45000"/>
                <a:satMod val="135000"/>
              </a:schemeClr>
              <a:prstClr val="white"/>
            </a:duotone>
            <a:extLst>
              <a:ext uri="{BEBA8EAE-BF5A-486C-A8C5-ECC9F3942E4B}">
                <a14:imgProps xmlns:a14="http://schemas.microsoft.com/office/drawing/2010/main">
                  <a14:imgLayer r:embed="rId11">
                    <a14:imgEffect>
                      <a14:colorTemperature colorTemp="6499"/>
                    </a14:imgEffect>
                  </a14:imgLayer>
                </a14:imgProps>
              </a:ext>
              <a:ext uri="{28A0092B-C50C-407E-A947-70E740481C1C}">
                <a14:useLocalDpi xmlns:a14="http://schemas.microsoft.com/office/drawing/2010/main"/>
              </a:ext>
            </a:extLst>
          </a:blip>
          <a:srcRect l="-1" r="-1263"/>
          <a:stretch/>
        </p:blipFill>
        <p:spPr bwMode="auto">
          <a:xfrm>
            <a:off x="8906027" y="4820407"/>
            <a:ext cx="772932" cy="772932"/>
          </a:xfrm>
          <a:prstGeom prst="ellipse">
            <a:avLst/>
          </a:prstGeom>
          <a:noFill/>
          <a:ln>
            <a:noFill/>
          </a:ln>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643370" y="1229773"/>
            <a:ext cx="6043769" cy="0"/>
          </a:xfrm>
          <a:prstGeom prst="line">
            <a:avLst/>
          </a:prstGeom>
          <a:ln w="44450">
            <a:solidFill>
              <a:schemeClr val="accent3"/>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01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Bl0sACt1W0CEh52g3Wu6I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Bl0sACt1W0CEh52g3Wu6IQ"/>
</p:tagLst>
</file>

<file path=ppt/theme/theme1.xml><?xml version="1.0" encoding="utf-8"?>
<a:theme xmlns:a="http://schemas.openxmlformats.org/drawingml/2006/main" name="intel16x9-lookinside2">
  <a:themeElements>
    <a:clrScheme name="intel2013">
      <a:dk1>
        <a:sysClr val="windowText" lastClr="000000"/>
      </a:dk1>
      <a:lt1>
        <a:sysClr val="window" lastClr="FFFFFF"/>
      </a:lt1>
      <a:dk2>
        <a:srgbClr val="0071C5"/>
      </a:dk2>
      <a:lt2>
        <a:srgbClr val="7ED3F7"/>
      </a:lt2>
      <a:accent1>
        <a:srgbClr val="00AEEF"/>
      </a:accent1>
      <a:accent2>
        <a:srgbClr val="A6CE39"/>
      </a:accent2>
      <a:accent3>
        <a:srgbClr val="FFDA00"/>
      </a:accent3>
      <a:accent4>
        <a:srgbClr val="FDBB13"/>
      </a:accent4>
      <a:accent5>
        <a:srgbClr val="ED1C24"/>
      </a:accent5>
      <a:accent6>
        <a:srgbClr val="004280"/>
      </a:accent6>
      <a:hlink>
        <a:srgbClr val="7ED3F7"/>
      </a:hlink>
      <a:folHlink>
        <a:srgbClr val="939598"/>
      </a:folHlink>
    </a:clrScheme>
    <a:fontScheme name="IntelClear">
      <a:majorFont>
        <a:latin typeface="Intel Clear Light"/>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372" tIns="45688" rIns="91372" bIns="45688" numCol="1" rtlCol="0" anchor="t"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el_LTtemplate_121410">
  <a:themeElements>
    <a:clrScheme name="intel2011">
      <a:dk1>
        <a:srgbClr val="061922"/>
      </a:dk1>
      <a:lt1>
        <a:srgbClr val="FFFFFF"/>
      </a:lt1>
      <a:dk2>
        <a:srgbClr val="939598"/>
      </a:dk2>
      <a:lt2>
        <a:srgbClr val="B4BABD"/>
      </a:lt2>
      <a:accent1>
        <a:srgbClr val="0071C5"/>
      </a:accent1>
      <a:accent2>
        <a:srgbClr val="00AEEF"/>
      </a:accent2>
      <a:accent3>
        <a:srgbClr val="004280"/>
      </a:accent3>
      <a:accent4>
        <a:srgbClr val="FFDA00"/>
      </a:accent4>
      <a:accent5>
        <a:srgbClr val="A6CE39"/>
      </a:accent5>
      <a:accent6>
        <a:srgbClr val="FDB813"/>
      </a:accent6>
      <a:hlink>
        <a:srgbClr val="0071C5"/>
      </a:hlink>
      <a:folHlink>
        <a:srgbClr val="00AEEF"/>
      </a:folHlink>
    </a:clrScheme>
    <a:fontScheme name="Intel Verdana">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accent2"/>
            </a:gs>
            <a:gs pos="95000">
              <a:schemeClr val="accent1"/>
            </a:gs>
          </a:gsLst>
          <a:lin ang="16200000" scaled="0"/>
          <a:tileRect/>
        </a:gradFill>
        <a:ln w="3175" cap="flat" cmpd="sng" algn="ctr">
          <a:solidFill>
            <a:schemeClr val="tx1"/>
          </a:solidFill>
          <a:prstDash val="solid"/>
          <a:round/>
          <a:headEnd type="none" w="sm" len="sm"/>
          <a:tailEnd type="none" w="sm" len="sm"/>
        </a:ln>
        <a:effectLst/>
      </a:spPr>
      <a:bodyPr vert="horz" wrap="none" lIns="91440" tIns="45720" rIns="91440" bIns="45720" numCol="1" rtlCol="0" anchor="ctr" anchorCtr="0" compatLnSpc="1">
        <a:prstTxWarp prst="textNoShape">
          <a:avLst/>
        </a:prstTxWarp>
      </a:bodyPr>
      <a:lstStyle>
        <a:defPPr eaLnBrk="0" hangingPunct="0">
          <a:defRPr sz="2000" b="1" smtClean="0">
            <a:latin typeface="Neo Sans Intel" pitchFamily="34" charset="0"/>
            <a:cs typeface="Arial" pitchFamily="34"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Neo Sans Intel" pitchFamily="34" charset="0"/>
            <a:cs typeface="Arial" pitchFamily="34" charset="0"/>
          </a:defRPr>
        </a:defPPr>
      </a:lstStyle>
    </a:lnDef>
    <a:txDef>
      <a:spPr>
        <a:noFill/>
      </a:spPr>
      <a:bodyPr wrap="none" rtlCol="0">
        <a:spAutoFit/>
      </a:bodyPr>
      <a:lstStyle>
        <a:defPPr>
          <a:defRPr dirty="0" err="1" smtClean="0">
            <a:latin typeface="+mn-lt"/>
          </a:defRPr>
        </a:defPPr>
      </a:lstStyle>
    </a:txDef>
  </a:objectDefaults>
  <a:extraClrSchemeLst>
    <a:extraClrScheme>
      <a:clrScheme name="2_intel_template_1_111605_BLUE 1">
        <a:dk1>
          <a:srgbClr val="FF5C00"/>
        </a:dk1>
        <a:lt1>
          <a:srgbClr val="FFFFFF"/>
        </a:lt1>
        <a:dk2>
          <a:srgbClr val="0C2E86"/>
        </a:dk2>
        <a:lt2>
          <a:srgbClr val="F5E647"/>
        </a:lt2>
        <a:accent1>
          <a:srgbClr val="A6CAE1"/>
        </a:accent1>
        <a:accent2>
          <a:srgbClr val="567EB9"/>
        </a:accent2>
        <a:accent3>
          <a:srgbClr val="AAADC3"/>
        </a:accent3>
        <a:accent4>
          <a:srgbClr val="DADADA"/>
        </a:accent4>
        <a:accent5>
          <a:srgbClr val="D0E1EE"/>
        </a:accent5>
        <a:accent6>
          <a:srgbClr val="4D72A7"/>
        </a:accent6>
        <a:hlink>
          <a:srgbClr val="0860A8"/>
        </a:hlink>
        <a:folHlink>
          <a:srgbClr val="AA014C"/>
        </a:folHlink>
      </a:clrScheme>
      <a:clrMap bg1="dk2" tx1="lt1" bg2="dk1" tx2="lt2" accent1="accent1" accent2="accent2" accent3="accent3" accent4="accent4" accent5="accent5" accent6="accent6" hlink="hlink" folHlink="folHlink"/>
    </a:extraClrScheme>
    <a:extraClrScheme>
      <a:clrScheme name="2_intel_template_1_111605_BLUE 2">
        <a:dk1>
          <a:srgbClr val="0860A8"/>
        </a:dk1>
        <a:lt1>
          <a:srgbClr val="FFFFFF"/>
        </a:lt1>
        <a:dk2>
          <a:srgbClr val="F5E647"/>
        </a:dk2>
        <a:lt2>
          <a:srgbClr val="FF5C47"/>
        </a:lt2>
        <a:accent1>
          <a:srgbClr val="A6CAE1"/>
        </a:accent1>
        <a:accent2>
          <a:srgbClr val="567EB9"/>
        </a:accent2>
        <a:accent3>
          <a:srgbClr val="FFFFFF"/>
        </a:accent3>
        <a:accent4>
          <a:srgbClr val="06518F"/>
        </a:accent4>
        <a:accent5>
          <a:srgbClr val="D0E1EE"/>
        </a:accent5>
        <a:accent6>
          <a:srgbClr val="4D72A7"/>
        </a:accent6>
        <a:hlink>
          <a:srgbClr val="0C2E86"/>
        </a:hlink>
        <a:folHlink>
          <a:srgbClr val="AA014C"/>
        </a:folHlink>
      </a:clrScheme>
      <a:clrMap bg1="lt1" tx1="dk1" bg2="lt2" tx2="dk2" accent1="accent1" accent2="accent2" accent3="accent3" accent4="accent4" accent5="accent5" accent6="accent6" hlink="hlink" folHlink="folHlink"/>
    </a:extraClrScheme>
    <a:extraClrScheme>
      <a:clrScheme name="2_intel_template_1_111605_BLUE 3">
        <a:dk1>
          <a:srgbClr val="000000"/>
        </a:dk1>
        <a:lt1>
          <a:srgbClr val="FFFFFF"/>
        </a:lt1>
        <a:dk2>
          <a:srgbClr val="DDDDDD"/>
        </a:dk2>
        <a:lt2>
          <a:srgbClr val="5F5F5F"/>
        </a:lt2>
        <a:accent1>
          <a:srgbClr val="A6CAE1"/>
        </a:accent1>
        <a:accent2>
          <a:srgbClr val="567EB9"/>
        </a:accent2>
        <a:accent3>
          <a:srgbClr val="FFFFFF"/>
        </a:accent3>
        <a:accent4>
          <a:srgbClr val="000000"/>
        </a:accent4>
        <a:accent5>
          <a:srgbClr val="D0E1EE"/>
        </a:accent5>
        <a:accent6>
          <a:srgbClr val="4D72A7"/>
        </a:accent6>
        <a:hlink>
          <a:srgbClr val="0860A8"/>
        </a:hlink>
        <a:folHlink>
          <a:srgbClr val="0C2E8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Int_PPT Template_ClearPro_16x9">
  <a:themeElements>
    <a:clrScheme name="Custom 2">
      <a:dk1>
        <a:sysClr val="windowText" lastClr="000000"/>
      </a:dk1>
      <a:lt1>
        <a:sysClr val="window" lastClr="FFFFFF"/>
      </a:lt1>
      <a:dk2>
        <a:srgbClr val="003C71"/>
      </a:dk2>
      <a:lt2>
        <a:srgbClr val="B1BABF"/>
      </a:lt2>
      <a:accent1>
        <a:srgbClr val="B7D108"/>
      </a:accent1>
      <a:accent2>
        <a:srgbClr val="0071C5"/>
      </a:accent2>
      <a:accent3>
        <a:srgbClr val="009CDA"/>
      </a:accent3>
      <a:accent4>
        <a:srgbClr val="F8D44C"/>
      </a:accent4>
      <a:accent5>
        <a:srgbClr val="FFA400"/>
      </a:accent5>
      <a:accent6>
        <a:srgbClr val="FF4E00"/>
      </a:accent6>
      <a:hlink>
        <a:srgbClr val="C3D600"/>
      </a:hlink>
      <a:folHlink>
        <a:srgbClr val="0071C5"/>
      </a:folHlink>
    </a:clrScheme>
    <a:fontScheme name="Intel Clear">
      <a:majorFont>
        <a:latin typeface="Intel Clear"/>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4.xml><?xml version="1.0" encoding="utf-8"?>
<a:theme xmlns:a="http://schemas.openxmlformats.org/drawingml/2006/main" name="1_intel16x9">
  <a:themeElements>
    <a:clrScheme name="intel2015">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3D54E"/>
      </a:hlink>
      <a:folHlink>
        <a:srgbClr val="FFFFFF"/>
      </a:folHlink>
    </a:clrScheme>
    <a:fontScheme name="intel2015">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marL="0" algn="ctr" fontAlgn="base">
          <a:lnSpc>
            <a:spcPct val="80000"/>
          </a:lnSpc>
          <a:defRPr sz="8800" dirty="0" smtClean="0">
            <a:latin typeface="+mj-lt"/>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intel16x9">
  <a:themeElements>
    <a:clrScheme name="intel2015">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3D54E"/>
      </a:hlink>
      <a:folHlink>
        <a:srgbClr val="FFFFFF"/>
      </a:folHlink>
    </a:clrScheme>
    <a:fontScheme name="intel2015">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372" tIns="45688" rIns="91372" bIns="45688" numCol="1" rtlCol="0" anchor="t"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intel16x9">
  <a:themeElements>
    <a:clrScheme name="intel2015">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3D54E"/>
      </a:hlink>
      <a:folHlink>
        <a:srgbClr val="FFFFFF"/>
      </a:folHlink>
    </a:clrScheme>
    <a:fontScheme name="intel2015">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372" tIns="45688" rIns="91372" bIns="45688" numCol="1" rtlCol="0" anchor="t" anchorCtr="1" compatLnSpc="1">
        <a:prstTxWarp prst="textNoShape">
          <a:avLst/>
        </a:prstTxWarp>
        <a:no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intel16x9">
  <a:themeElements>
    <a:clrScheme name="intel2015">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3D54E"/>
      </a:hlink>
      <a:folHlink>
        <a:srgbClr val="FFFFFF"/>
      </a:folHlink>
    </a:clrScheme>
    <a:fontScheme name="intel2015">
      <a:majorFont>
        <a:latin typeface="Intel Clear Pro"/>
        <a:ea typeface=""/>
        <a:cs typeface=""/>
      </a:majorFont>
      <a:minorFont>
        <a:latin typeface="Intel Cle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marL="0" algn="ctr" fontAlgn="base">
          <a:lnSpc>
            <a:spcPct val="80000"/>
          </a:lnSpc>
          <a:defRPr sz="8800" dirty="0" smtClean="0">
            <a:latin typeface="+mj-lt"/>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372" tIns="45688" rIns="91372" bIns="45688" numCol="1" anchor="t" anchorCtr="1" compatLnSpc="1">
        <a:prstTxWarp prst="textNoShape">
          <a:avLst/>
        </a:prstTxWarp>
        <a:spAutoFit/>
      </a:bodyPr>
      <a:lstStyle>
        <a:defPPr marL="0" marR="0" indent="0" algn="ctr" defTabSz="914400" rtl="0" eaLnBrk="1" fontAlgn="base" latinLnBrk="0" hangingPunct="1">
          <a:lnSpc>
            <a:spcPct val="95000"/>
          </a:lnSpc>
          <a:spcBef>
            <a:spcPct val="30000"/>
          </a:spcBef>
          <a:spcAft>
            <a:spcPct val="0"/>
          </a:spcAft>
          <a:buClr>
            <a:schemeClr val="tx1"/>
          </a:buClr>
          <a:buSzTx/>
          <a:buFont typeface="Wingdings" pitchFamily="2" charset="2"/>
          <a:buNone/>
          <a:tabLst/>
          <a:defRPr kumimoji="0" lang="en-US" sz="2000" b="0" i="0" u="none" strike="noStrike" cap="none" normalizeH="0" baseline="0" smtClean="0">
            <a:ln>
              <a:noFill/>
            </a:ln>
            <a:solidFill>
              <a:srgbClr val="FFFFFF"/>
            </a:solidFill>
            <a:effectLst>
              <a:outerShdw blurRad="38100" dist="38100" dir="2700000" algn="tl">
                <a:srgbClr val="000000">
                  <a:alpha val="43137"/>
                </a:srgbClr>
              </a:outerShdw>
            </a:effectLst>
            <a:latin typeface="Arial Narrow" pitchFamily="34" charset="0"/>
            <a:cs typeface="Arial" charset="0"/>
          </a:defRPr>
        </a:defPPr>
      </a:lstStyle>
    </a:lnDef>
    <a:txDef>
      <a:spPr>
        <a:noFill/>
      </a:spPr>
      <a:bodyPr wrap="none" rtlCol="0">
        <a:spAutoFit/>
      </a:bodyPr>
      <a:lstStyle>
        <a:defPPr>
          <a:defRPr sz="3200" dirty="0"/>
        </a:defPPr>
      </a:lstStyle>
    </a:txDef>
  </a:objectDefaults>
  <a:extraClrSchemeLst>
    <a:extraClrScheme>
      <a:clrScheme name="2_Architectur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Architectur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2_Architectur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Architectur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Architectur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Architectur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2_Architectur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2_Architecture 8">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5BB3B9"/>
        </a:hlink>
        <a:folHlink>
          <a:srgbClr val="CC00FF"/>
        </a:folHlink>
      </a:clrScheme>
      <a:clrMap bg1="dk2" tx1="lt1" bg2="dk1" tx2="lt2" accent1="accent1" accent2="accent2" accent3="accent3" accent4="accent4" accent5="accent5" accent6="accent6" hlink="hlink" folHlink="folHlink"/>
    </a:extraClrScheme>
    <a:extraClrScheme>
      <a:clrScheme name="2_Architecture 9">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FFCC00"/>
        </a:hlink>
        <a:folHlink>
          <a:srgbClr val="CC00FF"/>
        </a:folHlink>
      </a:clrScheme>
      <a:clrMap bg1="dk2" tx1="lt1" bg2="dk1" tx2="lt2" accent1="accent1" accent2="accent2" accent3="accent3" accent4="accent4" accent5="accent5" accent6="accent6" hlink="hlink" folHlink="folHlink"/>
    </a:extraClrScheme>
    <a:extraClrScheme>
      <a:clrScheme name="2_Architecture 10">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FF"/>
        </a:folHlink>
      </a:clrScheme>
      <a:clrMap bg1="dk2" tx1="lt1" bg2="dk1" tx2="lt2" accent1="accent1" accent2="accent2" accent3="accent3" accent4="accent4" accent5="accent5" accent6="accent6" hlink="hlink" folHlink="folHlink"/>
    </a:extraClrScheme>
    <a:extraClrScheme>
      <a:clrScheme name="2_Architecture 11">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CC0099"/>
        </a:folHlink>
      </a:clrScheme>
      <a:clrMap bg1="dk2" tx1="lt1" bg2="dk1" tx2="lt2" accent1="accent1" accent2="accent2" accent3="accent3" accent4="accent4" accent5="accent5" accent6="accent6" hlink="hlink" folHlink="folHlink"/>
    </a:extraClrScheme>
    <a:extraClrScheme>
      <a:clrScheme name="2_Architecture 12">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9999"/>
        </a:hlink>
        <a:folHlink>
          <a:srgbClr val="AA014C"/>
        </a:folHlink>
      </a:clrScheme>
      <a:clrMap bg1="dk2" tx1="lt1" bg2="dk1" tx2="lt2" accent1="accent1" accent2="accent2" accent3="accent3" accent4="accent4" accent5="accent5" accent6="accent6" hlink="hlink" folHlink="folHlink"/>
    </a:extraClrScheme>
    <a:extraClrScheme>
      <a:clrScheme name="2_Architecture 13">
        <a:dk1>
          <a:srgbClr val="000000"/>
        </a:dk1>
        <a:lt1>
          <a:srgbClr val="FFFFFF"/>
        </a:lt1>
        <a:dk2>
          <a:srgbClr val="0034FF"/>
        </a:dk2>
        <a:lt2>
          <a:srgbClr val="FDB605"/>
        </a:lt2>
        <a:accent1>
          <a:srgbClr val="66CC33"/>
        </a:accent1>
        <a:accent2>
          <a:srgbClr val="FF6600"/>
        </a:accent2>
        <a:accent3>
          <a:srgbClr val="AAAEFF"/>
        </a:accent3>
        <a:accent4>
          <a:srgbClr val="DADADA"/>
        </a:accent4>
        <a:accent5>
          <a:srgbClr val="B8E2AD"/>
        </a:accent5>
        <a:accent6>
          <a:srgbClr val="E75C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4">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00C5C0"/>
        </a:hlink>
        <a:folHlink>
          <a:srgbClr val="AA014C"/>
        </a:folHlink>
      </a:clrScheme>
      <a:clrMap bg1="dk2" tx1="lt1" bg2="dk1" tx2="lt2" accent1="accent1" accent2="accent2" accent3="accent3" accent4="accent4" accent5="accent5" accent6="accent6" hlink="hlink" folHlink="folHlink"/>
    </a:extraClrScheme>
    <a:extraClrScheme>
      <a:clrScheme name="2_Architecture 15">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AA014C"/>
        </a:folHlink>
      </a:clrScheme>
      <a:clrMap bg1="dk2" tx1="lt1" bg2="dk1" tx2="lt2" accent1="accent1" accent2="accent2" accent3="accent3" accent4="accent4" accent5="accent5" accent6="accent6" hlink="hlink" folHlink="folHlink"/>
    </a:extraClrScheme>
    <a:extraClrScheme>
      <a:clrScheme name="2_Architecture 16">
        <a:dk1>
          <a:srgbClr val="000000"/>
        </a:dk1>
        <a:lt1>
          <a:srgbClr val="FFFFFF"/>
        </a:lt1>
        <a:dk2>
          <a:srgbClr val="0034FF"/>
        </a:dk2>
        <a:lt2>
          <a:srgbClr val="FDB605"/>
        </a:lt2>
        <a:accent1>
          <a:srgbClr val="66CC33"/>
        </a:accent1>
        <a:accent2>
          <a:srgbClr val="FF5C00"/>
        </a:accent2>
        <a:accent3>
          <a:srgbClr val="AAAEFF"/>
        </a:accent3>
        <a:accent4>
          <a:srgbClr val="DADADA"/>
        </a:accent4>
        <a:accent5>
          <a:srgbClr val="B8E2AD"/>
        </a:accent5>
        <a:accent6>
          <a:srgbClr val="E75300"/>
        </a:accent6>
        <a:hlink>
          <a:srgbClr val="10C8E1"/>
        </a:hlink>
        <a:folHlink>
          <a:srgbClr val="F3016E"/>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Int_PPT Template_ClearPro_16x9">
  <a:themeElements>
    <a:clrScheme name="Custom 1">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FFFFF"/>
      </a:hlink>
      <a:folHlink>
        <a:srgbClr val="FFFFFF"/>
      </a:folHlink>
    </a:clrScheme>
    <a:fontScheme name="INtel">
      <a:majorFont>
        <a:latin typeface="Intel Clear Pro"/>
        <a:ea typeface=""/>
        <a:cs typeface="Arial"/>
      </a:majorFont>
      <a:minorFont>
        <a:latin typeface="Intel Cle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9.xml><?xml version="1.0" encoding="utf-8"?>
<a:theme xmlns:a="http://schemas.openxmlformats.org/drawingml/2006/main" name="2_Int_PPT Template_ClearPro_16x9">
  <a:themeElements>
    <a:clrScheme name="Custom 1">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FFFFF"/>
      </a:hlink>
      <a:folHlink>
        <a:srgbClr val="FFFFFF"/>
      </a:folHlink>
    </a:clrScheme>
    <a:fontScheme name="INtel">
      <a:majorFont>
        <a:latin typeface="Intel Clear Pro"/>
        <a:ea typeface=""/>
        <a:cs typeface="Arial"/>
      </a:majorFont>
      <a:minorFont>
        <a:latin typeface="Intel Cle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10.xml><?xml version="1.0" encoding="utf-8"?>
<a:theme xmlns:a="http://schemas.openxmlformats.org/drawingml/2006/main" name="3_Int_PPT Template_ClearPro_16x9">
  <a:themeElements>
    <a:clrScheme name="Custom 1">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FFFFF"/>
      </a:hlink>
      <a:folHlink>
        <a:srgbClr val="FFFFFF"/>
      </a:folHlink>
    </a:clrScheme>
    <a:fontScheme name="INtel">
      <a:majorFont>
        <a:latin typeface="Intel Clear Pro"/>
        <a:ea typeface=""/>
        <a:cs typeface="Arial"/>
      </a:majorFont>
      <a:minorFont>
        <a:latin typeface="Intel Cle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11.xml><?xml version="1.0" encoding="utf-8"?>
<a:theme xmlns:a="http://schemas.openxmlformats.org/drawingml/2006/main" name="5_Int_PPT Template_ClearPro_16x9">
  <a:themeElements>
    <a:clrScheme name="Custom 1">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FFFFF"/>
      </a:hlink>
      <a:folHlink>
        <a:srgbClr val="FFFFFF"/>
      </a:folHlink>
    </a:clrScheme>
    <a:fontScheme name="INtel">
      <a:majorFont>
        <a:latin typeface="Intel Clear Pro"/>
        <a:ea typeface=""/>
        <a:cs typeface="Arial"/>
      </a:majorFont>
      <a:minorFont>
        <a:latin typeface="Intel Clear"/>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solidFill>
          <a:schemeClr val="bg2">
            <a:lumMod val="20000"/>
            <a:lumOff val="80000"/>
          </a:schemeClr>
        </a:solidFill>
      </a:spPr>
      <a:bodyPr vert="horz" lIns="0" tIns="0" rIns="0" bIns="0" rtlCol="0">
        <a:noAutofit/>
      </a:bodyPr>
      <a:lstStyle>
        <a:defPPr>
          <a:defRPr sz="1100" dirty="0" smtClean="0">
            <a:solidFill>
              <a:srgbClr val="003C71"/>
            </a:solidFill>
          </a:defRPr>
        </a:defPPr>
      </a:lstStyle>
    </a:tx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0071C5"/>
    </a:dk2>
    <a:lt2>
      <a:srgbClr val="FFFFFF"/>
    </a:lt2>
    <a:accent1>
      <a:srgbClr val="00AEEF"/>
    </a:accent1>
    <a:accent2>
      <a:srgbClr val="C4D600"/>
    </a:accent2>
    <a:accent3>
      <a:srgbClr val="F3D54E"/>
    </a:accent3>
    <a:accent4>
      <a:srgbClr val="FFA300"/>
    </a:accent4>
    <a:accent5>
      <a:srgbClr val="FC4C02"/>
    </a:accent5>
    <a:accent6>
      <a:srgbClr val="003C71"/>
    </a:accent6>
    <a:hlink>
      <a:srgbClr val="FFFFFF"/>
    </a:hlink>
    <a:folHlink>
      <a:srgbClr val="FFFF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CD8ADF81F94D4CBD1E99052EB255F4" ma:contentTypeVersion="0" ma:contentTypeDescription="Create a new document." ma:contentTypeScope="" ma:versionID="54d71c90d91576aa609eed3c2639eb5d">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C441FF-F54B-4880-9FFE-6D4053474496}">
  <ds:schemaRefs>
    <ds:schemaRef ds:uri="http://purl.org/dc/elements/1.1/"/>
    <ds:schemaRef ds:uri="http://schemas.openxmlformats.org/package/2006/metadata/core-properties"/>
    <ds:schemaRef ds:uri="http://www.w3.org/XML/1998/namespace"/>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dcmitype/"/>
  </ds:schemaRefs>
</ds:datastoreItem>
</file>

<file path=customXml/itemProps2.xml><?xml version="1.0" encoding="utf-8"?>
<ds:datastoreItem xmlns:ds="http://schemas.openxmlformats.org/officeDocument/2006/customXml" ds:itemID="{763D2DEA-9108-4FF4-A2E6-C80F871C74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314877F8-ED9A-49EF-93D6-5F68B22482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Intel Template Look Inside v.1</Template>
  <TotalTime>0</TotalTime>
  <Words>2412</Words>
  <Application>Microsoft Office PowerPoint</Application>
  <PresentationFormat>Widescreen</PresentationFormat>
  <Paragraphs>315</Paragraphs>
  <Slides>24</Slides>
  <Notes>19</Notes>
  <HiddenSlides>0</HiddenSlides>
  <MMClips>0</MMClips>
  <ScaleCrop>false</ScaleCrop>
  <HeadingPairs>
    <vt:vector size="6" baseType="variant">
      <vt:variant>
        <vt:lpstr>Fonts Used</vt:lpstr>
      </vt:variant>
      <vt:variant>
        <vt:i4>18</vt:i4>
      </vt:variant>
      <vt:variant>
        <vt:lpstr>Theme</vt:lpstr>
      </vt:variant>
      <vt:variant>
        <vt:i4>13</vt:i4>
      </vt:variant>
      <vt:variant>
        <vt:lpstr>Slide Titles</vt:lpstr>
      </vt:variant>
      <vt:variant>
        <vt:i4>24</vt:i4>
      </vt:variant>
    </vt:vector>
  </HeadingPairs>
  <TitlesOfParts>
    <vt:vector size="55" baseType="lpstr">
      <vt:lpstr>MS PGothic</vt:lpstr>
      <vt:lpstr>MS PGothic</vt:lpstr>
      <vt:lpstr>Aparajita</vt:lpstr>
      <vt:lpstr>Arial</vt:lpstr>
      <vt:lpstr>Arial Black</vt:lpstr>
      <vt:lpstr>Arial Narrow</vt:lpstr>
      <vt:lpstr>Calibri</vt:lpstr>
      <vt:lpstr>Intel Clear</vt:lpstr>
      <vt:lpstr>Intel Clear Deva Light</vt:lpstr>
      <vt:lpstr>Intel Clear Light</vt:lpstr>
      <vt:lpstr>Intel Clear Pro</vt:lpstr>
      <vt:lpstr>Lucida Grande</vt:lpstr>
      <vt:lpstr>Neo Sans Intel</vt:lpstr>
      <vt:lpstr>Neo Sans Intel Light</vt:lpstr>
      <vt:lpstr>Neo Sans Intel Medium</vt:lpstr>
      <vt:lpstr>Times</vt:lpstr>
      <vt:lpstr>Verdana</vt:lpstr>
      <vt:lpstr>Wingdings</vt:lpstr>
      <vt:lpstr>intel16x9-lookinside2</vt:lpstr>
      <vt:lpstr>Intel_LTtemplate_121410</vt:lpstr>
      <vt:lpstr>Int_PPT Template_ClearPro_16x9</vt:lpstr>
      <vt:lpstr>1_intel16x9</vt:lpstr>
      <vt:lpstr>intel16x9</vt:lpstr>
      <vt:lpstr>2_intel16x9</vt:lpstr>
      <vt:lpstr>3_intel16x9</vt:lpstr>
      <vt:lpstr>1_Int_PPT Template_ClearPro_16x9</vt:lpstr>
      <vt:lpstr>2_Int_PPT Template_ClearPro_16x9</vt:lpstr>
      <vt:lpstr>3_Int_PPT Template_ClearPro_16x9</vt:lpstr>
      <vt:lpstr>5_Int_PPT Template_ClearPro_16x9</vt:lpstr>
      <vt:lpstr>Office Theme</vt:lpstr>
      <vt:lpstr>1_Office Theme</vt:lpstr>
      <vt:lpstr>Prairie View A&amp;M University April 27th , 2018 IAB</vt:lpstr>
      <vt:lpstr>PowerPoint Presentation</vt:lpstr>
      <vt:lpstr>PowerPoint Presentation</vt:lpstr>
      <vt:lpstr>Intel’s Vision If it is smart and connected, it is best with Intel.</vt:lpstr>
      <vt:lpstr>Intel delivers end to end solutions</vt:lpstr>
      <vt:lpstr>Virtuous Cycle of Growth: our technology drives experiences</vt:lpstr>
      <vt:lpstr>PowerPoint Presentation</vt:lpstr>
      <vt:lpstr>Role of Diversity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Executing to Moore’s Law</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CTPClassification=CTP_PUBLIC:VisualMarkings=, CTPClassification=CTP_NT</cp:keywords>
  <cp:lastModifiedBy/>
  <cp:revision>1</cp:revision>
  <dcterms:created xsi:type="dcterms:W3CDTF">2016-09-15T22:06:50Z</dcterms:created>
  <dcterms:modified xsi:type="dcterms:W3CDTF">2018-04-27T15:33:32Z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95a0d9f4-6aec-466a-9e5c-a27749bbdd39</vt:lpwstr>
  </property>
  <property fmtid="{D5CDD505-2E9C-101B-9397-08002B2CF9AE}" pid="3" name="CTP_TimeStamp">
    <vt:lpwstr>2018-04-27 15:33:08Z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ontentTypeId">
    <vt:lpwstr>0x010100A4CD8ADF81F94D4CBD1E99052EB255F4</vt:lpwstr>
  </property>
  <property fmtid="{D5CDD505-2E9C-101B-9397-08002B2CF9AE}" pid="8" name="CTPClassification">
    <vt:lpwstr>CTP_NT</vt:lpwstr>
  </property>
</Properties>
</file>