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9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D4C4B93-93D5-4ED1-B83F-D268C48D12CC}" type="datetimeFigureOut">
              <a:rPr lang="en-US" smtClean="0"/>
              <a:t>11/17/2017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A4A638-CE6B-414B-919D-2EA9BE2061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085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647CD-2256-4F6B-951B-6F4E54276BC3}" type="datetimeFigureOut">
              <a:rPr lang="en-US" smtClean="0"/>
              <a:t>11/17/2017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E2010-F14F-4115-8B04-F72035B50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640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647CD-2256-4F6B-951B-6F4E54276BC3}" type="datetimeFigureOut">
              <a:rPr lang="en-US" smtClean="0"/>
              <a:t>11/17/2017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E2010-F14F-4115-8B04-F72035B50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805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647CD-2256-4F6B-951B-6F4E54276BC3}" type="datetimeFigureOut">
              <a:rPr lang="en-US" smtClean="0"/>
              <a:t>11/17/2017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E2010-F14F-4115-8B04-F72035B50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31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647CD-2256-4F6B-951B-6F4E54276BC3}" type="datetimeFigureOut">
              <a:rPr lang="en-US" smtClean="0"/>
              <a:t>11/17/2017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E2010-F14F-4115-8B04-F72035B50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132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647CD-2256-4F6B-951B-6F4E54276BC3}" type="datetimeFigureOut">
              <a:rPr lang="en-US" smtClean="0"/>
              <a:t>11/17/2017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E2010-F14F-4115-8B04-F72035B50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77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647CD-2256-4F6B-951B-6F4E54276BC3}" type="datetimeFigureOut">
              <a:rPr lang="en-US" smtClean="0"/>
              <a:t>11/17/2017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E2010-F14F-4115-8B04-F72035B50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970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647CD-2256-4F6B-951B-6F4E54276BC3}" type="datetimeFigureOut">
              <a:rPr lang="en-US" smtClean="0"/>
              <a:t>11/17/2017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E2010-F14F-4115-8B04-F72035B50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482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647CD-2256-4F6B-951B-6F4E54276BC3}" type="datetimeFigureOut">
              <a:rPr lang="en-US" smtClean="0"/>
              <a:t>11/17/2017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E2010-F14F-4115-8B04-F72035B50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814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647CD-2256-4F6B-951B-6F4E54276BC3}" type="datetimeFigureOut">
              <a:rPr lang="en-US" smtClean="0"/>
              <a:t>11/17/2017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E2010-F14F-4115-8B04-F72035B50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79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647CD-2256-4F6B-951B-6F4E54276BC3}" type="datetimeFigureOut">
              <a:rPr lang="en-US" smtClean="0"/>
              <a:t>11/17/2017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E2010-F14F-4115-8B04-F72035B50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89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647CD-2256-4F6B-951B-6F4E54276BC3}" type="datetimeFigureOut">
              <a:rPr lang="en-US" smtClean="0"/>
              <a:t>11/17/2017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E2010-F14F-4115-8B04-F72035B50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788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647CD-2256-4F6B-951B-6F4E54276BC3}" type="datetimeFigureOut">
              <a:rPr lang="en-US" smtClean="0"/>
              <a:t>11/17/2017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E2010-F14F-4115-8B04-F72035B50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020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ECE Bi-Weekly Faculty Meeting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November 17</a:t>
            </a:r>
            <a:r>
              <a:rPr lang="en-US" baseline="30000" dirty="0"/>
              <a:t>,</a:t>
            </a:r>
            <a:r>
              <a:rPr lang="en-US" dirty="0" smtClean="0"/>
              <a:t>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58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Updates</a:t>
            </a:r>
          </a:p>
          <a:p>
            <a:r>
              <a:rPr lang="en-US" dirty="0" smtClean="0"/>
              <a:t>Registration</a:t>
            </a:r>
          </a:p>
          <a:p>
            <a:r>
              <a:rPr lang="en-US" dirty="0" smtClean="0"/>
              <a:t>Office Hours</a:t>
            </a:r>
          </a:p>
          <a:p>
            <a:r>
              <a:rPr lang="en-US" dirty="0" smtClean="0"/>
              <a:t>eCourse/</a:t>
            </a:r>
            <a:r>
              <a:rPr lang="en-US" dirty="0" err="1" smtClean="0"/>
              <a:t>Tasktream</a:t>
            </a:r>
            <a:endParaRPr lang="en-US" dirty="0" smtClean="0"/>
          </a:p>
          <a:p>
            <a:r>
              <a:rPr lang="en-US" dirty="0" smtClean="0"/>
              <a:t>Course Inventory</a:t>
            </a:r>
          </a:p>
          <a:p>
            <a:r>
              <a:rPr lang="en-US" dirty="0" smtClean="0"/>
              <a:t>Senior Projects for next Fall</a:t>
            </a:r>
          </a:p>
          <a:p>
            <a:r>
              <a:rPr lang="en-US" dirty="0" smtClean="0"/>
              <a:t>Budget (plans for hiring)</a:t>
            </a:r>
          </a:p>
          <a:p>
            <a:r>
              <a:rPr lang="en-US" dirty="0" smtClean="0"/>
              <a:t>Challenges in ECE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24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Updates from last meeting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/>
              <a:t>Space in SR Collins</a:t>
            </a:r>
          </a:p>
          <a:p>
            <a:pPr lvl="0"/>
            <a:r>
              <a:rPr lang="en-US" dirty="0" smtClean="0"/>
              <a:t>SOP – still working</a:t>
            </a:r>
            <a:endParaRPr lang="en-US" dirty="0"/>
          </a:p>
          <a:p>
            <a:pPr lvl="0"/>
            <a:r>
              <a:rPr lang="en-US" dirty="0"/>
              <a:t>Spring 2018 </a:t>
            </a:r>
            <a:r>
              <a:rPr lang="en-US" dirty="0" smtClean="0"/>
              <a:t>Courses – rolled out</a:t>
            </a:r>
            <a:endParaRPr lang="en-US" dirty="0"/>
          </a:p>
          <a:p>
            <a:pPr lvl="0"/>
            <a:r>
              <a:rPr lang="en-US" dirty="0"/>
              <a:t>Homecoming Open </a:t>
            </a:r>
            <a:r>
              <a:rPr lang="en-US" dirty="0" smtClean="0"/>
              <a:t>House - good</a:t>
            </a:r>
            <a:endParaRPr lang="en-US" dirty="0"/>
          </a:p>
          <a:p>
            <a:pPr lvl="0"/>
            <a:r>
              <a:rPr lang="en-US" dirty="0"/>
              <a:t>Giving </a:t>
            </a:r>
            <a:r>
              <a:rPr lang="en-US" dirty="0" smtClean="0"/>
              <a:t>Campaign 75% participation</a:t>
            </a:r>
            <a:endParaRPr lang="en-US" dirty="0"/>
          </a:p>
          <a:p>
            <a:pPr lvl="0"/>
            <a:r>
              <a:rPr lang="en-US" dirty="0" smtClean="0"/>
              <a:t>Taskstream – EE avail. CPEG next week</a:t>
            </a:r>
            <a:endParaRPr lang="en-US" dirty="0"/>
          </a:p>
          <a:p>
            <a:pPr lvl="0"/>
            <a:r>
              <a:rPr lang="en-US" dirty="0"/>
              <a:t>Summer </a:t>
            </a:r>
            <a:r>
              <a:rPr lang="en-US" dirty="0" smtClean="0"/>
              <a:t>Contracts – continue to plan</a:t>
            </a:r>
            <a:endParaRPr lang="en-US" dirty="0"/>
          </a:p>
          <a:p>
            <a:pPr lvl="0"/>
            <a:r>
              <a:rPr lang="en-US" dirty="0"/>
              <a:t>Fall 2018 </a:t>
            </a:r>
            <a:r>
              <a:rPr lang="en-US" dirty="0" smtClean="0"/>
              <a:t>Courses – starting to plan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36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Updates Academic Affairs , Business and Graduate  offices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Graduation Dec. 16 start at 10am</a:t>
            </a:r>
          </a:p>
          <a:p>
            <a:r>
              <a:rPr lang="en-US" dirty="0" smtClean="0"/>
              <a:t>Office hours posted- need spread sheet</a:t>
            </a:r>
          </a:p>
          <a:p>
            <a:r>
              <a:rPr lang="en-US" dirty="0" smtClean="0"/>
              <a:t>Grade sheets from each class must be kept</a:t>
            </a:r>
          </a:p>
          <a:p>
            <a:r>
              <a:rPr lang="en-US" dirty="0" smtClean="0"/>
              <a:t>Document Retention : Shred (1998-2006)</a:t>
            </a:r>
          </a:p>
          <a:p>
            <a:r>
              <a:rPr lang="en-US" dirty="0" smtClean="0"/>
              <a:t>Fall 2018 – GRE no longer required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24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Registration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PIN Request (face to face or online)</a:t>
            </a:r>
          </a:p>
          <a:p>
            <a:r>
              <a:rPr lang="en-US" dirty="0" smtClean="0"/>
              <a:t>No Pins for Continuing Graduate Students</a:t>
            </a:r>
          </a:p>
          <a:p>
            <a:r>
              <a:rPr lang="en-US" dirty="0" smtClean="0"/>
              <a:t>Coordinators will give missing PINs</a:t>
            </a:r>
          </a:p>
          <a:p>
            <a:r>
              <a:rPr lang="en-US" dirty="0" smtClean="0"/>
              <a:t>Overrides (100% online)</a:t>
            </a:r>
            <a:r>
              <a:rPr lang="en-US" dirty="0"/>
              <a:t>	</a:t>
            </a:r>
            <a:endParaRPr lang="en-US" dirty="0" smtClean="0"/>
          </a:p>
          <a:p>
            <a:pPr lvl="1"/>
            <a:r>
              <a:rPr lang="en-US" dirty="0" smtClean="0"/>
              <a:t>Chem and Phys overrides</a:t>
            </a:r>
          </a:p>
          <a:p>
            <a:pPr lvl="1"/>
            <a:r>
              <a:rPr lang="en-US" dirty="0" smtClean="0"/>
              <a:t>Math has a new admin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57200"/>
            <a:ext cx="5472112" cy="601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789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Office Hours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Dept  must maintain a Spreadsheet</a:t>
            </a:r>
          </a:p>
          <a:p>
            <a:pPr lvl="1"/>
            <a:r>
              <a:rPr lang="en-US" dirty="0" smtClean="0"/>
              <a:t>Send me an email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124200"/>
            <a:ext cx="4855218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6668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Course Inventory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January  and February meeting</a:t>
            </a:r>
          </a:p>
          <a:p>
            <a:r>
              <a:rPr lang="en-US" dirty="0" smtClean="0"/>
              <a:t>ELEG 4001</a:t>
            </a:r>
          </a:p>
          <a:p>
            <a:r>
              <a:rPr lang="en-US" dirty="0" smtClean="0"/>
              <a:t>ELEG 4331</a:t>
            </a:r>
          </a:p>
          <a:p>
            <a:r>
              <a:rPr lang="en-US" dirty="0" smtClean="0"/>
              <a:t>ELEG 2XX3</a:t>
            </a:r>
          </a:p>
          <a:p>
            <a:r>
              <a:rPr lang="en-US" dirty="0" smtClean="0"/>
              <a:t>ELEG 2XX3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52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Senior Projects for next Fall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Please submit now to the professors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26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 Instructors -2018</a:t>
            </a:r>
          </a:p>
          <a:p>
            <a:r>
              <a:rPr lang="en-US" dirty="0" smtClean="0"/>
              <a:t>1 Tenure Track - 2019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72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Challenges in ECE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</a:t>
            </a:r>
          </a:p>
          <a:p>
            <a:r>
              <a:rPr lang="en-US" dirty="0" smtClean="0"/>
              <a:t>GAT hiring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18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202</Words>
  <Application>Microsoft Office PowerPoint</Application>
  <PresentationFormat>On-screen Show (4:3)</PresentationFormat>
  <Paragraphs>51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ECE Bi-Weekly Faculty Meeting</vt:lpstr>
      <vt:lpstr>Agenda</vt:lpstr>
      <vt:lpstr>Updates from last meeting</vt:lpstr>
      <vt:lpstr>Updates Academic Affairs , Business and Graduate  offices</vt:lpstr>
      <vt:lpstr>Registration</vt:lpstr>
      <vt:lpstr>Office Hours</vt:lpstr>
      <vt:lpstr>Course Inventory </vt:lpstr>
      <vt:lpstr>Senior Projects for next Fall </vt:lpstr>
      <vt:lpstr>Budget</vt:lpstr>
      <vt:lpstr>Challenges in ECE </vt:lpstr>
    </vt:vector>
  </TitlesOfParts>
  <Company>Prairie View A&amp;M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Bi-Weekly Faculty Meeting</dc:title>
  <dc:creator>Obiomon,Pamela</dc:creator>
  <cp:lastModifiedBy>Obiomon,Pamela</cp:lastModifiedBy>
  <cp:revision>4</cp:revision>
  <cp:lastPrinted>2017-11-17T18:10:06Z</cp:lastPrinted>
  <dcterms:created xsi:type="dcterms:W3CDTF">2017-11-17T16:57:39Z</dcterms:created>
  <dcterms:modified xsi:type="dcterms:W3CDTF">2017-11-17T18:12:32Z</dcterms:modified>
</cp:coreProperties>
</file>