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C249F-27FF-4055-8636-110250F55CF8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5D9A0-19B9-4987-98A7-09F9E74CE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3709B-EADB-4B40-AB27-5D6E521C38C3}" type="datetime1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8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81069-88F4-44C7-BF11-92C056A70DAC}" type="datetime1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8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F93D-BF19-4195-8815-8D58C8D2CCE5}" type="datetime1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57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A26D7-6061-4FD9-9524-5E5EF2ACBFB4}" type="datetime1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3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3337D-C0E5-4008-AB08-4C64D5EBD7A4}" type="datetime1">
              <a:rPr lang="en-US" smtClean="0"/>
              <a:t>10/20/2017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52208-DA05-4AA1-9786-5460A92DE48A}" type="datetime1">
              <a:rPr lang="en-US" smtClean="0"/>
              <a:t>10/20/2017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0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2B9D-54F1-4FB6-A5D7-D62220D85FA6}" type="datetime1">
              <a:rPr lang="en-US" smtClean="0"/>
              <a:t>10/20/2017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3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2B3C-4311-4CCC-A886-4E25784A2FCA}" type="datetime1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2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31C24-CD9B-4E67-86C0-20F343980EA1}" type="datetime1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8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6CAE-C1E0-4751-B721-7A79BDE7E8C3}" type="datetime1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46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707A-C1AE-4D07-A0C5-F22FE76DCE90}" type="datetime1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98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F1821-8F50-442D-9B32-BE9D6CD90F65}" type="datetime1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F200D-D0DE-493E-B5CC-AE585402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00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ecure.touchnet.com/C20166_ustores/web/product_detail.jsp?PRODUCTID=42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20, 2017</a:t>
            </a:r>
          </a:p>
          <a:p>
            <a:r>
              <a:rPr lang="en-US" dirty="0" smtClean="0"/>
              <a:t>Pamela Obiomon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Updates</a:t>
            </a:r>
          </a:p>
          <a:p>
            <a:pPr lvl="0"/>
            <a:r>
              <a:rPr lang="en-US" dirty="0"/>
              <a:t>Space in SR Collins</a:t>
            </a:r>
          </a:p>
          <a:p>
            <a:pPr lvl="0"/>
            <a:r>
              <a:rPr lang="en-US" dirty="0"/>
              <a:t>Standard Operating Procedure Manual (SOP)</a:t>
            </a:r>
          </a:p>
          <a:p>
            <a:pPr lvl="0"/>
            <a:r>
              <a:rPr lang="en-US" dirty="0"/>
              <a:t>Homecoming Open House</a:t>
            </a:r>
          </a:p>
          <a:p>
            <a:pPr lvl="0"/>
            <a:r>
              <a:rPr lang="en-US" dirty="0"/>
              <a:t>Giving Campaign</a:t>
            </a:r>
          </a:p>
          <a:p>
            <a:pPr lvl="0"/>
            <a:r>
              <a:rPr lang="en-US" dirty="0"/>
              <a:t>Taskstream</a:t>
            </a:r>
          </a:p>
          <a:p>
            <a:pPr lvl="0"/>
            <a:r>
              <a:rPr lang="en-US" dirty="0"/>
              <a:t>Spring 2018 Courses</a:t>
            </a:r>
          </a:p>
          <a:p>
            <a:pPr lvl="0"/>
            <a:r>
              <a:rPr lang="en-US" dirty="0"/>
              <a:t>Fall 2018 Courses</a:t>
            </a:r>
          </a:p>
          <a:p>
            <a:pPr lvl="0"/>
            <a:r>
              <a:rPr lang="en-US" dirty="0"/>
              <a:t>Summer Contracts</a:t>
            </a:r>
          </a:p>
          <a:p>
            <a:pPr lvl="0"/>
            <a:r>
              <a:rPr lang="en-US" dirty="0"/>
              <a:t>Academic Advising – for Priority Registration</a:t>
            </a:r>
          </a:p>
          <a:p>
            <a:pPr lvl="0"/>
            <a:r>
              <a:rPr lang="en-US" dirty="0"/>
              <a:t>Deadlines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0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Graduate Coordinator- Dr. Wilkins</a:t>
            </a:r>
          </a:p>
          <a:p>
            <a:pPr lvl="1"/>
            <a:r>
              <a:rPr lang="en-US" dirty="0" smtClean="0"/>
              <a:t>Graduate Council Meeting</a:t>
            </a:r>
          </a:p>
          <a:p>
            <a:r>
              <a:rPr lang="en-US" dirty="0" smtClean="0"/>
              <a:t>Undergraduate Coordinator- Dr. Kirby</a:t>
            </a:r>
          </a:p>
          <a:p>
            <a:pPr lvl="1"/>
            <a:r>
              <a:rPr lang="en-US" dirty="0" smtClean="0"/>
              <a:t>Degree audits complete- comments sent to faculty. </a:t>
            </a:r>
          </a:p>
          <a:p>
            <a:pPr lvl="1"/>
            <a:r>
              <a:rPr lang="en-US" dirty="0" smtClean="0"/>
              <a:t>My Degree works Training next Friday at 12-1pm </a:t>
            </a:r>
          </a:p>
          <a:p>
            <a:pPr lvl="1"/>
            <a:r>
              <a:rPr lang="en-US" dirty="0" smtClean="0"/>
              <a:t>New Office Hour Policy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MyDegreeWorks PVAM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3611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7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in SR Collins- Kureshi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Riaz took a group over to look at the Space and equipment.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7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Operating Procedure Manual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Committee Members:</a:t>
            </a:r>
          </a:p>
          <a:p>
            <a:pPr lvl="1"/>
            <a:r>
              <a:rPr lang="en-US" dirty="0" smtClean="0"/>
              <a:t>Kirby</a:t>
            </a:r>
          </a:p>
          <a:p>
            <a:pPr lvl="1"/>
            <a:r>
              <a:rPr lang="en-US" dirty="0" smtClean="0"/>
              <a:t>Cui</a:t>
            </a:r>
          </a:p>
          <a:p>
            <a:pPr lvl="1"/>
            <a:r>
              <a:rPr lang="en-US" dirty="0" smtClean="0"/>
              <a:t>Annamalai</a:t>
            </a:r>
          </a:p>
          <a:p>
            <a:pPr lvl="1"/>
            <a:r>
              <a:rPr lang="en-US" dirty="0" smtClean="0"/>
              <a:t>Foreman</a:t>
            </a:r>
          </a:p>
          <a:p>
            <a:pPr lvl="1"/>
            <a:endParaRPr lang="en-US" dirty="0"/>
          </a:p>
          <a:p>
            <a:r>
              <a:rPr lang="en-US" dirty="0" smtClean="0"/>
              <a:t>Committee met and delivered the 1</a:t>
            </a:r>
            <a:r>
              <a:rPr lang="en-US" baseline="30000" dirty="0" smtClean="0"/>
              <a:t>st</a:t>
            </a:r>
            <a:r>
              <a:rPr lang="en-US" dirty="0" smtClean="0"/>
              <a:t> draft </a:t>
            </a:r>
          </a:p>
          <a:p>
            <a:pPr lvl="1"/>
            <a:r>
              <a:rPr lang="en-US" dirty="0" smtClean="0"/>
              <a:t>Faculty will be able to review after editing next week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9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Homecoming Open House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219200"/>
            <a:ext cx="68199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62050" y="5029200"/>
            <a:ext cx="493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Saturday , October 27, 2017</a:t>
            </a:r>
          </a:p>
          <a:p>
            <a:r>
              <a:rPr lang="en-US" dirty="0" smtClean="0"/>
              <a:t>After the parade which starts at 9:00am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4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and Staff Giving Campaign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6565" y="1066800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link</a:t>
            </a:r>
            <a:r>
              <a:rPr lang="en-US" dirty="0"/>
              <a:t>:  </a:t>
            </a:r>
            <a:r>
              <a:rPr lang="en-US" b="1" u="sng" dirty="0">
                <a:hlinkClick r:id="rId2"/>
              </a:rPr>
              <a:t>Donate to the Electrical and Computer Engineering</a:t>
            </a:r>
            <a:r>
              <a:rPr lang="en-US" dirty="0"/>
              <a:t>. 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The ECE account number is 552082.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765" y="3124200"/>
            <a:ext cx="4871202" cy="3575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04800" y="2362200"/>
            <a:ext cx="797880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Thanks  to those who have already donated !!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838856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Your gift is on its way.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0" y="3886200"/>
            <a:ext cx="398940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Thanks  to those who are considering donating!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71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Taskstream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should be uploading assignments in eCourse now</a:t>
            </a:r>
          </a:p>
          <a:p>
            <a:r>
              <a:rPr lang="en-US" dirty="0" smtClean="0"/>
              <a:t>Faculty should evaluate</a:t>
            </a:r>
          </a:p>
          <a:p>
            <a:pPr lvl="1"/>
            <a:r>
              <a:rPr lang="en-US" dirty="0" smtClean="0"/>
              <a:t>Last year about 4 faculty members completed the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5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18418"/>
            <a:ext cx="8229600" cy="4525963"/>
          </a:xfrm>
        </p:spPr>
        <p:txBody>
          <a:bodyPr/>
          <a:lstStyle/>
          <a:p>
            <a:r>
              <a:rPr lang="en-US" dirty="0" smtClean="0"/>
              <a:t>Faculty can view Spring 2018 courses in PantherTracks</a:t>
            </a:r>
          </a:p>
          <a:p>
            <a:pPr lvl="1"/>
            <a:r>
              <a:rPr lang="en-US" dirty="0" smtClean="0"/>
              <a:t>Review and give feedback as soon as possible</a:t>
            </a:r>
          </a:p>
          <a:p>
            <a:pPr lvl="1"/>
            <a:r>
              <a:rPr lang="en-US" dirty="0" smtClean="0"/>
              <a:t>Students will view Nov 4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937414"/>
            <a:ext cx="2743200" cy="264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0" y="35814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Visit PantherTracks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2018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Preparing Fall 2018 Courses  </a:t>
            </a:r>
          </a:p>
          <a:p>
            <a:r>
              <a:rPr lang="en-US" dirty="0" smtClean="0"/>
              <a:t>Please submit courses you would like to teach.</a:t>
            </a:r>
          </a:p>
          <a:p>
            <a:r>
              <a:rPr lang="en-US" dirty="0" smtClean="0"/>
              <a:t>Course inventory available on Faculty Resource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10</a:t>
            </a:fld>
            <a:endParaRPr lang="en-U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0"/>
            <a:ext cx="2667000" cy="285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00600" y="3429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Handout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84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Contracts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preparing for summer research and summer contracts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Call Oct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Call February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5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Academic Advising for Priority Registration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November 4</a:t>
            </a:r>
            <a:r>
              <a:rPr lang="en-US" baseline="30000" dirty="0" smtClean="0"/>
              <a:t>th</a:t>
            </a:r>
            <a:r>
              <a:rPr lang="en-US" dirty="0" smtClean="0"/>
              <a:t> – students are able to see schedule</a:t>
            </a:r>
          </a:p>
          <a:p>
            <a:r>
              <a:rPr lang="en-US" dirty="0" smtClean="0"/>
              <a:t>PINs should be available </a:t>
            </a:r>
          </a:p>
          <a:p>
            <a:pPr lvl="1"/>
            <a:r>
              <a:rPr lang="en-US" dirty="0" smtClean="0"/>
              <a:t>proposal to eliminate PINs</a:t>
            </a:r>
          </a:p>
          <a:p>
            <a:r>
              <a:rPr lang="en-US" dirty="0" smtClean="0"/>
              <a:t>Office hours should be posted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02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Midterm Grades Posted – Tues, Oct 24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Graduate Student Deadlines</a:t>
            </a:r>
          </a:p>
          <a:p>
            <a:r>
              <a:rPr lang="en-US" dirty="0" smtClean="0"/>
              <a:t>October </a:t>
            </a:r>
            <a:r>
              <a:rPr lang="en-US" dirty="0"/>
              <a:t>23, Last day to Defend the Thesis/Project/Dissertation</a:t>
            </a:r>
          </a:p>
          <a:p>
            <a:r>
              <a:rPr lang="en-US" dirty="0" smtClean="0"/>
              <a:t>Nov </a:t>
            </a:r>
            <a:r>
              <a:rPr lang="en-US" dirty="0"/>
              <a:t>3, Deadline for Thesis, Project and Dissertation Draft to be submitted to the Department</a:t>
            </a:r>
          </a:p>
          <a:p>
            <a:r>
              <a:rPr lang="en-US" dirty="0" smtClean="0"/>
              <a:t>Nov </a:t>
            </a:r>
            <a:r>
              <a:rPr lang="en-US" dirty="0"/>
              <a:t>27, Deadline to submit bound Thesis/ Dissertation </a:t>
            </a:r>
          </a:p>
          <a:p>
            <a:r>
              <a:rPr lang="en-US" dirty="0" smtClean="0"/>
              <a:t>Nov </a:t>
            </a:r>
            <a:r>
              <a:rPr lang="en-US" dirty="0"/>
              <a:t>27, Submit IP Grades</a:t>
            </a:r>
          </a:p>
          <a:p>
            <a:r>
              <a:rPr lang="en-US" dirty="0" smtClean="0"/>
              <a:t>Dec </a:t>
            </a:r>
            <a:r>
              <a:rPr lang="en-US" dirty="0"/>
              <a:t>16 Commencement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200D-D0DE-493E-B5CC-AE5854024C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4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353</Words>
  <Application>Microsoft Office PowerPoint</Application>
  <PresentationFormat>On-screen Show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ECE Faculty Meeting</vt:lpstr>
      <vt:lpstr>Agenda</vt:lpstr>
      <vt:lpstr>Updates</vt:lpstr>
      <vt:lpstr>Space in SR Collins- Kureshi</vt:lpstr>
      <vt:lpstr>Standard Operating Procedure Manual</vt:lpstr>
      <vt:lpstr>Homecoming Open House</vt:lpstr>
      <vt:lpstr>Faculty and Staff Giving Campaign</vt:lpstr>
      <vt:lpstr>Taskstream</vt:lpstr>
      <vt:lpstr>Spring Courses</vt:lpstr>
      <vt:lpstr>Fall 2018 Courses</vt:lpstr>
      <vt:lpstr>Summer Contracts</vt:lpstr>
      <vt:lpstr>Academic Advising for Priority Registration </vt:lpstr>
      <vt:lpstr>Deadlines 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Obiomon,Pamela</dc:creator>
  <cp:lastModifiedBy>Obiomon,Pamela</cp:lastModifiedBy>
  <cp:revision>14</cp:revision>
  <cp:lastPrinted>2017-10-20T14:52:14Z</cp:lastPrinted>
  <dcterms:created xsi:type="dcterms:W3CDTF">2017-10-20T13:47:44Z</dcterms:created>
  <dcterms:modified xsi:type="dcterms:W3CDTF">2017-10-20T18:19:11Z</dcterms:modified>
</cp:coreProperties>
</file>