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7" r:id="rId1"/>
  </p:sldMasterIdLst>
  <p:notesMasterIdLst>
    <p:notesMasterId r:id="rId7"/>
  </p:notesMasterIdLst>
  <p:sldIdLst>
    <p:sldId id="256" r:id="rId2"/>
    <p:sldId id="267" r:id="rId3"/>
    <p:sldId id="257" r:id="rId4"/>
    <p:sldId id="258" r:id="rId5"/>
    <p:sldId id="26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182" autoAdjust="0"/>
    <p:restoredTop sz="94660"/>
  </p:normalViewPr>
  <p:slideViewPr>
    <p:cSldViewPr snapToGrid="0">
      <p:cViewPr varScale="1">
        <p:scale>
          <a:sx n="126" d="100"/>
          <a:sy n="126" d="100"/>
        </p:scale>
        <p:origin x="200" y="5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9203D3-9ACD-124E-9B15-6D2891F5DE4A}" type="datetimeFigureOut">
              <a:rPr lang="en-US" smtClean="0"/>
              <a:t>8/15/26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819AFF-25E4-6A48-A169-4E774E6D21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517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Greet the viewers. Introduce yourself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19AFF-25E4-6A48-A169-4E774E6D21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654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EDAB9-3CC7-FFB6-D25A-0F2B25D46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D7EE9E-297C-1DF2-81F2-1A85A70131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D91C99-CDB7-07AE-368C-5FBD968F4E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After going over the slide, say, "I'm going to jump out out of the presentation for a moment to go to </a:t>
            </a:r>
            <a:r>
              <a:rPr lang="en-US" dirty="0" err="1"/>
              <a:t>microsoft.com</a:t>
            </a:r>
            <a:r>
              <a:rPr lang="en-US" dirty="0"/>
              <a:t> and show how to find more resources about accessibility." </a:t>
            </a:r>
          </a:p>
          <a:p>
            <a:r>
              <a:rPr lang="en-US" dirty="0"/>
              <a:t>Do a search on accessibility and point out "Accessibility settings"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9354FF-A503-580E-565F-6E79BE6F8B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19AFF-25E4-6A48-A169-4E774E6D219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02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After going over the slide, say, "I'm going to jump out out of the presentation for a moment to go to </a:t>
            </a:r>
            <a:r>
              <a:rPr lang="en-US" dirty="0" err="1"/>
              <a:t>microsoft.com</a:t>
            </a:r>
            <a:r>
              <a:rPr lang="en-US" dirty="0"/>
              <a:t> and show how to find more resources about accessibility." </a:t>
            </a:r>
          </a:p>
          <a:p>
            <a:r>
              <a:rPr lang="en-US" dirty="0"/>
              <a:t>Do a search on accessibility and point out "Accessibility settings"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19AFF-25E4-6A48-A169-4E774E6D219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1846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19AFF-25E4-6A48-A169-4E774E6D219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637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A43FB-94E9-D423-8646-A7867C5BC0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963618-EF0E-4F5D-6C96-DE146DE26E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8258BD-680A-00FA-ED72-B89AA21BB0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After going over the slide, say, "I'm going to jump out out of the presentation for a moment to go to </a:t>
            </a:r>
            <a:r>
              <a:rPr lang="en-US" dirty="0" err="1"/>
              <a:t>microsoft.com</a:t>
            </a:r>
            <a:r>
              <a:rPr lang="en-US" dirty="0"/>
              <a:t> and show how to find more resources about accessibility." </a:t>
            </a:r>
          </a:p>
          <a:p>
            <a:r>
              <a:rPr lang="en-US" dirty="0"/>
              <a:t>Do a search on accessibility and point out "Accessibility settings"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9D7A9B-443B-C349-5CF3-78F48A4685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19AFF-25E4-6A48-A169-4E774E6D219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425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CE6FD-CCF7-5917-E03B-64240DBD45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BD651A-2E28-E5B5-6F6F-AD34006A23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50FED3-3CCB-9865-F5B9-471AC71D4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9977-3B7D-41E9-8684-189AB6DF1718}" type="datetimeFigureOut">
              <a:rPr lang="en-US" smtClean="0"/>
              <a:t>8/15/26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6C9B77-B962-DC8C-07DF-8D023FF96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7F5511-680B-A9DA-B9FC-ED8C417FC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E6AD-E8F0-4D1A-BBE2-3C1DD9F97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310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8F812-E94E-6E45-7929-05C6C12B1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D43863-4C77-8713-EC9F-046AFFBF4C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DB1CD7-0998-43C4-0CE8-94D76C2E2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9977-3B7D-41E9-8684-189AB6DF1718}" type="datetimeFigureOut">
              <a:rPr lang="en-US" smtClean="0"/>
              <a:t>8/15/26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D2FE4-E753-8244-9306-289638E8F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253BDE-1B75-DC26-004A-7DA0054E0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E6AD-E8F0-4D1A-BBE2-3C1DD9F97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163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D16B42-58D4-7FF4-5CC2-503FE957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FD441F-1331-9380-A048-D701ACDB4D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155FEC-112D-3A5F-97A3-42E404791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9977-3B7D-41E9-8684-189AB6DF1718}" type="datetimeFigureOut">
              <a:rPr lang="en-US" smtClean="0"/>
              <a:t>8/15/26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D90FB1-F353-CD9B-912E-D9EF73A2B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86FF03-A39A-E935-8651-6822C5F77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E6AD-E8F0-4D1A-BBE2-3C1DD9F97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705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5BEE7-862B-7EF2-973E-2D266FEDC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29FBB3-56E5-8289-8ED3-00F92B343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75BBF9-45E3-6BCF-D731-23053E343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9977-3B7D-41E9-8684-189AB6DF1718}" type="datetimeFigureOut">
              <a:rPr lang="en-US" smtClean="0"/>
              <a:t>8/15/26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150FE0-22EA-8347-50FE-A6B252CED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FFF989-9BDA-3EC3-112C-AB0B519A6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E6AD-E8F0-4D1A-BBE2-3C1DD9F97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126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C7D6F-A5A3-3FDE-71B8-727781222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613CCA-31EB-A5CB-4A05-1F48B5137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D4DC8D-03D5-09A0-51EE-160526818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9977-3B7D-41E9-8684-189AB6DF1718}" type="datetimeFigureOut">
              <a:rPr lang="en-US" smtClean="0"/>
              <a:t>8/15/26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92BD6-5B6C-D2A0-2E37-227105556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2D51C6-95A7-7CFB-77B1-2E6F141D2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E6AD-E8F0-4D1A-BBE2-3C1DD9F97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33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31E4B-7A34-6D33-95C5-1CE5FECC6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521221-BCED-656B-FB72-55A37BD722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D8106B-F4DD-9036-39DA-7C104BC91D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7E5C1E-557C-64A8-CDD0-C4B206F4F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9977-3B7D-41E9-8684-189AB6DF1718}" type="datetimeFigureOut">
              <a:rPr lang="en-US" smtClean="0"/>
              <a:t>8/15/26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26E701-DC66-436D-EB81-8B50D708B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C8CDA3-4C54-A3AA-48F2-ACD153F09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E6AD-E8F0-4D1A-BBE2-3C1DD9F97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50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01CC0-BDD6-E088-A503-71609F337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FD49CD-4727-A05C-2B80-2091F254FA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BD8CBB-6EC4-DB24-5FE4-5B3F1A9A50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4D0E90-FB11-2421-7749-F1184DD611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F80ACE-2289-DEE3-E14C-6328BF5DF6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A7C9BF-6783-4422-BEEC-2F73DE6A2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9977-3B7D-41E9-8684-189AB6DF1718}" type="datetimeFigureOut">
              <a:rPr lang="en-US" smtClean="0"/>
              <a:t>8/15/26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633A77-5E39-5901-B0AF-CD1D06F7C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8D0419-296D-C833-C0A9-E8CB0FC9B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E6AD-E8F0-4D1A-BBE2-3C1DD9F97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078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E66D8-EA97-5114-38C8-7A66F528CF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BB2602-EB47-06CB-3E91-8EA3E3607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9977-3B7D-41E9-8684-189AB6DF1718}" type="datetimeFigureOut">
              <a:rPr lang="en-US" smtClean="0"/>
              <a:t>8/15/26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3F492B-D9B1-40DA-68AC-76992A8E9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A45DFC-C540-9C07-1897-F3D2D0C8F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E6AD-E8F0-4D1A-BBE2-3C1DD9F97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544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75FA99-5B16-BBD7-D944-5E32B29D8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9977-3B7D-41E9-8684-189AB6DF1718}" type="datetimeFigureOut">
              <a:rPr lang="en-US" smtClean="0"/>
              <a:t>8/15/26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975B92-95D4-4A16-E5A6-36FD6788C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5C8A3C-3DB8-B959-D559-AFD3F4291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E6AD-E8F0-4D1A-BBE2-3C1DD9F97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759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5A783-D5AE-1D3E-AEAD-D661238D7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E9EE9-9AD0-8384-B91E-5DCBB83444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21373E-455F-226A-C1EA-83D6671766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7A6665-64B0-3AEF-5367-0EDCD88065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9977-3B7D-41E9-8684-189AB6DF1718}" type="datetimeFigureOut">
              <a:rPr lang="en-US" smtClean="0"/>
              <a:t>8/15/26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60306-2BBE-7AFF-C10E-7BE418995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8EEB9C-44B4-0E7C-40F0-CB1CF07C4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E6AD-E8F0-4D1A-BBE2-3C1DD9F97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912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B85FD-ED7D-F55E-CD33-8690A1586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DF9A99-8E41-3875-DDE0-E5F1B47564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D9A0A3-5E0C-1F22-5E33-24DD9F7073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35A430-D723-D96A-118C-27D71F81A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9977-3B7D-41E9-8684-189AB6DF1718}" type="datetimeFigureOut">
              <a:rPr lang="en-US" smtClean="0"/>
              <a:t>8/15/26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86312D-A64B-20C6-8D10-7D1C93153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FDAA66-E26D-C760-2B3B-F20675786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B0E6AD-E8F0-4D1A-BBE2-3C1DD9F97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181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D163A7-8213-D1C9-0F1B-E0349A3F5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8ACF72-1962-7387-ECA7-7E1B34FA5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7A0605-8410-BE54-7ADA-FE2A349D11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449977-3B7D-41E9-8684-189AB6DF1718}" type="datetimeFigureOut">
              <a:rPr lang="en-US" smtClean="0"/>
              <a:t>8/15/26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6F045B-3EC7-2360-709C-80E03B129F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3DD234-3790-A4CD-6363-F5A3A5165E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5B0E6AD-E8F0-4D1A-BBE2-3C1DD9F978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768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courses.pvamu.ed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ypassword.pvamu.edu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vamu.edu/cite/" TargetMode="External"/><Relationship Id="rId5" Type="http://schemas.openxmlformats.org/officeDocument/2006/relationships/hyperlink" Target="mailto:servicedesk@pvamu.edu" TargetMode="External"/><Relationship Id="rId4" Type="http://schemas.openxmlformats.org/officeDocument/2006/relationships/hyperlink" Target="mailto:ciits@pvamu.edu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ight Triangle 35">
            <a:extLst>
              <a:ext uri="{FF2B5EF4-FFF2-40B4-BE49-F238E27FC236}">
                <a16:creationId xmlns:a16="http://schemas.microsoft.com/office/drawing/2014/main" id="{0097543A-4B7E-BAE1-5B13-10E5FD615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7902341" cy="6858000"/>
          </a:xfrm>
          <a:prstGeom prst="rtTriangle">
            <a:avLst/>
          </a:prstGeom>
          <a:gradFill>
            <a:gsLst>
              <a:gs pos="100000">
                <a:srgbClr val="FFC000"/>
              </a:gs>
              <a:gs pos="3670">
                <a:schemeClr val="bg1"/>
              </a:gs>
              <a:gs pos="60000">
                <a:srgbClr val="FFC000"/>
              </a:gs>
              <a:gs pos="100000">
                <a:srgbClr val="703A47"/>
              </a:gs>
              <a:gs pos="99000">
                <a:srgbClr val="330066"/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93CF3F3-E705-2578-C358-F94C4D148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4888" y="2931007"/>
            <a:ext cx="2557112" cy="39269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9E43AE0-1002-7444-4294-F5F495BAC2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122363"/>
            <a:ext cx="8225482" cy="2306637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rgbClr val="33006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Northwest Houston Center Fall 2026 Information Session/Orientation</a:t>
            </a:r>
            <a:br>
              <a:rPr lang="en-US" sz="3600" b="1" dirty="0">
                <a:solidFill>
                  <a:srgbClr val="33006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330066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Canvas (eCourses) Orientation </a:t>
            </a:r>
            <a:endParaRPr lang="en-US" sz="3600" b="1" dirty="0">
              <a:solidFill>
                <a:srgbClr val="330066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FB3766-CF41-E326-411C-0AC315481E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49344" y="4659023"/>
            <a:ext cx="3192544" cy="1703896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600" dirty="0">
                <a:solidFill>
                  <a:srgbClr val="330066"/>
                </a:solidFill>
              </a:rPr>
              <a:t>Major Stewart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600" dirty="0">
                <a:solidFill>
                  <a:srgbClr val="330066"/>
                </a:solidFill>
              </a:rPr>
              <a:t>Instructional Designer III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600" dirty="0">
                <a:solidFill>
                  <a:srgbClr val="330066"/>
                </a:solidFill>
              </a:rPr>
              <a:t>Prairie View A&amp;M University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600" dirty="0">
                <a:solidFill>
                  <a:srgbClr val="330066"/>
                </a:solidFill>
              </a:rPr>
              <a:t>Center for Instructional Innovation 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600" dirty="0">
                <a:solidFill>
                  <a:srgbClr val="330066"/>
                </a:solidFill>
              </a:rPr>
              <a:t>and Technology Services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r>
              <a:rPr lang="en-US" sz="1600" dirty="0">
                <a:solidFill>
                  <a:srgbClr val="330066"/>
                </a:solidFill>
              </a:rPr>
              <a:t>(CIITS)</a:t>
            </a:r>
          </a:p>
        </p:txBody>
      </p:sp>
    </p:spTree>
    <p:extLst>
      <p:ext uri="{BB962C8B-B14F-4D97-AF65-F5344CB8AC3E}">
        <p14:creationId xmlns:p14="http://schemas.microsoft.com/office/powerpoint/2010/main" val="2596241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EA398BA2-E6A4-1C1C-E507-E173EFB0E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2BF5F16-0D8F-C97B-ED65-68DC56AA7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0085" y="702647"/>
            <a:ext cx="8403657" cy="68339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ABC47F-16DD-BC41-46E2-F5DC9C6EC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30066"/>
                </a:solidFill>
              </a:rPr>
              <a:t>Canvas Orientation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C7FF5C-F492-76F6-4CE2-8A3C2343E5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3200" dirty="0"/>
              <a:t>Accessing Canvas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3200" dirty="0"/>
              <a:t>Technical Support</a:t>
            </a:r>
          </a:p>
          <a:p>
            <a:pPr>
              <a:lnSpc>
                <a:spcPct val="200000"/>
              </a:lnSpc>
              <a:buFont typeface="Wingdings" pitchFamily="2" charset="2"/>
              <a:buChar char="Ø"/>
            </a:pPr>
            <a:r>
              <a:rPr lang="en-US" sz="3200" dirty="0"/>
              <a:t>Navigating Canvas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F397651-4F9E-421A-F9B8-36988D21E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6017" y="365125"/>
            <a:ext cx="96252" cy="6314808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699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F811A39-1830-B62F-458B-F2959C5541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0085" y="702647"/>
            <a:ext cx="8403657" cy="68339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714403-40CD-6A8F-03F9-AB2D19C1B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330066"/>
                </a:solidFill>
              </a:rPr>
              <a:t>Accessing Canvas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392B3-4A18-57D3-6B05-FAD4E81453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06440" cy="4351338"/>
          </a:xfrm>
        </p:spPr>
        <p:txBody>
          <a:bodyPr>
            <a:normAutofit/>
          </a:bodyPr>
          <a:lstStyle/>
          <a:p>
            <a:pPr marL="463550" indent="-46355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en-US" sz="3200" u="sng" dirty="0">
                <a:hlinkClick r:id="rId3"/>
              </a:rPr>
              <a:t>https://ecourses.pvamu.edu</a:t>
            </a:r>
            <a:endParaRPr lang="en-US" sz="3200" u="sng" dirty="0"/>
          </a:p>
          <a:p>
            <a:pPr marL="463550" indent="-46355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en-US" sz="3200" dirty="0"/>
              <a:t>Link at the bottom of every page on the PV website</a:t>
            </a:r>
          </a:p>
          <a:p>
            <a:pPr marL="463550" indent="-46355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en-US" sz="3200" dirty="0"/>
              <a:t>Link in PV Place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9463ADF-D1E8-4D9B-EB5F-312F422D79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6017" y="365125"/>
            <a:ext cx="96252" cy="6314808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2" descr="Screen shot of part of the list of links on every PVAMU web page. The location eCourses link is indicated.">
            <a:extLst>
              <a:ext uri="{FF2B5EF4-FFF2-40B4-BE49-F238E27FC236}">
                <a16:creationId xmlns:a16="http://schemas.microsoft.com/office/drawing/2014/main" id="{B22A58BB-5443-3C1E-2E39-12C1D83CF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0740" y="1570507"/>
            <a:ext cx="4628991" cy="4861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C2BF07-DD39-48E7-DE79-8166F71D25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6085" y="4186687"/>
            <a:ext cx="2282031" cy="240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486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F24F5E3-4A14-2956-10A2-0D7F6AEAC2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0085" y="635272"/>
            <a:ext cx="8403657" cy="68339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E72E57-80B6-08CE-6DEF-C29B668CF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9789"/>
          </a:xfrm>
        </p:spPr>
        <p:txBody>
          <a:bodyPr/>
          <a:lstStyle/>
          <a:p>
            <a:r>
              <a:rPr lang="en-US" dirty="0">
                <a:solidFill>
                  <a:srgbClr val="330066"/>
                </a:solidFill>
              </a:rPr>
              <a:t>Technical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BE5B2-927B-FD96-6F67-2F4D6AC991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4914"/>
            <a:ext cx="10515600" cy="5178926"/>
          </a:xfrm>
        </p:spPr>
        <p:txBody>
          <a:bodyPr>
            <a:normAutofit fontScale="77500" lnSpcReduction="20000"/>
          </a:bodyPr>
          <a:lstStyle/>
          <a:p>
            <a:pPr lvl="1"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en-US" sz="3200" dirty="0"/>
              <a:t>Password reset</a:t>
            </a:r>
          </a:p>
          <a:p>
            <a:pPr lvl="2"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en-US" sz="3200" u="sng" dirty="0">
                <a:hlinkClick r:id="rId3"/>
              </a:rPr>
              <a:t>https://mypassword.pvamu.edu/</a:t>
            </a:r>
            <a:endParaRPr lang="en-US" sz="3200" u="sng" dirty="0"/>
          </a:p>
          <a:p>
            <a:pPr lvl="2"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en-US" sz="3200" dirty="0"/>
              <a:t>Link on the PV Place web page</a:t>
            </a:r>
          </a:p>
          <a:p>
            <a:pPr lvl="1"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en-US" sz="3200" dirty="0"/>
              <a:t>eCourses issues</a:t>
            </a:r>
          </a:p>
          <a:p>
            <a:pPr lvl="2"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en-US" sz="3200" dirty="0"/>
              <a:t>936-261-3280</a:t>
            </a:r>
          </a:p>
          <a:p>
            <a:pPr lvl="2"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en-US" sz="3200" u="sng" dirty="0">
                <a:hlinkClick r:id="rId4"/>
              </a:rPr>
              <a:t>ciits@pvamu.edu</a:t>
            </a:r>
            <a:endParaRPr lang="en-US" sz="3200" u="sng" dirty="0"/>
          </a:p>
          <a:p>
            <a:pPr lvl="2"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en-US" sz="3200" dirty="0"/>
              <a:t>Resources button in Canvas Menu</a:t>
            </a:r>
          </a:p>
          <a:p>
            <a:pPr lvl="1"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en-US" sz="3200" dirty="0"/>
              <a:t>Technology issues not related to eCourses</a:t>
            </a:r>
          </a:p>
          <a:p>
            <a:pPr lvl="2"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en-US" sz="3200" dirty="0"/>
              <a:t>936-261-2525</a:t>
            </a:r>
          </a:p>
          <a:p>
            <a:pPr lvl="2"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en-US" sz="3200" u="sng" dirty="0">
                <a:hlinkClick r:id="rId5"/>
              </a:rPr>
              <a:t>servicedesk@pvamu.edu</a:t>
            </a:r>
            <a:endParaRPr lang="en-US" sz="3200" dirty="0"/>
          </a:p>
          <a:p>
            <a:pPr lvl="2">
              <a:spcBef>
                <a:spcPts val="800"/>
              </a:spcBef>
              <a:spcAft>
                <a:spcPts val="800"/>
              </a:spcAft>
              <a:buFont typeface="Wingdings" pitchFamily="2" charset="2"/>
              <a:buChar char="Ø"/>
            </a:pPr>
            <a:r>
              <a:rPr lang="en-US" sz="3200" u="sng" dirty="0">
                <a:hlinkClick r:id="rId6"/>
              </a:rPr>
              <a:t>https://www.pvamu.edu/cite/</a:t>
            </a:r>
            <a:r>
              <a:rPr lang="en-US" sz="3200" dirty="0"/>
              <a:t> 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8889046-B0CF-1A09-EE74-C3FBCB6CB1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6017" y="365125"/>
            <a:ext cx="96252" cy="6314808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42115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4BAD6-F4D7-0D5E-1128-C76FD78B5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E714D77-8CA2-26ED-86E6-78AA4C8F5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0085" y="702647"/>
            <a:ext cx="8403657" cy="683394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DAAFB9-F41C-BF3D-14E6-8777395B4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330066"/>
                </a:solidFill>
              </a:rPr>
              <a:t>Canvas Orientation</a:t>
            </a:r>
            <a:endParaRPr lang="en-US" dirty="0">
              <a:solidFill>
                <a:srgbClr val="330066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6CDEB-003E-A502-5EC4-A92A1581C7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Clr>
                <a:srgbClr val="330066"/>
              </a:buClr>
              <a:buNone/>
            </a:pPr>
            <a:r>
              <a:rPr lang="en-US" sz="6400" dirty="0"/>
              <a:t>Q &amp; A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30066"/>
              </a:buClr>
              <a:buNone/>
            </a:pPr>
            <a:endParaRPr lang="en-US" sz="2400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330066"/>
              </a:buClr>
              <a:buNone/>
            </a:pPr>
            <a:endParaRPr lang="en-US" sz="24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330066"/>
              </a:buClr>
              <a:buNone/>
            </a:pPr>
            <a:r>
              <a:rPr lang="en-US" sz="2400" dirty="0"/>
              <a:t>Major Stewart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330066"/>
              </a:buClr>
              <a:buNone/>
            </a:pPr>
            <a:r>
              <a:rPr lang="en-US" sz="2400" dirty="0"/>
              <a:t>Instructional Designer III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330066"/>
              </a:buClr>
              <a:buNone/>
            </a:pPr>
            <a:r>
              <a:rPr lang="en-US" sz="2400" dirty="0"/>
              <a:t>PVAMU CIITS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Clr>
                <a:srgbClr val="330066"/>
              </a:buClr>
              <a:buNone/>
            </a:pPr>
            <a:r>
              <a:rPr lang="en-US" sz="2400" dirty="0" err="1"/>
              <a:t>mjstewart@pvamu.edu</a:t>
            </a:r>
            <a:endParaRPr lang="en-US" sz="2400" dirty="0"/>
          </a:p>
          <a:p>
            <a:pPr marL="0" indent="0" algn="ctr">
              <a:lnSpc>
                <a:spcPct val="150000"/>
              </a:lnSpc>
              <a:buClr>
                <a:srgbClr val="330066"/>
              </a:buClr>
              <a:buNone/>
            </a:pPr>
            <a:endParaRPr lang="en-US" sz="640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FE5CDCB-9BF8-E575-BD5A-1FD25F9AC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6017" y="365125"/>
            <a:ext cx="96252" cy="6314808"/>
          </a:xfrm>
          <a:prstGeom prst="roundRect">
            <a:avLst/>
          </a:prstGeo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894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20875</TotalTime>
  <Words>297</Words>
  <Application>Microsoft Macintosh PowerPoint</Application>
  <PresentationFormat>Widescreen</PresentationFormat>
  <Paragraphs>47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Aptos</vt:lpstr>
      <vt:lpstr>Aptos Display</vt:lpstr>
      <vt:lpstr>Arial</vt:lpstr>
      <vt:lpstr>Wingdings</vt:lpstr>
      <vt:lpstr>Office Theme</vt:lpstr>
      <vt:lpstr>Northwest Houston Center Fall 2026 Information Session/Orientation Canvas (eCourses) Orientation </vt:lpstr>
      <vt:lpstr>Canvas Orientation</vt:lpstr>
      <vt:lpstr>Accessing Canvas</vt:lpstr>
      <vt:lpstr>Technical Support</vt:lpstr>
      <vt:lpstr>Canvas Orientation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Major Stewart</dc:creator>
  <cp:lastModifiedBy>Stewart, Major</cp:lastModifiedBy>
  <cp:revision>14</cp:revision>
  <dcterms:created xsi:type="dcterms:W3CDTF">2025-02-21T01:19:43Z</dcterms:created>
  <dcterms:modified xsi:type="dcterms:W3CDTF">2026-08-15T16:02:47Z</dcterms:modified>
</cp:coreProperties>
</file>