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40233600" cy="31089600"/>
  <p:notesSz cx="6858000" cy="9144000"/>
  <p:defaultTextStyle>
    <a:defPPr>
      <a:defRPr lang="en-US"/>
    </a:defPPr>
    <a:lvl1pPr marL="0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1pPr>
    <a:lvl2pPr marL="1711757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2pPr>
    <a:lvl3pPr marL="3423514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3pPr>
    <a:lvl4pPr marL="5135270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4pPr>
    <a:lvl5pPr marL="6847027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5pPr>
    <a:lvl6pPr marL="8558784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6pPr>
    <a:lvl7pPr marL="10270541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7pPr>
    <a:lvl8pPr marL="11982298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8pPr>
    <a:lvl9pPr marL="13694054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C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32" d="100"/>
          <a:sy n="32" d="100"/>
        </p:scale>
        <p:origin x="-168" y="-888"/>
      </p:cViewPr>
      <p:guideLst>
        <p:guide orient="horz" pos="9792"/>
        <p:guide pos="12672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37589254" y="30363940"/>
            <a:ext cx="2644346" cy="624820"/>
          </a:xfrm>
          <a:prstGeom prst="rect">
            <a:avLst/>
          </a:prstGeom>
          <a:solidFill>
            <a:srgbClr val="FAC0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756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40233600" cy="26469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http://www.pvamu.edu/cahs/wp-content/uploads/sites/27/2013/08/CARC-Logo1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072" y="326581"/>
            <a:ext cx="5187858" cy="2271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 userDrawn="1"/>
        </p:nvSpPr>
        <p:spPr>
          <a:xfrm>
            <a:off x="-9728" y="28915402"/>
            <a:ext cx="40233600" cy="1304763"/>
          </a:xfrm>
          <a:prstGeom prst="rect">
            <a:avLst/>
          </a:prstGeom>
          <a:solidFill>
            <a:srgbClr val="7030A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249384" y="29131155"/>
            <a:ext cx="379966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This </a:t>
            </a:r>
            <a:r>
              <a:rPr lang="en-US" sz="2800" dirty="0">
                <a:solidFill>
                  <a:schemeClr val="bg1"/>
                </a:solidFill>
              </a:rPr>
              <a:t>work </a:t>
            </a:r>
            <a:r>
              <a:rPr lang="en-US" sz="2800" dirty="0" smtClean="0">
                <a:solidFill>
                  <a:schemeClr val="bg1"/>
                </a:solidFill>
              </a:rPr>
              <a:t>is </a:t>
            </a:r>
            <a:r>
              <a:rPr lang="en-US" sz="2800" dirty="0">
                <a:solidFill>
                  <a:schemeClr val="bg1"/>
                </a:solidFill>
              </a:rPr>
              <a:t>supported by the USDA National Institute of Food and </a:t>
            </a:r>
            <a:r>
              <a:rPr lang="en-US" sz="2800" dirty="0" smtClean="0">
                <a:solidFill>
                  <a:schemeClr val="bg1"/>
                </a:solidFill>
              </a:rPr>
              <a:t>Agriculture </a:t>
            </a:r>
            <a:r>
              <a:rPr lang="en-US" sz="2800" dirty="0">
                <a:solidFill>
                  <a:schemeClr val="bg1"/>
                </a:solidFill>
              </a:rPr>
              <a:t>Evans-Allen 1890 Research Formula </a:t>
            </a:r>
            <a:r>
              <a:rPr lang="en-US" sz="2800" dirty="0" smtClean="0">
                <a:solidFill>
                  <a:schemeClr val="bg1"/>
                </a:solidFill>
              </a:rPr>
              <a:t>Program</a:t>
            </a:r>
            <a:r>
              <a:rPr lang="en-US" sz="2800" baseline="0" dirty="0" smtClean="0">
                <a:solidFill>
                  <a:schemeClr val="bg1"/>
                </a:solidFill>
              </a:rPr>
              <a:t> under Section 1445.</a:t>
            </a:r>
          </a:p>
          <a:p>
            <a:pPr marL="0" marR="0" indent="0" algn="l" defTabSz="34235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solidFill>
                  <a:schemeClr val="bg1"/>
                </a:solidFill>
              </a:rPr>
              <a:t>The contents are solely the responsibility of the authors and do not necessarily represent the official views of the USDA or NIFA.</a:t>
            </a:r>
          </a:p>
        </p:txBody>
      </p:sp>
      <p:pic>
        <p:nvPicPr>
          <p:cNvPr id="3" name="Picture 2" descr="usda_nifa_c_rgb_300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6593" y="28130569"/>
            <a:ext cx="4813099" cy="199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077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4023360" rtl="0" eaLnBrk="1" latinLnBrk="0" hangingPunct="1">
        <a:lnSpc>
          <a:spcPct val="90000"/>
        </a:lnSpc>
        <a:spcBef>
          <a:spcPct val="0"/>
        </a:spcBef>
        <a:buNone/>
        <a:defRPr sz="193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5840" indent="-1005840" algn="l" defTabSz="4023360" rtl="0" eaLnBrk="1" latinLnBrk="0" hangingPunct="1">
        <a:lnSpc>
          <a:spcPct val="90000"/>
        </a:lnSpc>
        <a:spcBef>
          <a:spcPts val="4400"/>
        </a:spcBef>
        <a:buFont typeface="Arial" panose="020B0604020202020204" pitchFamily="34" charset="0"/>
        <a:buChar char="•"/>
        <a:defRPr sz="12320" kern="1200">
          <a:solidFill>
            <a:schemeClr val="tx1"/>
          </a:solidFill>
          <a:latin typeface="+mn-lt"/>
          <a:ea typeface="+mn-ea"/>
          <a:cs typeface="+mn-cs"/>
        </a:defRPr>
      </a:lvl1pPr>
      <a:lvl2pPr marL="301752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10560" kern="1200">
          <a:solidFill>
            <a:schemeClr val="tx1"/>
          </a:solidFill>
          <a:latin typeface="+mn-lt"/>
          <a:ea typeface="+mn-ea"/>
          <a:cs typeface="+mn-cs"/>
        </a:defRPr>
      </a:lvl2pPr>
      <a:lvl3pPr marL="502920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704088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4pPr>
      <a:lvl5pPr marL="905256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5pPr>
      <a:lvl6pPr marL="1106424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6pPr>
      <a:lvl7pPr marL="1307592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7pPr>
      <a:lvl8pPr marL="1508760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8pPr>
      <a:lvl9pPr marL="1709928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1pPr>
      <a:lvl2pPr marL="201168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3pPr>
      <a:lvl4pPr marL="603504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4pPr>
      <a:lvl5pPr marL="804672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6pPr>
      <a:lvl7pPr marL="1207008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7pPr>
      <a:lvl8pPr marL="1408176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8pPr>
      <a:lvl9pPr marL="1609344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1015960" y="2984320"/>
            <a:ext cx="38798540" cy="24827227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>
            <a:lvl1pPr marL="754370" indent="-754370" algn="l" defTabSz="3017479" rtl="0" eaLnBrk="1" latinLnBrk="0" hangingPunct="1">
              <a:lnSpc>
                <a:spcPct val="90000"/>
              </a:lnSpc>
              <a:spcBef>
                <a:spcPts val="3300"/>
              </a:spcBef>
              <a:buFont typeface="Arial" panose="020B0604020202020204" pitchFamily="34" charset="0"/>
              <a:buChar char="•"/>
              <a:defRPr sz="9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63109" indent="-754370" algn="l" defTabSz="3017479" rtl="0" eaLnBrk="1" latinLnBrk="0" hangingPunct="1">
              <a:lnSpc>
                <a:spcPct val="90000"/>
              </a:lnSpc>
              <a:spcBef>
                <a:spcPts val="1650"/>
              </a:spcBef>
              <a:buFont typeface="Arial" panose="020B0604020202020204" pitchFamily="34" charset="0"/>
              <a:buChar char="•"/>
              <a:defRPr sz="7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71849" indent="-754370" algn="l" defTabSz="3017479" rtl="0" eaLnBrk="1" latinLnBrk="0" hangingPunct="1">
              <a:lnSpc>
                <a:spcPct val="90000"/>
              </a:lnSpc>
              <a:spcBef>
                <a:spcPts val="1650"/>
              </a:spcBef>
              <a:buFont typeface="Arial" panose="020B0604020202020204" pitchFamily="34" charset="0"/>
              <a:buChar char="•"/>
              <a:defRPr sz="6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80588" indent="-754370" algn="l" defTabSz="3017479" rtl="0" eaLnBrk="1" latinLnBrk="0" hangingPunct="1">
              <a:lnSpc>
                <a:spcPct val="90000"/>
              </a:lnSpc>
              <a:spcBef>
                <a:spcPts val="1650"/>
              </a:spcBef>
              <a:buFont typeface="Arial" panose="020B0604020202020204" pitchFamily="34" charset="0"/>
              <a:buChar char="•"/>
              <a:defRPr sz="59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789327" indent="-754370" algn="l" defTabSz="3017479" rtl="0" eaLnBrk="1" latinLnBrk="0" hangingPunct="1">
              <a:lnSpc>
                <a:spcPct val="90000"/>
              </a:lnSpc>
              <a:spcBef>
                <a:spcPts val="1650"/>
              </a:spcBef>
              <a:buFont typeface="Arial" panose="020B0604020202020204" pitchFamily="34" charset="0"/>
              <a:buChar char="•"/>
              <a:defRPr sz="59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298067" indent="-754370" algn="l" defTabSz="3017479" rtl="0" eaLnBrk="1" latinLnBrk="0" hangingPunct="1">
              <a:lnSpc>
                <a:spcPct val="90000"/>
              </a:lnSpc>
              <a:spcBef>
                <a:spcPts val="1650"/>
              </a:spcBef>
              <a:buFont typeface="Arial" panose="020B0604020202020204" pitchFamily="34" charset="0"/>
              <a:buChar char="•"/>
              <a:defRPr sz="59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06806" indent="-754370" algn="l" defTabSz="3017479" rtl="0" eaLnBrk="1" latinLnBrk="0" hangingPunct="1">
              <a:lnSpc>
                <a:spcPct val="90000"/>
              </a:lnSpc>
              <a:spcBef>
                <a:spcPts val="1650"/>
              </a:spcBef>
              <a:buFont typeface="Arial" panose="020B0604020202020204" pitchFamily="34" charset="0"/>
              <a:buChar char="•"/>
              <a:defRPr sz="59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15546" indent="-754370" algn="l" defTabSz="3017479" rtl="0" eaLnBrk="1" latinLnBrk="0" hangingPunct="1">
              <a:lnSpc>
                <a:spcPct val="90000"/>
              </a:lnSpc>
              <a:spcBef>
                <a:spcPts val="1650"/>
              </a:spcBef>
              <a:buFont typeface="Arial" panose="020B0604020202020204" pitchFamily="34" charset="0"/>
              <a:buChar char="•"/>
              <a:defRPr sz="59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24285" indent="-754370" algn="l" defTabSz="3017479" rtl="0" eaLnBrk="1" latinLnBrk="0" hangingPunct="1">
              <a:lnSpc>
                <a:spcPct val="90000"/>
              </a:lnSpc>
              <a:spcBef>
                <a:spcPts val="1650"/>
              </a:spcBef>
              <a:buFont typeface="Arial" panose="020B0604020202020204" pitchFamily="34" charset="0"/>
              <a:buChar char="•"/>
              <a:defRPr sz="59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8800" dirty="0"/>
              <a:t>The </a:t>
            </a:r>
            <a:r>
              <a:rPr lang="en-US" sz="8800" b="1" dirty="0"/>
              <a:t>Cooperative Agricultural Research Center </a:t>
            </a:r>
            <a:r>
              <a:rPr lang="en-US" sz="8800" dirty="0"/>
              <a:t>Poster Template ensures that all university design guidelines and funding stakeholder policies are followed to meet compliance standards. The </a:t>
            </a:r>
            <a:r>
              <a:rPr lang="en-US" sz="8800" b="1" dirty="0"/>
              <a:t>PRINT READY </a:t>
            </a:r>
            <a:r>
              <a:rPr lang="en-US" sz="8800" dirty="0"/>
              <a:t>size dimensions for this poster template is </a:t>
            </a:r>
            <a:r>
              <a:rPr lang="en-US" sz="8800" b="1" dirty="0"/>
              <a:t>44”x34”</a:t>
            </a:r>
            <a:r>
              <a:rPr lang="en-US" sz="8800" dirty="0"/>
              <a:t>. This template is acceptable for use in conferences such as the Pathways Symposium and Association of Research Directors (ARD).</a:t>
            </a:r>
          </a:p>
          <a:p>
            <a:pPr marL="0" indent="0">
              <a:buNone/>
            </a:pPr>
            <a:r>
              <a:rPr lang="en-US" sz="8800" dirty="0">
                <a:solidFill>
                  <a:srgbClr val="FF0000"/>
                </a:solidFill>
              </a:rPr>
              <a:t>Read the following </a:t>
            </a:r>
            <a:r>
              <a:rPr lang="en-US" sz="8800" i="1" u="sng" dirty="0">
                <a:solidFill>
                  <a:srgbClr val="FF0000"/>
                </a:solidFill>
              </a:rPr>
              <a:t>guidelines</a:t>
            </a:r>
            <a:r>
              <a:rPr lang="en-US" sz="8800" dirty="0">
                <a:solidFill>
                  <a:srgbClr val="FF0000"/>
                </a:solidFill>
              </a:rPr>
              <a:t> prior to using this template. These tips are best practices for effective Poster Presentation.</a:t>
            </a:r>
          </a:p>
          <a:p>
            <a:r>
              <a:rPr lang="en-US" sz="8800" dirty="0">
                <a:solidFill>
                  <a:srgbClr val="FF0000"/>
                </a:solidFill>
              </a:rPr>
              <a:t>Recommended fonts for </a:t>
            </a:r>
            <a:r>
              <a:rPr lang="en-US" sz="8800" u="sng" dirty="0">
                <a:solidFill>
                  <a:srgbClr val="FF0000"/>
                </a:solidFill>
              </a:rPr>
              <a:t>Title</a:t>
            </a:r>
            <a:r>
              <a:rPr lang="en-US" sz="8800" dirty="0">
                <a:solidFill>
                  <a:srgbClr val="FF0000"/>
                </a:solidFill>
              </a:rPr>
              <a:t>: </a:t>
            </a:r>
            <a:r>
              <a:rPr lang="en-US" sz="8800" dirty="0">
                <a:solidFill>
                  <a:srgbClr val="FF0000"/>
                </a:solidFill>
                <a:latin typeface="Arial Black"/>
                <a:cs typeface="Arial Black"/>
              </a:rPr>
              <a:t>Arial Black</a:t>
            </a:r>
            <a:r>
              <a:rPr lang="en-US" sz="8800" dirty="0">
                <a:solidFill>
                  <a:srgbClr val="FF0000"/>
                </a:solidFill>
              </a:rPr>
              <a:t>, </a:t>
            </a:r>
            <a:r>
              <a:rPr lang="en-US" sz="8800" dirty="0">
                <a:solidFill>
                  <a:srgbClr val="FF0000"/>
                </a:solidFill>
                <a:latin typeface="Franklin Gothic Medium"/>
                <a:cs typeface="Franklin Gothic Medium"/>
              </a:rPr>
              <a:t>Franklin Gothic Medium</a:t>
            </a:r>
            <a:r>
              <a:rPr lang="en-US" sz="8800" dirty="0">
                <a:solidFill>
                  <a:srgbClr val="FF0000"/>
                </a:solidFill>
              </a:rPr>
              <a:t>, </a:t>
            </a:r>
            <a:r>
              <a:rPr lang="en-US" sz="8800" dirty="0">
                <a:solidFill>
                  <a:srgbClr val="FF0000"/>
                </a:solidFill>
                <a:latin typeface="Tahoma"/>
                <a:cs typeface="Tahoma"/>
              </a:rPr>
              <a:t>Tahoma</a:t>
            </a:r>
            <a:r>
              <a:rPr lang="en-US" sz="8800" dirty="0">
                <a:solidFill>
                  <a:srgbClr val="FF0000"/>
                </a:solidFill>
              </a:rPr>
              <a:t>, </a:t>
            </a:r>
            <a:r>
              <a:rPr lang="en-US" sz="8800" dirty="0">
                <a:solidFill>
                  <a:srgbClr val="FF0000"/>
                </a:solidFill>
                <a:latin typeface="Trebuchet MS"/>
                <a:cs typeface="Trebuchet MS"/>
              </a:rPr>
              <a:t>Trebuchet</a:t>
            </a:r>
          </a:p>
          <a:p>
            <a:r>
              <a:rPr lang="en-US" sz="8800" dirty="0">
                <a:solidFill>
                  <a:srgbClr val="FF0000"/>
                </a:solidFill>
              </a:rPr>
              <a:t>Recommended fonts for </a:t>
            </a:r>
            <a:r>
              <a:rPr lang="en-US" sz="8800" u="sng" dirty="0">
                <a:solidFill>
                  <a:srgbClr val="FF0000"/>
                </a:solidFill>
              </a:rPr>
              <a:t>Body text</a:t>
            </a:r>
            <a:r>
              <a:rPr lang="en-US" sz="8800" dirty="0">
                <a:solidFill>
                  <a:srgbClr val="FF0000"/>
                </a:solidFill>
              </a:rPr>
              <a:t>: choose a serif type for better readability like </a:t>
            </a:r>
            <a:r>
              <a:rPr lang="en-US" sz="8800" dirty="0">
                <a:solidFill>
                  <a:srgbClr val="FF0000"/>
                </a:solidFill>
                <a:latin typeface="Garamond"/>
                <a:cs typeface="Garamond"/>
              </a:rPr>
              <a:t>Garamond</a:t>
            </a:r>
            <a:r>
              <a:rPr lang="en-US" sz="8800" dirty="0">
                <a:solidFill>
                  <a:srgbClr val="FF0000"/>
                </a:solidFill>
              </a:rPr>
              <a:t>, </a:t>
            </a:r>
            <a:r>
              <a:rPr lang="en-US" sz="8800" dirty="0">
                <a:solidFill>
                  <a:srgbClr val="FF0000"/>
                </a:solidFill>
                <a:latin typeface="Book Antiqua"/>
                <a:cs typeface="Book Antiqua"/>
              </a:rPr>
              <a:t>Book Antiqua </a:t>
            </a:r>
            <a:r>
              <a:rPr lang="en-US" sz="8800" dirty="0">
                <a:solidFill>
                  <a:srgbClr val="FF0000"/>
                </a:solidFill>
              </a:rPr>
              <a:t>or </a:t>
            </a:r>
            <a:r>
              <a:rPr lang="en-US" sz="8800" dirty="0">
                <a:solidFill>
                  <a:srgbClr val="FF0000"/>
                </a:solidFill>
                <a:latin typeface="Bookman Old Style"/>
                <a:cs typeface="Bookman Old Style"/>
              </a:rPr>
              <a:t>Bookman Old Style </a:t>
            </a:r>
            <a:r>
              <a:rPr lang="en-US" sz="8800" dirty="0">
                <a:solidFill>
                  <a:srgbClr val="FF0000"/>
                </a:solidFill>
              </a:rPr>
              <a:t>(size between 28-48 points). Maintain a consistent font size throughout the entire poster.</a:t>
            </a:r>
          </a:p>
          <a:p>
            <a:pPr lvl="0">
              <a:defRPr/>
            </a:pPr>
            <a:r>
              <a:rPr lang="en-US" sz="8800" dirty="0">
                <a:solidFill>
                  <a:srgbClr val="FF0000"/>
                </a:solidFill>
              </a:rPr>
              <a:t>Use high resolution pictures at least 300 DPI</a:t>
            </a:r>
          </a:p>
          <a:p>
            <a:r>
              <a:rPr lang="en-US" sz="8800" dirty="0">
                <a:solidFill>
                  <a:srgbClr val="FF0000"/>
                </a:solidFill>
              </a:rPr>
              <a:t>Section headers should use the same font as your title and subtitle (size between 36-72 points)</a:t>
            </a:r>
          </a:p>
          <a:p>
            <a:pPr lvl="0"/>
            <a:r>
              <a:rPr lang="en-US" sz="8800" dirty="0">
                <a:solidFill>
                  <a:srgbClr val="FF0000"/>
                </a:solidFill>
              </a:rPr>
              <a:t>DO NOT USE ALL CAPS in your poster presentation</a:t>
            </a:r>
            <a:r>
              <a:rPr lang="en-US" sz="8800" dirty="0" smtClean="0">
                <a:solidFill>
                  <a:srgbClr val="FF0000"/>
                </a:solidFill>
              </a:rPr>
              <a:t>.</a:t>
            </a:r>
          </a:p>
          <a:p>
            <a:pPr lvl="0"/>
            <a:endParaRPr lang="en-US" sz="8800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8800" dirty="0"/>
              <a:t>Proceed to Slide 2 for Poster Design.</a:t>
            </a:r>
            <a:endParaRPr lang="en-US" sz="8800" baseline="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3419081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6072246" y="531709"/>
            <a:ext cx="33348513" cy="359658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91884" tIns="195942" rIns="391884" bIns="195942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8800" b="1" dirty="0"/>
              <a:t>Title Goes Here Title Goes Here Title Goes Here </a:t>
            </a:r>
            <a:endParaRPr lang="en-US" sz="8800" b="1" dirty="0" smtClean="0"/>
          </a:p>
          <a:p>
            <a:pPr algn="ctr" eaLnBrk="1" hangingPunct="1">
              <a:spcBef>
                <a:spcPct val="50000"/>
              </a:spcBef>
            </a:pPr>
            <a:r>
              <a:rPr lang="en-US" sz="4000" b="1" dirty="0" smtClean="0"/>
              <a:t>Research </a:t>
            </a:r>
            <a:r>
              <a:rPr lang="en-US" sz="4000" b="1" dirty="0"/>
              <a:t>Team: Student One, Student Two and Professor, Ph.D.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4000" b="1" dirty="0"/>
              <a:t>Department, University, City, State, Zip</a:t>
            </a:r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1073112" y="4894177"/>
            <a:ext cx="8640763" cy="433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91884" tIns="195942" rIns="391884" bIns="195942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300" b="1" dirty="0">
                <a:solidFill>
                  <a:srgbClr val="000000"/>
                </a:solidFill>
              </a:rPr>
              <a:t>Abstract</a:t>
            </a:r>
          </a:p>
          <a:p>
            <a:pPr algn="ctr" eaLnBrk="1" hangingPunct="1"/>
            <a:endParaRPr lang="en-US" sz="4300" u="sng" dirty="0"/>
          </a:p>
          <a:p>
            <a:pPr eaLnBrk="1" hangingPunct="1"/>
            <a:r>
              <a:rPr lang="en-US" sz="3400" dirty="0"/>
              <a:t>00000000000000000000000000000000000000000000000000000000000000000000000000000000000000000000000000000000000000000000000000000000000000000000000000</a:t>
            </a: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1073112" y="10258340"/>
            <a:ext cx="8320088" cy="433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91884" tIns="195942" rIns="391884" bIns="195942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300" b="1" dirty="0">
                <a:solidFill>
                  <a:srgbClr val="000000"/>
                </a:solidFill>
              </a:rPr>
              <a:t>Introduction</a:t>
            </a:r>
          </a:p>
          <a:p>
            <a:pPr algn="ctr" eaLnBrk="1" hangingPunct="1"/>
            <a:endParaRPr lang="en-US" sz="4300" u="sng" dirty="0"/>
          </a:p>
          <a:p>
            <a:pPr eaLnBrk="1" hangingPunct="1"/>
            <a:r>
              <a:rPr lang="en-US" sz="3400" dirty="0"/>
              <a:t>00000000000000000000000000000000000000000000000000000000000000000000000000000000000000000000000000000000000000000000000000000000000000000000000000</a:t>
            </a: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1073112" y="16628977"/>
            <a:ext cx="8640763" cy="433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91884" tIns="195942" rIns="391884" bIns="195942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300" b="1" dirty="0">
                <a:solidFill>
                  <a:srgbClr val="000000"/>
                </a:solidFill>
              </a:rPr>
              <a:t>Objective</a:t>
            </a:r>
          </a:p>
          <a:p>
            <a:pPr algn="ctr" eaLnBrk="1" hangingPunct="1"/>
            <a:endParaRPr lang="en-US" sz="4300" u="sng" dirty="0"/>
          </a:p>
          <a:p>
            <a:pPr eaLnBrk="1" hangingPunct="1"/>
            <a:r>
              <a:rPr lang="en-US" sz="3400" dirty="0"/>
              <a:t>00000000000000000000000000000000000000000000000000000000000000000000000000000000000000000000000000000000000000000000000000000000000000000000000000</a:t>
            </a: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9913900" y="4894177"/>
            <a:ext cx="11201400" cy="1192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91884" tIns="195942" rIns="391884" bIns="195942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300" b="1" dirty="0">
                <a:solidFill>
                  <a:srgbClr val="000000"/>
                </a:solidFill>
              </a:rPr>
              <a:t>Hypothesis</a:t>
            </a:r>
          </a:p>
          <a:p>
            <a:pPr algn="ctr" eaLnBrk="1" hangingPunct="1"/>
            <a:endParaRPr lang="en-US" sz="4300" u="sng" dirty="0">
              <a:solidFill>
                <a:schemeClr val="accent2"/>
              </a:solidFill>
            </a:endParaRPr>
          </a:p>
          <a:p>
            <a:pPr eaLnBrk="1" hangingPunct="1"/>
            <a:r>
              <a:rPr lang="en-US" sz="3400" dirty="0"/>
              <a:t>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sz="3400" dirty="0"/>
          </a:p>
          <a:p>
            <a:pPr eaLnBrk="1" hangingPunct="1"/>
            <a:r>
              <a:rPr lang="en-US" sz="3400" dirty="0"/>
              <a:t>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sz="3400" dirty="0"/>
          </a:p>
          <a:p>
            <a:pPr eaLnBrk="1" hangingPunct="1"/>
            <a:r>
              <a:rPr lang="en-US" sz="3400" dirty="0"/>
              <a:t>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sz="3400" dirty="0"/>
          </a:p>
          <a:p>
            <a:pPr eaLnBrk="1" hangingPunct="1">
              <a:spcBef>
                <a:spcPct val="50000"/>
              </a:spcBef>
            </a:pPr>
            <a:endParaRPr lang="en-US" sz="3400" dirty="0"/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9913900" y="17298902"/>
            <a:ext cx="11201400" cy="8320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91884" tIns="195942" rIns="391884" bIns="195942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3900" b="1" dirty="0">
                <a:solidFill>
                  <a:srgbClr val="000000"/>
                </a:solidFill>
              </a:rPr>
              <a:t>Methods</a:t>
            </a:r>
            <a:endParaRPr lang="en-US" sz="3900" dirty="0">
              <a:solidFill>
                <a:srgbClr val="000000"/>
              </a:solidFill>
            </a:endParaRPr>
          </a:p>
          <a:p>
            <a:pPr eaLnBrk="1" hangingPunct="1"/>
            <a:r>
              <a:rPr lang="en-US" sz="3400" dirty="0"/>
              <a:t>	</a:t>
            </a:r>
          </a:p>
          <a:p>
            <a:pPr eaLnBrk="1" hangingPunct="1"/>
            <a:r>
              <a:rPr lang="en-US" sz="3400" dirty="0"/>
              <a:t>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sz="3400" dirty="0"/>
          </a:p>
          <a:p>
            <a:pPr eaLnBrk="1" hangingPunct="1"/>
            <a:r>
              <a:rPr lang="en-US" sz="3400" dirty="0"/>
              <a:t>00000000000000000000000000000000000000000000000000000000000000000000000000000000000000000000000000000000000000000000000000000000000000000000000000</a:t>
            </a:r>
          </a:p>
          <a:p>
            <a:pPr eaLnBrk="1" hangingPunct="1"/>
            <a:r>
              <a:rPr lang="en-US" sz="3400" dirty="0"/>
              <a:t>00000000000000000000000000000000000000000000000000000000000000000000000000000000000000000000000000000000000000000000000000000000000000000000000000</a:t>
            </a: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21434387" y="4894177"/>
            <a:ext cx="8321675" cy="433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91884" tIns="195942" rIns="391884" bIns="195942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300" b="1" dirty="0">
                <a:solidFill>
                  <a:srgbClr val="000000"/>
                </a:solidFill>
              </a:rPr>
              <a:t>Methods</a:t>
            </a:r>
          </a:p>
          <a:p>
            <a:pPr algn="ctr" eaLnBrk="1" hangingPunct="1"/>
            <a:endParaRPr lang="en-US" sz="4300" u="sng" dirty="0">
              <a:solidFill>
                <a:schemeClr val="accent2"/>
              </a:solidFill>
            </a:endParaRPr>
          </a:p>
          <a:p>
            <a:pPr eaLnBrk="1" hangingPunct="1"/>
            <a:r>
              <a:rPr lang="en-US" sz="3400" dirty="0"/>
              <a:t>00000000000000000000000000000000000000000000000000000000000000000000000000000000000000000000000000000000000000000000000000000000000000000000000000</a:t>
            </a: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21434387" y="12941215"/>
            <a:ext cx="8321675" cy="433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91884" tIns="195942" rIns="391884" bIns="195942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300" b="1">
                <a:solidFill>
                  <a:srgbClr val="000000"/>
                </a:solidFill>
              </a:rPr>
              <a:t>Methods</a:t>
            </a:r>
          </a:p>
          <a:p>
            <a:pPr algn="ctr" eaLnBrk="1" hangingPunct="1"/>
            <a:endParaRPr lang="en-US" sz="4300" b="1" u="sng"/>
          </a:p>
          <a:p>
            <a:pPr eaLnBrk="1" hangingPunct="1"/>
            <a:r>
              <a:rPr lang="en-US" sz="3400"/>
              <a:t>00000000000000000000000000000000000000000000000000000000000000000000000000000000000000000000000000000000000000000000000000000000000000000000000000</a:t>
            </a: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21434387" y="19219777"/>
            <a:ext cx="8961438" cy="6951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91884" tIns="195942" rIns="391884" bIns="195942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300" b="1" dirty="0">
                <a:solidFill>
                  <a:srgbClr val="000000"/>
                </a:solidFill>
              </a:rPr>
              <a:t>Summary</a:t>
            </a:r>
          </a:p>
          <a:p>
            <a:pPr algn="ctr" eaLnBrk="1" hangingPunct="1"/>
            <a:endParaRPr lang="en-US" sz="4300" u="sng" dirty="0">
              <a:solidFill>
                <a:schemeClr val="accent2"/>
              </a:solidFill>
            </a:endParaRPr>
          </a:p>
          <a:p>
            <a:pPr eaLnBrk="1" hangingPunct="1"/>
            <a:r>
              <a:rPr lang="en-US" sz="3400" dirty="0"/>
              <a:t>00000000000000000000000000000000000000000000000000000000000000000000000000000000000000000000000000000000000000000000000000000000000000000000000000</a:t>
            </a:r>
          </a:p>
          <a:p>
            <a:pPr eaLnBrk="1" hangingPunct="1"/>
            <a:r>
              <a:rPr lang="en-US" sz="3400" dirty="0"/>
              <a:t>00000000000000000000000000000000000000000000000000000000000000000000000000000000000000000000000000000000000000000000000000000000000000000000000000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30395825" y="4894177"/>
            <a:ext cx="8321675" cy="747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91884" tIns="195942" rIns="391884" bIns="195942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300" b="1" dirty="0">
                <a:solidFill>
                  <a:srgbClr val="000000"/>
                </a:solidFill>
              </a:rPr>
              <a:t>Future Studies</a:t>
            </a:r>
          </a:p>
          <a:p>
            <a:pPr eaLnBrk="1" hangingPunct="1"/>
            <a:endParaRPr lang="en-US" sz="4300" b="1" u="sng" dirty="0"/>
          </a:p>
          <a:p>
            <a:pPr eaLnBrk="1" hangingPunct="1"/>
            <a:r>
              <a:rPr lang="en-US" sz="3400" dirty="0"/>
              <a:t>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</a:t>
            </a:r>
          </a:p>
          <a:p>
            <a:pPr eaLnBrk="1" hangingPunct="1"/>
            <a:endParaRPr lang="en-US" sz="3400" dirty="0"/>
          </a:p>
        </p:txBody>
      </p:sp>
      <p:sp>
        <p:nvSpPr>
          <p:cNvPr id="12" name="Text Box 18"/>
          <p:cNvSpPr txBox="1">
            <a:spLocks noChangeArrowheads="1"/>
          </p:cNvSpPr>
          <p:nvPr/>
        </p:nvSpPr>
        <p:spPr bwMode="auto">
          <a:xfrm>
            <a:off x="30716500" y="14952577"/>
            <a:ext cx="7361237" cy="485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91884" tIns="195942" rIns="391884" bIns="195942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300" b="1">
                <a:solidFill>
                  <a:srgbClr val="000000"/>
                </a:solidFill>
              </a:rPr>
              <a:t>References</a:t>
            </a:r>
          </a:p>
          <a:p>
            <a:pPr eaLnBrk="1" hangingPunct="1"/>
            <a:endParaRPr lang="en-US" sz="4300" u="sng"/>
          </a:p>
          <a:p>
            <a:pPr eaLnBrk="1" hangingPunct="1"/>
            <a:r>
              <a:rPr lang="en-US" sz="3400"/>
              <a:t>00000000000000000000000000000000000000000000000000000000000000000000000000000000000000000000000000000000000000000000000000000000000000000000000000</a:t>
            </a:r>
          </a:p>
        </p:txBody>
      </p:sp>
    </p:spTree>
    <p:extLst>
      <p:ext uri="{BB962C8B-B14F-4D97-AF65-F5344CB8AC3E}">
        <p14:creationId xmlns:p14="http://schemas.microsoft.com/office/powerpoint/2010/main" val="2404530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</TotalTime>
  <Words>237</Words>
  <Application>Microsoft Macintosh PowerPoint</Application>
  <PresentationFormat>Custom</PresentationFormat>
  <Paragraphs>50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PVAMU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Kone, Adama G.</dc:creator>
  <cp:lastModifiedBy>LaRachelle</cp:lastModifiedBy>
  <cp:revision>14</cp:revision>
  <dcterms:created xsi:type="dcterms:W3CDTF">2016-10-21T21:32:38Z</dcterms:created>
  <dcterms:modified xsi:type="dcterms:W3CDTF">2016-10-24T21:11:25Z</dcterms:modified>
</cp:coreProperties>
</file>