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3E7F"/>
    <a:srgbClr val="FFC413"/>
    <a:srgbClr val="FFFF13"/>
    <a:srgbClr val="FFC425"/>
    <a:srgbClr val="F7B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74"/>
  </p:normalViewPr>
  <p:slideViewPr>
    <p:cSldViewPr snapToGrid="0" snapToObjects="1">
      <p:cViewPr varScale="1">
        <p:scale>
          <a:sx n="146" d="100"/>
          <a:sy n="146" d="100"/>
        </p:scale>
        <p:origin x="168" y="4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8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79500"/>
            <a:ext cx="8228013" cy="1606021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56647"/>
            <a:ext cx="8228013" cy="8890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11976" y="5296959"/>
            <a:ext cx="1676407" cy="3042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73E7F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5616" y="5296959"/>
            <a:ext cx="3429597" cy="3042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73E7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5296959"/>
            <a:ext cx="533400" cy="3042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73E7F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91"/>
            <a:ext cx="9144000" cy="1511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611086"/>
            <a:ext cx="7662864" cy="3419968"/>
          </a:xfrm>
        </p:spPr>
        <p:txBody>
          <a:bodyPr/>
          <a:lstStyle>
            <a:lvl1pPr>
              <a:buClr>
                <a:srgbClr val="2B1A6D"/>
              </a:buClr>
              <a:defRPr/>
            </a:lvl1pPr>
            <a:lvl2pPr>
              <a:buClr>
                <a:srgbClr val="F7BF37"/>
              </a:buClr>
              <a:defRPr/>
            </a:lvl2pPr>
            <a:lvl3pPr>
              <a:buClr>
                <a:srgbClr val="2B1A6D"/>
              </a:buClr>
              <a:defRPr/>
            </a:lvl3pPr>
            <a:lvl4pPr>
              <a:buClr>
                <a:srgbClr val="F7BF37"/>
              </a:buClr>
              <a:defRPr/>
            </a:lvl4pPr>
            <a:lvl5pPr>
              <a:buClr>
                <a:srgbClr val="2B1A6D"/>
              </a:buClr>
              <a:defRPr/>
            </a:lvl5pPr>
            <a:lvl6pPr>
              <a:buClr>
                <a:srgbClr val="F7BF37"/>
              </a:buClr>
              <a:defRPr/>
            </a:lvl6pPr>
            <a:lvl7pPr>
              <a:buClr>
                <a:srgbClr val="2B1A6D"/>
              </a:buClr>
              <a:defRPr/>
            </a:lvl7pPr>
            <a:lvl8pPr>
              <a:buClr>
                <a:srgbClr val="F7BF37"/>
              </a:buClr>
              <a:defRPr/>
            </a:lvl8pPr>
            <a:lvl9pPr>
              <a:buClr>
                <a:srgbClr val="573E7F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2211976" y="5296959"/>
            <a:ext cx="1676407" cy="3042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73E7F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4/15/16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5616" y="5296959"/>
            <a:ext cx="3429597" cy="3042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73E7F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5296959"/>
            <a:ext cx="533400" cy="3042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73E7F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8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3912"/>
            <a:ext cx="6400800" cy="1135063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008080"/>
            <a:ext cx="5181601" cy="1250156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211976" y="5296959"/>
            <a:ext cx="1676407" cy="3042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73E7F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4/15/16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5616" y="5296959"/>
            <a:ext cx="3429597" cy="3042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73E7F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5296959"/>
            <a:ext cx="533400" cy="3042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73E7F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91"/>
            <a:ext cx="9144000" cy="1511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1445059"/>
            <a:ext cx="3767328" cy="3607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1445059"/>
            <a:ext cx="3767328" cy="3607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5296959"/>
            <a:ext cx="533400" cy="304271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2211976" y="5296959"/>
            <a:ext cx="1676407" cy="3042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573E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79BC7E7-EA8E-4DA7-915E-CC098D9BADCB}" type="datetimeFigureOut">
              <a:rPr lang="en-US" smtClean="0"/>
              <a:pPr/>
              <a:t>4/15/16</a:t>
            </a:fld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4305300" y="5296959"/>
            <a:ext cx="533400" cy="3042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rgbClr val="573E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91"/>
            <a:ext cx="9144000" cy="1511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625038"/>
            <a:ext cx="3767328" cy="635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rgbClr val="573E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2366680"/>
            <a:ext cx="3767328" cy="267627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1625038"/>
            <a:ext cx="3767328" cy="635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rgbClr val="573E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2366680"/>
            <a:ext cx="3767328" cy="267627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4/15/16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89613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05300" y="5296959"/>
            <a:ext cx="533400" cy="304271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91"/>
            <a:ext cx="9144000" cy="1511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4/15/16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89613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05300" y="5296959"/>
            <a:ext cx="533400" cy="304271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4/15/16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89613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05300" y="5296959"/>
            <a:ext cx="533400" cy="304271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893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1428206"/>
            <a:ext cx="7662864" cy="3602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211976" y="5349213"/>
            <a:ext cx="1676407" cy="304271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rgbClr val="573E7F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4/15/16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5616" y="5349213"/>
            <a:ext cx="3429597" cy="304271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573E7F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5349213"/>
            <a:ext cx="533400" cy="304271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rgbClr val="573E7F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5111931"/>
            <a:ext cx="9144000" cy="269966"/>
          </a:xfrm>
          <a:prstGeom prst="line">
            <a:avLst/>
          </a:prstGeom>
          <a:ln w="28575">
            <a:solidFill>
              <a:srgbClr val="FFC41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  <p:sldLayoutId id="2147483670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2000"/>
        </a:spcBef>
        <a:spcAft>
          <a:spcPts val="0"/>
        </a:spcAft>
        <a:buClr>
          <a:srgbClr val="573E7F"/>
        </a:buClr>
        <a:buSzPct val="150000"/>
        <a:buFont typeface="Arial"/>
        <a:buChar char="•"/>
        <a:tabLst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marR="0" indent="-33655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FFC413"/>
        </a:buClr>
        <a:buSzPct val="150000"/>
        <a:buFont typeface="Arial"/>
        <a:buChar char="•"/>
        <a:tabLst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marR="0" indent="-34925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573E7F"/>
        </a:buClr>
        <a:buSzPct val="150000"/>
        <a:buFont typeface="Arial"/>
        <a:buChar char="•"/>
        <a:tabLst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marR="0" indent="-33655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FFC413"/>
        </a:buClr>
        <a:buSzPct val="150000"/>
        <a:buFont typeface="Arial"/>
        <a:buChar char="•"/>
        <a:tabLst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marR="0" indent="-34925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573E7F"/>
        </a:buClr>
        <a:buSzPct val="150000"/>
        <a:buFont typeface="Arial"/>
        <a:buChar char="•"/>
        <a:tabLst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marR="0" indent="-34448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FC413"/>
        </a:buClr>
        <a:buSzPct val="150000"/>
        <a:buFont typeface="Arial"/>
        <a:buChar char="•"/>
        <a:tabLst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marR="0" indent="-34448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573E7F"/>
        </a:buClr>
        <a:buSzPct val="150000"/>
        <a:buFont typeface="Arial"/>
        <a:buChar char="•"/>
        <a:tabLst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marR="0" indent="-34448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FFC413"/>
        </a:buClr>
        <a:buSzPct val="150000"/>
        <a:buFont typeface="Arial"/>
        <a:buChar char="•"/>
        <a:tabLst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marR="0" indent="-344488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573E7F"/>
        </a:buClr>
        <a:buSzPct val="150000"/>
        <a:buFont typeface="Arial"/>
        <a:buChar char="•"/>
        <a:tabLst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Custom 1">
      <a:dk1>
        <a:sysClr val="windowText" lastClr="000000"/>
      </a:dk1>
      <a:lt1>
        <a:sysClr val="window" lastClr="FFFFFF"/>
      </a:lt1>
      <a:dk2>
        <a:srgbClr val="293E6B"/>
      </a:dk2>
      <a:lt2>
        <a:srgbClr val="EEECE1"/>
      </a:lt2>
      <a:accent1>
        <a:srgbClr val="293E6B"/>
      </a:accent1>
      <a:accent2>
        <a:srgbClr val="872434"/>
      </a:accent2>
      <a:accent3>
        <a:srgbClr val="FDD47F"/>
      </a:accent3>
      <a:accent4>
        <a:srgbClr val="502D7F"/>
      </a:accent4>
      <a:accent5>
        <a:srgbClr val="73C5EB"/>
      </a:accent5>
      <a:accent6>
        <a:srgbClr val="F79646"/>
      </a:accent6>
      <a:hlink>
        <a:srgbClr val="0000FF"/>
      </a:hlink>
      <a:folHlink>
        <a:srgbClr val="80008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292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Calisto MT</vt:lpstr>
      <vt:lpstr>Arial</vt:lpstr>
      <vt:lpstr>Genesis</vt:lpstr>
      <vt:lpstr>PowerPoint Presentation</vt:lpstr>
    </vt:vector>
  </TitlesOfParts>
  <Company>Presley Design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Presley</dc:creator>
  <cp:lastModifiedBy>Heather Presley</cp:lastModifiedBy>
  <cp:revision>12</cp:revision>
  <dcterms:created xsi:type="dcterms:W3CDTF">2015-09-28T03:15:28Z</dcterms:created>
  <dcterms:modified xsi:type="dcterms:W3CDTF">2016-04-15T18:37:18Z</dcterms:modified>
</cp:coreProperties>
</file>