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8" r:id="rId17"/>
    <p:sldId id="279" r:id="rId18"/>
    <p:sldId id="280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E7F"/>
    <a:srgbClr val="6E9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067084"/>
          </a:xfrm>
        </p:spPr>
        <p:txBody>
          <a:bodyPr anchor="b">
            <a:normAutofit/>
          </a:bodyPr>
          <a:lstStyle>
            <a:lvl1pPr algn="l">
              <a:defRPr sz="3500" b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192700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2779350" y="2052166"/>
            <a:ext cx="53002" cy="2327565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7BF37"/>
              </a:solidFill>
              <a:latin typeface="Arial Regular" charset="0"/>
            </a:endParaRP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D61A21-4D51-4643-BC6C-5558F4419CF8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67FC0B-C06A-9D40-9F8E-37592E770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4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67506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33502"/>
      </p:ext>
    </p:extLst>
  </p:cSld>
  <p:clrMapOvr>
    <a:masterClrMapping/>
  </p:clrMapOvr>
  <p:transition spd="slow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3108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2575575" y="2734658"/>
            <a:ext cx="2788456" cy="3513742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6089223" y="2861878"/>
            <a:ext cx="2972575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 i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6089224" y="3292883"/>
            <a:ext cx="5189729" cy="112671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360233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38"/>
      </p:ext>
    </p:extLst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39997"/>
      </p:ext>
    </p:extLst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ptop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05484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6531"/>
      </p:ext>
    </p:extLst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Meet_the_tea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199522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2075966" y="317151"/>
            <a:ext cx="53002" cy="2327565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7BF37"/>
              </a:solidFill>
              <a:latin typeface="Arial Regular" charset="0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D61A21-4D51-4643-BC6C-5558F4419CF8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67FC0B-C06A-9D40-9F8E-37592E770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8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886325"/>
            <a:ext cx="10515600" cy="120332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573E7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2075966" y="3359185"/>
            <a:ext cx="53002" cy="2327565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7BF37"/>
              </a:solidFill>
              <a:latin typeface="Arial Regular" charset="0"/>
            </a:endParaRP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D61A21-4D51-4643-BC6C-5558F4419CF8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67FC0B-C06A-9D40-9F8E-37592E770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9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D61A21-4D51-4643-BC6C-5558F4419CF8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67FC0B-C06A-9D40-9F8E-37592E7705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2075966" y="345727"/>
            <a:ext cx="53002" cy="2327565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7BF37"/>
              </a:solidFill>
              <a:latin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742950"/>
            <a:ext cx="10515600" cy="9477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2075966" y="317151"/>
            <a:ext cx="53002" cy="2327565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7BF37"/>
              </a:solidFill>
              <a:latin typeface="Arial Regular" charset="0"/>
            </a:endParaRP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D61A21-4D51-4643-BC6C-5558F4419CF8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67FC0B-C06A-9D40-9F8E-37592E770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9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2075966" y="317151"/>
            <a:ext cx="53002" cy="2327565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7BF37"/>
              </a:solidFill>
              <a:latin typeface="Arial Regular" charset="0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D61A21-4D51-4643-BC6C-5558F4419CF8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67FC0B-C06A-9D40-9F8E-37592E770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5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D61A21-4D51-4643-BC6C-5558F4419CF8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67FC0B-C06A-9D40-9F8E-37592E770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3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301183"/>
            <a:ext cx="3932237" cy="540365"/>
          </a:xfrm>
        </p:spPr>
        <p:txBody>
          <a:bodyPr anchor="b">
            <a:no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2087689" y="694129"/>
            <a:ext cx="53002" cy="2327565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7BF37"/>
              </a:solidFill>
              <a:latin typeface="Arial Regular" charset="0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D61A21-4D51-4643-BC6C-5558F4419CF8}" type="datetimeFigureOut">
              <a:rPr lang="en-US" smtClean="0"/>
              <a:pPr/>
              <a:t>8/9/2016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367FC0B-C06A-9D40-9F8E-37592E770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1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et_the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836829" y="2747434"/>
            <a:ext cx="1829276" cy="1824566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r>
              <a:rPr lang="en-US" smtClean="0"/>
              <a:t>Click icon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430345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04718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08892"/>
            <a:ext cx="10515600" cy="8817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3175" y="6714347"/>
            <a:ext cx="12188825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175" y="95002"/>
            <a:ext cx="12188825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6039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72078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58117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44156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30195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16234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102273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88312" algn="l" defTabSz="1172078" rtl="0" eaLnBrk="1" latinLnBrk="0" hangingPunct="1"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rgbClr val="6E913E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573E7F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573E7F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573E7F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573E7F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573E7F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5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133"/>
          <p:cNvSpPr/>
          <p:nvPr/>
        </p:nvSpPr>
        <p:spPr>
          <a:xfrm>
            <a:off x="8675953" y="4511611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53" name="Shape 131"/>
          <p:cNvSpPr/>
          <p:nvPr/>
        </p:nvSpPr>
        <p:spPr>
          <a:xfrm>
            <a:off x="5579969" y="4511611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54" name="Shape 115"/>
          <p:cNvSpPr/>
          <p:nvPr/>
        </p:nvSpPr>
        <p:spPr>
          <a:xfrm>
            <a:off x="3270004" y="4365160"/>
            <a:ext cx="0" cy="301333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55" name="Shape 129"/>
          <p:cNvSpPr/>
          <p:nvPr/>
        </p:nvSpPr>
        <p:spPr>
          <a:xfrm>
            <a:off x="7135909" y="3330427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56" name="Shape 126"/>
          <p:cNvSpPr/>
          <p:nvPr/>
        </p:nvSpPr>
        <p:spPr>
          <a:xfrm>
            <a:off x="3294369" y="3330427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57" name="Picture Placeholder 7"/>
          <p:cNvSpPr txBox="1">
            <a:spLocks/>
          </p:cNvSpPr>
          <p:nvPr/>
        </p:nvSpPr>
        <p:spPr>
          <a:xfrm>
            <a:off x="8251020" y="4648236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117208" tIns="58604" rIns="117208" bIns="58604" rtlCol="0">
            <a:normAutofit/>
          </a:bodyPr>
          <a:lstStyle>
            <a:lvl1pPr marL="0" indent="0">
              <a:buNone/>
              <a:defRPr sz="1000"/>
            </a:lvl1pPr>
          </a:lstStyle>
          <a:p>
            <a:pPr defTabSz="1172078">
              <a:spcBef>
                <a:spcPct val="20000"/>
              </a:spcBef>
              <a:defRPr/>
            </a:pPr>
            <a:r>
              <a:rPr lang="en-GB" dirty="0">
                <a:latin typeface="Arial Regular" charset="0"/>
              </a:rPr>
              <a:t>CLICK</a:t>
            </a:r>
          </a:p>
        </p:txBody>
      </p:sp>
      <p:sp>
        <p:nvSpPr>
          <p:cNvPr id="58" name="Picture Placeholder 7"/>
          <p:cNvSpPr txBox="1">
            <a:spLocks/>
          </p:cNvSpPr>
          <p:nvPr/>
        </p:nvSpPr>
        <p:spPr>
          <a:xfrm>
            <a:off x="5131224" y="4648236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117208" tIns="58604" rIns="117208" bIns="58604" rtlCol="0">
            <a:normAutofit/>
          </a:bodyPr>
          <a:lstStyle>
            <a:lvl1pPr>
              <a:defRPr sz="1000"/>
            </a:lvl1pPr>
          </a:lstStyle>
          <a:p>
            <a:pPr defTabSz="1172078">
              <a:spcBef>
                <a:spcPct val="20000"/>
              </a:spcBef>
              <a:defRPr/>
            </a:pPr>
            <a:r>
              <a:rPr lang="en-GB" dirty="0">
                <a:latin typeface="Arial Regular" charset="0"/>
              </a:rPr>
              <a:t>CLICK</a:t>
            </a:r>
          </a:p>
          <a:p>
            <a:pPr marL="439529" indent="-439529" defTabSz="1172078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dirty="0">
              <a:latin typeface="Arial Regular" charset="0"/>
            </a:endParaRPr>
          </a:p>
        </p:txBody>
      </p:sp>
      <p:sp>
        <p:nvSpPr>
          <p:cNvPr id="59" name="Picture Placeholder 7"/>
          <p:cNvSpPr txBox="1">
            <a:spLocks/>
          </p:cNvSpPr>
          <p:nvPr/>
        </p:nvSpPr>
        <p:spPr>
          <a:xfrm>
            <a:off x="6684184" y="3487122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117208" tIns="58604" rIns="117208" bIns="58604" rtlCol="0">
            <a:normAutofit/>
          </a:bodyPr>
          <a:lstStyle>
            <a:lvl1pPr>
              <a:defRPr sz="1000"/>
            </a:lvl1pPr>
          </a:lstStyle>
          <a:p>
            <a:pPr defTabSz="1172078">
              <a:spcBef>
                <a:spcPct val="20000"/>
              </a:spcBef>
              <a:defRPr/>
            </a:pPr>
            <a:r>
              <a:rPr lang="en-GB" dirty="0">
                <a:latin typeface="Arial Regular" charset="0"/>
              </a:rPr>
              <a:t>CLICK</a:t>
            </a:r>
          </a:p>
        </p:txBody>
      </p:sp>
      <p:sp>
        <p:nvSpPr>
          <p:cNvPr id="60" name="Picture Placeholder 7"/>
          <p:cNvSpPr txBox="1">
            <a:spLocks/>
          </p:cNvSpPr>
          <p:nvPr/>
        </p:nvSpPr>
        <p:spPr>
          <a:xfrm>
            <a:off x="2837688" y="4657761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117208" tIns="58604" rIns="117208" bIns="58604" rtlCol="0">
            <a:normAutofit/>
          </a:bodyPr>
          <a:lstStyle>
            <a:lvl1pPr marL="0" indent="0">
              <a:buNone/>
              <a:defRPr sz="1000"/>
            </a:lvl1pPr>
          </a:lstStyle>
          <a:p>
            <a:pPr defTabSz="1172078">
              <a:spcBef>
                <a:spcPct val="20000"/>
              </a:spcBef>
              <a:defRPr/>
            </a:pPr>
            <a:r>
              <a:rPr lang="en-GB" dirty="0">
                <a:latin typeface="Arial Regular" charset="0"/>
              </a:rPr>
              <a:t>CLICK</a:t>
            </a:r>
          </a:p>
        </p:txBody>
      </p:sp>
      <p:sp>
        <p:nvSpPr>
          <p:cNvPr id="61" name="Picture Placeholder 7"/>
          <p:cNvSpPr txBox="1">
            <a:spLocks/>
          </p:cNvSpPr>
          <p:nvPr/>
        </p:nvSpPr>
        <p:spPr>
          <a:xfrm>
            <a:off x="2845671" y="3477597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117208" tIns="58604" rIns="117208" bIns="58604" rtlCol="0">
            <a:normAutofit/>
          </a:bodyPr>
          <a:lstStyle>
            <a:lvl1pPr marL="0" indent="0">
              <a:buNone/>
              <a:defRPr sz="1000"/>
            </a:lvl1pPr>
          </a:lstStyle>
          <a:p>
            <a:pPr defTabSz="1172078">
              <a:spcBef>
                <a:spcPct val="20000"/>
              </a:spcBef>
              <a:defRPr/>
            </a:pPr>
            <a:r>
              <a:rPr lang="en-GB" dirty="0">
                <a:latin typeface="Arial Regular" charset="0"/>
              </a:rPr>
              <a:t>CLICK</a:t>
            </a:r>
          </a:p>
        </p:txBody>
      </p:sp>
      <p:sp>
        <p:nvSpPr>
          <p:cNvPr id="62" name="Text Placeholder 17"/>
          <p:cNvSpPr txBox="1">
            <a:spLocks/>
          </p:cNvSpPr>
          <p:nvPr/>
        </p:nvSpPr>
        <p:spPr>
          <a:xfrm>
            <a:off x="5689035" y="2413632"/>
            <a:ext cx="2014343" cy="1979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MR. POLYTRON</a:t>
            </a:r>
          </a:p>
        </p:txBody>
      </p:sp>
      <p:sp>
        <p:nvSpPr>
          <p:cNvPr id="63" name="Text Placeholder 19"/>
          <p:cNvSpPr txBox="1">
            <a:spLocks/>
          </p:cNvSpPr>
          <p:nvPr/>
        </p:nvSpPr>
        <p:spPr>
          <a:xfrm>
            <a:off x="5689035" y="2628892"/>
            <a:ext cx="1711569" cy="1866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General Manager</a:t>
            </a:r>
            <a:endParaRPr lang="en-GB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 Placeholder 26"/>
          <p:cNvSpPr txBox="1">
            <a:spLocks/>
          </p:cNvSpPr>
          <p:nvPr/>
        </p:nvSpPr>
        <p:spPr>
          <a:xfrm>
            <a:off x="3779290" y="3582032"/>
            <a:ext cx="2014343" cy="1979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MR. MASPION</a:t>
            </a:r>
          </a:p>
        </p:txBody>
      </p:sp>
      <p:sp>
        <p:nvSpPr>
          <p:cNvPr id="70" name="Text Placeholder 27"/>
          <p:cNvSpPr txBox="1">
            <a:spLocks/>
          </p:cNvSpPr>
          <p:nvPr/>
        </p:nvSpPr>
        <p:spPr>
          <a:xfrm>
            <a:off x="3779290" y="3797292"/>
            <a:ext cx="1711569" cy="1866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Finance Manager</a:t>
            </a:r>
          </a:p>
        </p:txBody>
      </p:sp>
      <p:sp>
        <p:nvSpPr>
          <p:cNvPr id="71" name="Text Placeholder 28"/>
          <p:cNvSpPr txBox="1">
            <a:spLocks/>
          </p:cNvSpPr>
          <p:nvPr/>
        </p:nvSpPr>
        <p:spPr>
          <a:xfrm>
            <a:off x="6051943" y="4775832"/>
            <a:ext cx="2014343" cy="1979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MRS. AIWA</a:t>
            </a:r>
          </a:p>
        </p:txBody>
      </p:sp>
      <p:sp>
        <p:nvSpPr>
          <p:cNvPr id="72" name="Text Placeholder 29"/>
          <p:cNvSpPr txBox="1">
            <a:spLocks/>
          </p:cNvSpPr>
          <p:nvPr/>
        </p:nvSpPr>
        <p:spPr>
          <a:xfrm>
            <a:off x="6051943" y="4991092"/>
            <a:ext cx="1711569" cy="1866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Outside Manager</a:t>
            </a:r>
          </a:p>
        </p:txBody>
      </p:sp>
      <p:sp>
        <p:nvSpPr>
          <p:cNvPr id="73" name="Text Placeholder 30"/>
          <p:cNvSpPr txBox="1">
            <a:spLocks/>
          </p:cNvSpPr>
          <p:nvPr/>
        </p:nvSpPr>
        <p:spPr>
          <a:xfrm>
            <a:off x="9162142" y="4775832"/>
            <a:ext cx="2130961" cy="2129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MR. APPLIEK</a:t>
            </a:r>
          </a:p>
        </p:txBody>
      </p:sp>
      <p:sp>
        <p:nvSpPr>
          <p:cNvPr id="74" name="Text Placeholder 63"/>
          <p:cNvSpPr txBox="1">
            <a:spLocks/>
          </p:cNvSpPr>
          <p:nvPr/>
        </p:nvSpPr>
        <p:spPr>
          <a:xfrm>
            <a:off x="9162141" y="4991092"/>
            <a:ext cx="2033920" cy="42603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Cloud Manager</a:t>
            </a:r>
          </a:p>
        </p:txBody>
      </p:sp>
      <p:sp>
        <p:nvSpPr>
          <p:cNvPr id="75" name="Text Placeholder 64"/>
          <p:cNvSpPr txBox="1">
            <a:spLocks/>
          </p:cNvSpPr>
          <p:nvPr/>
        </p:nvSpPr>
        <p:spPr>
          <a:xfrm>
            <a:off x="3773193" y="4793152"/>
            <a:ext cx="1318638" cy="1979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MR. MENER</a:t>
            </a:r>
          </a:p>
        </p:txBody>
      </p:sp>
      <p:sp>
        <p:nvSpPr>
          <p:cNvPr id="76" name="Text Placeholder 66"/>
          <p:cNvSpPr txBox="1">
            <a:spLocks/>
          </p:cNvSpPr>
          <p:nvPr/>
        </p:nvSpPr>
        <p:spPr>
          <a:xfrm>
            <a:off x="3773194" y="4991092"/>
            <a:ext cx="1737809" cy="1866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Inside Manager</a:t>
            </a:r>
            <a:endParaRPr lang="en-GB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 Placeholder 67"/>
          <p:cNvSpPr txBox="1">
            <a:spLocks/>
          </p:cNvSpPr>
          <p:nvPr/>
        </p:nvSpPr>
        <p:spPr>
          <a:xfrm>
            <a:off x="7639098" y="3582032"/>
            <a:ext cx="2045224" cy="1979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MR. TOSIBAK</a:t>
            </a:r>
          </a:p>
        </p:txBody>
      </p:sp>
      <p:sp>
        <p:nvSpPr>
          <p:cNvPr id="78" name="Text Placeholder 68"/>
          <p:cNvSpPr txBox="1">
            <a:spLocks/>
          </p:cNvSpPr>
          <p:nvPr/>
        </p:nvSpPr>
        <p:spPr>
          <a:xfrm>
            <a:off x="7639099" y="3797292"/>
            <a:ext cx="1737809" cy="18660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Data Manager</a:t>
            </a:r>
            <a:endParaRPr lang="en-GB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Shape 113"/>
          <p:cNvSpPr/>
          <p:nvPr/>
        </p:nvSpPr>
        <p:spPr>
          <a:xfrm>
            <a:off x="5221683" y="3197021"/>
            <a:ext cx="0" cy="14468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80" name="Shape 114"/>
          <p:cNvSpPr/>
          <p:nvPr/>
        </p:nvSpPr>
        <p:spPr>
          <a:xfrm>
            <a:off x="7129122" y="4365159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81" name="Shape 125"/>
          <p:cNvSpPr/>
          <p:nvPr/>
        </p:nvSpPr>
        <p:spPr>
          <a:xfrm flipV="1">
            <a:off x="3292239" y="3335994"/>
            <a:ext cx="1929067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82" name="Shape 128"/>
          <p:cNvSpPr/>
          <p:nvPr/>
        </p:nvSpPr>
        <p:spPr>
          <a:xfrm>
            <a:off x="5222879" y="3335994"/>
            <a:ext cx="1910422" cy="0"/>
          </a:xfrm>
          <a:prstGeom prst="rect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83" name="Shape 130"/>
          <p:cNvSpPr/>
          <p:nvPr/>
        </p:nvSpPr>
        <p:spPr>
          <a:xfrm flipV="1">
            <a:off x="5585115" y="4517178"/>
            <a:ext cx="1542469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84" name="Shape 132"/>
          <p:cNvSpPr/>
          <p:nvPr/>
        </p:nvSpPr>
        <p:spPr>
          <a:xfrm>
            <a:off x="7129157" y="4517178"/>
            <a:ext cx="1542469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  <a:endParaRPr dirty="0">
              <a:latin typeface="Arial Regular" charset="0"/>
            </a:endParaRPr>
          </a:p>
        </p:txBody>
      </p:sp>
      <p:sp>
        <p:nvSpPr>
          <p:cNvPr id="85" name="Picture Placeholder 7"/>
          <p:cNvSpPr txBox="1">
            <a:spLocks/>
          </p:cNvSpPr>
          <p:nvPr/>
        </p:nvSpPr>
        <p:spPr>
          <a:xfrm>
            <a:off x="4784050" y="2286483"/>
            <a:ext cx="896112" cy="892907"/>
          </a:xfrm>
          <a:prstGeom prst="rect">
            <a:avLst/>
          </a:prstGeom>
          <a:solidFill>
            <a:srgbClr val="382656"/>
          </a:solidFill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117208" tIns="58604" rIns="117208" bIns="58604" rtlCol="0">
            <a:normAutofit/>
          </a:bodyPr>
          <a:lstStyle>
            <a:lvl1pPr>
              <a:defRPr sz="1000"/>
            </a:lvl1pPr>
          </a:lstStyle>
          <a:p>
            <a:pPr marL="439529" indent="-439529" defTabSz="117207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 Regular" charset="0"/>
              </a:rPr>
              <a:t>CLICK</a:t>
            </a:r>
            <a:endParaRPr lang="en-GB" dirty="0">
              <a:latin typeface="Arial Regular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34462" y="797718"/>
            <a:ext cx="56139" cy="775447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55593" y="728515"/>
            <a:ext cx="4488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ORGANIZATIONAL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Black" charset="0"/>
                <a:cs typeface="Arial Black" charset="0"/>
              </a:rPr>
              <a:t>CHART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75705" y="1111500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It has survived not only five centuries, but also the leap into electronic typesetting.</a:t>
            </a:r>
          </a:p>
        </p:txBody>
      </p:sp>
    </p:spTree>
    <p:extLst>
      <p:ext uri="{BB962C8B-B14F-4D97-AF65-F5344CB8AC3E}">
        <p14:creationId xmlns:p14="http://schemas.microsoft.com/office/powerpoint/2010/main" val="146564520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086600" y="2590800"/>
            <a:ext cx="2971800" cy="22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solidFill>
                  <a:srgbClr val="6E913E"/>
                </a:solidFill>
                <a:latin typeface="Arial Black" charset="0"/>
              </a:rPr>
              <a:t>VISION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086600" y="3001963"/>
            <a:ext cx="4198938" cy="133508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200" dirty="0" err="1">
                <a:solidFill>
                  <a:srgbClr val="6E913E"/>
                </a:solidFill>
              </a:rPr>
              <a:t>Lorem</a:t>
            </a:r>
            <a:r>
              <a:rPr lang="en-US" sz="1200" dirty="0">
                <a:solidFill>
                  <a:srgbClr val="6E913E"/>
                </a:solidFill>
              </a:rPr>
              <a:t> </a:t>
            </a:r>
            <a:r>
              <a:rPr lang="en-US" sz="1200" dirty="0" err="1">
                <a:solidFill>
                  <a:srgbClr val="6E913E"/>
                </a:solidFill>
              </a:rPr>
              <a:t>Ipsum</a:t>
            </a:r>
            <a:r>
              <a:rPr lang="en-US" sz="1200" dirty="0">
                <a:solidFill>
                  <a:srgbClr val="6E913E"/>
                </a:solidFill>
              </a:rPr>
              <a:t> is simply dummy text of the printing and typesetting industry. </a:t>
            </a:r>
            <a:r>
              <a:rPr lang="en-US" sz="1200" dirty="0" err="1">
                <a:solidFill>
                  <a:srgbClr val="6E913E"/>
                </a:solidFill>
              </a:rPr>
              <a:t>Lorem</a:t>
            </a:r>
            <a:r>
              <a:rPr lang="en-US" sz="1200" dirty="0">
                <a:solidFill>
                  <a:srgbClr val="6E913E"/>
                </a:solidFill>
              </a:rPr>
              <a:t> </a:t>
            </a:r>
            <a:r>
              <a:rPr lang="en-US" sz="1200" dirty="0" err="1">
                <a:solidFill>
                  <a:srgbClr val="6E913E"/>
                </a:solidFill>
              </a:rPr>
              <a:t>Ipsum</a:t>
            </a:r>
            <a:r>
              <a:rPr lang="en-US" sz="1200" dirty="0">
                <a:solidFill>
                  <a:srgbClr val="6E913E"/>
                </a:solidFill>
              </a:rPr>
              <a:t> has been the industry's standard dummy text ever since the 1500s, when an unknown printer took a galley of type and scrambled it to make a type specimen book. It has survived not only five centuries.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7086600" y="4678363"/>
            <a:ext cx="2971800" cy="22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>
                <a:solidFill>
                  <a:srgbClr val="382656"/>
                </a:solidFill>
                <a:latin typeface="Arial Black" charset="0"/>
              </a:rPr>
              <a:t>MISSION</a:t>
            </a:r>
            <a:endParaRPr lang="en-US" sz="1600" b="1" dirty="0">
              <a:solidFill>
                <a:srgbClr val="382656"/>
              </a:solidFill>
              <a:latin typeface="Arial Black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7086600" y="5059364"/>
            <a:ext cx="4275138" cy="1036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rgbClr val="382656"/>
                </a:solidFill>
              </a:rPr>
              <a:t>It is a long established fact that a reader will be distracted by the readable content of a page when looking at its layout. The point of using </a:t>
            </a:r>
            <a:r>
              <a:rPr lang="en-US" sz="1200" dirty="0" err="1">
                <a:solidFill>
                  <a:srgbClr val="382656"/>
                </a:solidFill>
              </a:rPr>
              <a:t>Lorem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Ipsum</a:t>
            </a:r>
            <a:r>
              <a:rPr lang="en-US" sz="1200" dirty="0">
                <a:solidFill>
                  <a:srgbClr val="382656"/>
                </a:solidFill>
              </a:rPr>
              <a:t> is that it has a more-or-less normal distribution of letters, as opposed to using 'Content here, content here', making it look like readable English. </a:t>
            </a:r>
          </a:p>
        </p:txBody>
      </p:sp>
      <p:sp>
        <p:nvSpPr>
          <p:cNvPr id="373" name="Rectangle 372"/>
          <p:cNvSpPr/>
          <p:nvPr/>
        </p:nvSpPr>
        <p:spPr>
          <a:xfrm>
            <a:off x="7200900" y="2912227"/>
            <a:ext cx="777240" cy="45719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374" name="Rectangle 373"/>
          <p:cNvSpPr/>
          <p:nvPr/>
        </p:nvSpPr>
        <p:spPr>
          <a:xfrm>
            <a:off x="7200900" y="5004264"/>
            <a:ext cx="822960" cy="45719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17" name="Freeform 136"/>
          <p:cNvSpPr>
            <a:spLocks/>
          </p:cNvSpPr>
          <p:nvPr/>
        </p:nvSpPr>
        <p:spPr bwMode="auto">
          <a:xfrm>
            <a:off x="2565400" y="5211763"/>
            <a:ext cx="1100138" cy="433388"/>
          </a:xfrm>
          <a:custGeom>
            <a:avLst/>
            <a:gdLst/>
            <a:ahLst/>
            <a:cxnLst>
              <a:cxn ang="0">
                <a:pos x="284" y="0"/>
              </a:cxn>
              <a:cxn ang="0">
                <a:pos x="191" y="4"/>
              </a:cxn>
              <a:cxn ang="0">
                <a:pos x="51" y="74"/>
              </a:cxn>
              <a:cxn ang="0">
                <a:pos x="0" y="188"/>
              </a:cxn>
              <a:cxn ang="0">
                <a:pos x="477" y="188"/>
              </a:cxn>
              <a:cxn ang="0">
                <a:pos x="426" y="74"/>
              </a:cxn>
              <a:cxn ang="0">
                <a:pos x="284" y="0"/>
              </a:cxn>
            </a:cxnLst>
            <a:rect l="0" t="0" r="r" b="b"/>
            <a:pathLst>
              <a:path w="477" h="188">
                <a:moveTo>
                  <a:pt x="284" y="0"/>
                </a:moveTo>
                <a:cubicBezTo>
                  <a:pt x="283" y="1"/>
                  <a:pt x="192" y="3"/>
                  <a:pt x="191" y="4"/>
                </a:cubicBezTo>
                <a:cubicBezTo>
                  <a:pt x="162" y="45"/>
                  <a:pt x="100" y="63"/>
                  <a:pt x="51" y="74"/>
                </a:cubicBezTo>
                <a:cubicBezTo>
                  <a:pt x="2" y="85"/>
                  <a:pt x="0" y="147"/>
                  <a:pt x="0" y="188"/>
                </a:cubicBezTo>
                <a:cubicBezTo>
                  <a:pt x="477" y="188"/>
                  <a:pt x="477" y="188"/>
                  <a:pt x="477" y="188"/>
                </a:cubicBezTo>
                <a:cubicBezTo>
                  <a:pt x="477" y="147"/>
                  <a:pt x="476" y="85"/>
                  <a:pt x="426" y="74"/>
                </a:cubicBezTo>
                <a:cubicBezTo>
                  <a:pt x="376" y="63"/>
                  <a:pt x="311" y="43"/>
                  <a:pt x="284" y="0"/>
                </a:cubicBezTo>
                <a:close/>
              </a:path>
            </a:pathLst>
          </a:custGeom>
          <a:solidFill>
            <a:srgbClr val="38265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8" name="Freeform 137"/>
          <p:cNvSpPr>
            <a:spLocks/>
          </p:cNvSpPr>
          <p:nvPr/>
        </p:nvSpPr>
        <p:spPr bwMode="auto">
          <a:xfrm>
            <a:off x="2898776" y="4592639"/>
            <a:ext cx="430213" cy="930275"/>
          </a:xfrm>
          <a:custGeom>
            <a:avLst/>
            <a:gdLst/>
            <a:ahLst/>
            <a:cxnLst>
              <a:cxn ang="0">
                <a:pos x="33" y="358"/>
              </a:cxn>
              <a:cxn ang="0">
                <a:pos x="93" y="0"/>
              </a:cxn>
              <a:cxn ang="0">
                <a:pos x="159" y="363"/>
              </a:cxn>
              <a:cxn ang="0">
                <a:pos x="33" y="358"/>
              </a:cxn>
            </a:cxnLst>
            <a:rect l="0" t="0" r="r" b="b"/>
            <a:pathLst>
              <a:path w="186" h="403">
                <a:moveTo>
                  <a:pt x="33" y="358"/>
                </a:moveTo>
                <a:cubicBezTo>
                  <a:pt x="11" y="214"/>
                  <a:pt x="0" y="0"/>
                  <a:pt x="93" y="0"/>
                </a:cubicBezTo>
                <a:cubicBezTo>
                  <a:pt x="186" y="0"/>
                  <a:pt x="181" y="212"/>
                  <a:pt x="159" y="363"/>
                </a:cubicBezTo>
                <a:cubicBezTo>
                  <a:pt x="115" y="403"/>
                  <a:pt x="70" y="392"/>
                  <a:pt x="33" y="358"/>
                </a:cubicBezTo>
                <a:close/>
              </a:path>
            </a:pathLst>
          </a:custGeom>
          <a:solidFill>
            <a:srgbClr val="382656"/>
          </a:solidFill>
          <a:ln w="4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9" name="Freeform 138"/>
          <p:cNvSpPr>
            <a:spLocks/>
          </p:cNvSpPr>
          <p:nvPr/>
        </p:nvSpPr>
        <p:spPr bwMode="auto">
          <a:xfrm>
            <a:off x="2967038" y="4862513"/>
            <a:ext cx="295275" cy="719138"/>
          </a:xfrm>
          <a:custGeom>
            <a:avLst/>
            <a:gdLst/>
            <a:ahLst/>
            <a:cxnLst>
              <a:cxn ang="0">
                <a:pos x="17" y="64"/>
              </a:cxn>
              <a:cxn ang="0">
                <a:pos x="17" y="142"/>
              </a:cxn>
              <a:cxn ang="0">
                <a:pos x="17" y="181"/>
              </a:cxn>
              <a:cxn ang="0">
                <a:pos x="65" y="311"/>
              </a:cxn>
              <a:cxn ang="0">
                <a:pos x="112" y="181"/>
              </a:cxn>
              <a:cxn ang="0">
                <a:pos x="112" y="142"/>
              </a:cxn>
              <a:cxn ang="0">
                <a:pos x="112" y="64"/>
              </a:cxn>
              <a:cxn ang="0">
                <a:pos x="17" y="64"/>
              </a:cxn>
            </a:cxnLst>
            <a:rect l="0" t="0" r="r" b="b"/>
            <a:pathLst>
              <a:path w="128" h="311">
                <a:moveTo>
                  <a:pt x="17" y="64"/>
                </a:moveTo>
                <a:cubicBezTo>
                  <a:pt x="17" y="142"/>
                  <a:pt x="17" y="142"/>
                  <a:pt x="17" y="142"/>
                </a:cubicBezTo>
                <a:cubicBezTo>
                  <a:pt x="17" y="181"/>
                  <a:pt x="17" y="181"/>
                  <a:pt x="17" y="181"/>
                </a:cubicBezTo>
                <a:cubicBezTo>
                  <a:pt x="0" y="212"/>
                  <a:pt x="47" y="311"/>
                  <a:pt x="65" y="311"/>
                </a:cubicBezTo>
                <a:cubicBezTo>
                  <a:pt x="82" y="311"/>
                  <a:pt x="128" y="220"/>
                  <a:pt x="112" y="181"/>
                </a:cubicBezTo>
                <a:cubicBezTo>
                  <a:pt x="112" y="142"/>
                  <a:pt x="112" y="142"/>
                  <a:pt x="112" y="142"/>
                </a:cubicBezTo>
                <a:cubicBezTo>
                  <a:pt x="112" y="64"/>
                  <a:pt x="112" y="64"/>
                  <a:pt x="112" y="64"/>
                </a:cubicBezTo>
                <a:cubicBezTo>
                  <a:pt x="112" y="0"/>
                  <a:pt x="17" y="0"/>
                  <a:pt x="17" y="64"/>
                </a:cubicBezTo>
                <a:close/>
              </a:path>
            </a:pathLst>
          </a:custGeom>
          <a:solidFill>
            <a:srgbClr val="E6E6E6"/>
          </a:solidFill>
          <a:ln w="7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20" name="Freeform 139"/>
          <p:cNvSpPr>
            <a:spLocks/>
          </p:cNvSpPr>
          <p:nvPr/>
        </p:nvSpPr>
        <p:spPr bwMode="auto">
          <a:xfrm>
            <a:off x="3322638" y="4876801"/>
            <a:ext cx="112713" cy="157163"/>
          </a:xfrm>
          <a:custGeom>
            <a:avLst/>
            <a:gdLst/>
            <a:ahLst/>
            <a:cxnLst>
              <a:cxn ang="0">
                <a:pos x="37" y="4"/>
              </a:cxn>
              <a:cxn ang="0">
                <a:pos x="7" y="27"/>
              </a:cxn>
              <a:cxn ang="0">
                <a:pos x="11" y="64"/>
              </a:cxn>
              <a:cxn ang="0">
                <a:pos x="42" y="42"/>
              </a:cxn>
              <a:cxn ang="0">
                <a:pos x="37" y="4"/>
              </a:cxn>
            </a:cxnLst>
            <a:rect l="0" t="0" r="r" b="b"/>
            <a:pathLst>
              <a:path w="49" h="68">
                <a:moveTo>
                  <a:pt x="37" y="4"/>
                </a:moveTo>
                <a:cubicBezTo>
                  <a:pt x="28" y="0"/>
                  <a:pt x="14" y="10"/>
                  <a:pt x="7" y="27"/>
                </a:cubicBezTo>
                <a:cubicBezTo>
                  <a:pt x="0" y="43"/>
                  <a:pt x="2" y="60"/>
                  <a:pt x="11" y="64"/>
                </a:cubicBezTo>
                <a:cubicBezTo>
                  <a:pt x="21" y="68"/>
                  <a:pt x="35" y="58"/>
                  <a:pt x="42" y="42"/>
                </a:cubicBezTo>
                <a:cubicBezTo>
                  <a:pt x="49" y="25"/>
                  <a:pt x="47" y="8"/>
                  <a:pt x="37" y="4"/>
                </a:cubicBezTo>
                <a:close/>
              </a:path>
            </a:pathLst>
          </a:custGeom>
          <a:solidFill>
            <a:srgbClr val="E6E6E6"/>
          </a:solidFill>
          <a:ln w="6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21" name="Freeform 140"/>
          <p:cNvSpPr>
            <a:spLocks/>
          </p:cNvSpPr>
          <p:nvPr/>
        </p:nvSpPr>
        <p:spPr bwMode="auto">
          <a:xfrm>
            <a:off x="2795588" y="4876801"/>
            <a:ext cx="112713" cy="157163"/>
          </a:xfrm>
          <a:custGeom>
            <a:avLst/>
            <a:gdLst/>
            <a:ahLst/>
            <a:cxnLst>
              <a:cxn ang="0">
                <a:pos x="12" y="4"/>
              </a:cxn>
              <a:cxn ang="0">
                <a:pos x="42" y="27"/>
              </a:cxn>
              <a:cxn ang="0">
                <a:pos x="38" y="64"/>
              </a:cxn>
              <a:cxn ang="0">
                <a:pos x="8" y="42"/>
              </a:cxn>
              <a:cxn ang="0">
                <a:pos x="12" y="4"/>
              </a:cxn>
            </a:cxnLst>
            <a:rect l="0" t="0" r="r" b="b"/>
            <a:pathLst>
              <a:path w="49" h="68">
                <a:moveTo>
                  <a:pt x="12" y="4"/>
                </a:moveTo>
                <a:cubicBezTo>
                  <a:pt x="22" y="0"/>
                  <a:pt x="35" y="10"/>
                  <a:pt x="42" y="27"/>
                </a:cubicBezTo>
                <a:cubicBezTo>
                  <a:pt x="49" y="43"/>
                  <a:pt x="47" y="60"/>
                  <a:pt x="38" y="64"/>
                </a:cubicBezTo>
                <a:cubicBezTo>
                  <a:pt x="28" y="68"/>
                  <a:pt x="15" y="58"/>
                  <a:pt x="8" y="42"/>
                </a:cubicBezTo>
                <a:cubicBezTo>
                  <a:pt x="0" y="25"/>
                  <a:pt x="2" y="8"/>
                  <a:pt x="12" y="4"/>
                </a:cubicBezTo>
                <a:close/>
              </a:path>
            </a:pathLst>
          </a:custGeom>
          <a:solidFill>
            <a:srgbClr val="E6E6E6"/>
          </a:solidFill>
          <a:ln w="6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22" name="Freeform 141"/>
          <p:cNvSpPr>
            <a:spLocks/>
          </p:cNvSpPr>
          <p:nvPr/>
        </p:nvSpPr>
        <p:spPr bwMode="auto">
          <a:xfrm>
            <a:off x="2797175" y="4525964"/>
            <a:ext cx="635000" cy="671513"/>
          </a:xfrm>
          <a:custGeom>
            <a:avLst/>
            <a:gdLst/>
            <a:ahLst/>
            <a:cxnLst>
              <a:cxn ang="0">
                <a:pos x="138" y="291"/>
              </a:cxn>
              <a:cxn ang="0">
                <a:pos x="21" y="172"/>
              </a:cxn>
              <a:cxn ang="0">
                <a:pos x="138" y="0"/>
              </a:cxn>
              <a:cxn ang="0">
                <a:pos x="255" y="172"/>
              </a:cxn>
              <a:cxn ang="0">
                <a:pos x="138" y="291"/>
              </a:cxn>
            </a:cxnLst>
            <a:rect l="0" t="0" r="r" b="b"/>
            <a:pathLst>
              <a:path w="275" h="291">
                <a:moveTo>
                  <a:pt x="138" y="291"/>
                </a:moveTo>
                <a:cubicBezTo>
                  <a:pt x="107" y="291"/>
                  <a:pt x="41" y="242"/>
                  <a:pt x="21" y="172"/>
                </a:cubicBezTo>
                <a:cubicBezTo>
                  <a:pt x="0" y="101"/>
                  <a:pt x="39" y="0"/>
                  <a:pt x="138" y="0"/>
                </a:cubicBezTo>
                <a:cubicBezTo>
                  <a:pt x="237" y="0"/>
                  <a:pt x="275" y="101"/>
                  <a:pt x="255" y="172"/>
                </a:cubicBezTo>
                <a:cubicBezTo>
                  <a:pt x="235" y="242"/>
                  <a:pt x="169" y="291"/>
                  <a:pt x="138" y="291"/>
                </a:cubicBezTo>
                <a:close/>
              </a:path>
            </a:pathLst>
          </a:custGeom>
          <a:solidFill>
            <a:srgbClr val="E6E6E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23" name="Freeform 142"/>
          <p:cNvSpPr>
            <a:spLocks/>
          </p:cNvSpPr>
          <p:nvPr/>
        </p:nvSpPr>
        <p:spPr bwMode="auto">
          <a:xfrm>
            <a:off x="2765426" y="4516438"/>
            <a:ext cx="684213" cy="412750"/>
          </a:xfrm>
          <a:custGeom>
            <a:avLst/>
            <a:gdLst/>
            <a:ahLst/>
            <a:cxnLst>
              <a:cxn ang="0">
                <a:pos x="272" y="174"/>
              </a:cxn>
              <a:cxn ang="0">
                <a:pos x="152" y="0"/>
              </a:cxn>
              <a:cxn ang="0">
                <a:pos x="36" y="179"/>
              </a:cxn>
              <a:cxn ang="0">
                <a:pos x="235" y="50"/>
              </a:cxn>
              <a:cxn ang="0">
                <a:pos x="272" y="174"/>
              </a:cxn>
            </a:cxnLst>
            <a:rect l="0" t="0" r="r" b="b"/>
            <a:pathLst>
              <a:path w="296" h="179">
                <a:moveTo>
                  <a:pt x="272" y="174"/>
                </a:moveTo>
                <a:cubicBezTo>
                  <a:pt x="296" y="42"/>
                  <a:pt x="218" y="0"/>
                  <a:pt x="152" y="0"/>
                </a:cubicBezTo>
                <a:cubicBezTo>
                  <a:pt x="77" y="0"/>
                  <a:pt x="0" y="57"/>
                  <a:pt x="36" y="179"/>
                </a:cubicBezTo>
                <a:cubicBezTo>
                  <a:pt x="107" y="175"/>
                  <a:pt x="172" y="133"/>
                  <a:pt x="235" y="50"/>
                </a:cubicBezTo>
                <a:cubicBezTo>
                  <a:pt x="245" y="92"/>
                  <a:pt x="253" y="147"/>
                  <a:pt x="272" y="174"/>
                </a:cubicBezTo>
                <a:close/>
              </a:path>
            </a:pathLst>
          </a:cu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24" name="Freeform 143"/>
          <p:cNvSpPr>
            <a:spLocks noEditPoints="1"/>
          </p:cNvSpPr>
          <p:nvPr/>
        </p:nvSpPr>
        <p:spPr bwMode="auto">
          <a:xfrm>
            <a:off x="2913063" y="4819650"/>
            <a:ext cx="422275" cy="152400"/>
          </a:xfrm>
          <a:custGeom>
            <a:avLst/>
            <a:gdLst/>
            <a:ahLst/>
            <a:cxnLst>
              <a:cxn ang="0">
                <a:pos x="137" y="66"/>
              </a:cxn>
              <a:cxn ang="0">
                <a:pos x="140" y="66"/>
              </a:cxn>
              <a:cxn ang="0">
                <a:pos x="173" y="39"/>
              </a:cxn>
              <a:cxn ang="0">
                <a:pos x="180" y="17"/>
              </a:cxn>
              <a:cxn ang="0">
                <a:pos x="183" y="9"/>
              </a:cxn>
              <a:cxn ang="0">
                <a:pos x="178" y="3"/>
              </a:cxn>
              <a:cxn ang="0">
                <a:pos x="138" y="1"/>
              </a:cxn>
              <a:cxn ang="0">
                <a:pos x="138" y="5"/>
              </a:cxn>
              <a:cxn ang="0">
                <a:pos x="166" y="8"/>
              </a:cxn>
              <a:cxn ang="0">
                <a:pos x="165" y="49"/>
              </a:cxn>
              <a:cxn ang="0">
                <a:pos x="137" y="62"/>
              </a:cxn>
              <a:cxn ang="0">
                <a:pos x="137" y="66"/>
              </a:cxn>
              <a:cxn ang="0">
                <a:pos x="92" y="8"/>
              </a:cxn>
              <a:cxn ang="0">
                <a:pos x="49" y="1"/>
              </a:cxn>
              <a:cxn ang="0">
                <a:pos x="46" y="1"/>
              </a:cxn>
              <a:cxn ang="0">
                <a:pos x="46" y="5"/>
              </a:cxn>
              <a:cxn ang="0">
                <a:pos x="76" y="15"/>
              </a:cxn>
              <a:cxn ang="0">
                <a:pos x="58" y="59"/>
              </a:cxn>
              <a:cxn ang="0">
                <a:pos x="45" y="62"/>
              </a:cxn>
              <a:cxn ang="0">
                <a:pos x="44" y="66"/>
              </a:cxn>
              <a:cxn ang="0">
                <a:pos x="76" y="46"/>
              </a:cxn>
              <a:cxn ang="0">
                <a:pos x="92" y="23"/>
              </a:cxn>
              <a:cxn ang="0">
                <a:pos x="106" y="45"/>
              </a:cxn>
              <a:cxn ang="0">
                <a:pos x="137" y="66"/>
              </a:cxn>
              <a:cxn ang="0">
                <a:pos x="137" y="62"/>
              </a:cxn>
              <a:cxn ang="0">
                <a:pos x="123" y="59"/>
              </a:cxn>
              <a:cxn ang="0">
                <a:pos x="108" y="15"/>
              </a:cxn>
              <a:cxn ang="0">
                <a:pos x="138" y="5"/>
              </a:cxn>
              <a:cxn ang="0">
                <a:pos x="138" y="1"/>
              </a:cxn>
              <a:cxn ang="0">
                <a:pos x="136" y="1"/>
              </a:cxn>
              <a:cxn ang="0">
                <a:pos x="92" y="8"/>
              </a:cxn>
              <a:cxn ang="0">
                <a:pos x="46" y="1"/>
              </a:cxn>
              <a:cxn ang="0">
                <a:pos x="6" y="3"/>
              </a:cxn>
              <a:cxn ang="0">
                <a:pos x="1" y="9"/>
              </a:cxn>
              <a:cxn ang="0">
                <a:pos x="4" y="17"/>
              </a:cxn>
              <a:cxn ang="0">
                <a:pos x="10" y="39"/>
              </a:cxn>
              <a:cxn ang="0">
                <a:pos x="41" y="66"/>
              </a:cxn>
              <a:cxn ang="0">
                <a:pos x="44" y="66"/>
              </a:cxn>
              <a:cxn ang="0">
                <a:pos x="45" y="62"/>
              </a:cxn>
              <a:cxn ang="0">
                <a:pos x="17" y="49"/>
              </a:cxn>
              <a:cxn ang="0">
                <a:pos x="18" y="8"/>
              </a:cxn>
              <a:cxn ang="0">
                <a:pos x="46" y="5"/>
              </a:cxn>
              <a:cxn ang="0">
                <a:pos x="46" y="1"/>
              </a:cxn>
            </a:cxnLst>
            <a:rect l="0" t="0" r="r" b="b"/>
            <a:pathLst>
              <a:path w="183" h="66">
                <a:moveTo>
                  <a:pt x="137" y="66"/>
                </a:moveTo>
                <a:cubicBezTo>
                  <a:pt x="138" y="66"/>
                  <a:pt x="139" y="66"/>
                  <a:pt x="140" y="66"/>
                </a:cubicBezTo>
                <a:cubicBezTo>
                  <a:pt x="164" y="64"/>
                  <a:pt x="170" y="53"/>
                  <a:pt x="173" y="39"/>
                </a:cubicBezTo>
                <a:cubicBezTo>
                  <a:pt x="176" y="24"/>
                  <a:pt x="176" y="18"/>
                  <a:pt x="180" y="17"/>
                </a:cubicBezTo>
                <a:cubicBezTo>
                  <a:pt x="183" y="16"/>
                  <a:pt x="183" y="13"/>
                  <a:pt x="183" y="9"/>
                </a:cubicBezTo>
                <a:cubicBezTo>
                  <a:pt x="183" y="5"/>
                  <a:pt x="183" y="4"/>
                  <a:pt x="178" y="3"/>
                </a:cubicBezTo>
                <a:cubicBezTo>
                  <a:pt x="175" y="1"/>
                  <a:pt x="154" y="0"/>
                  <a:pt x="138" y="1"/>
                </a:cubicBezTo>
                <a:cubicBezTo>
                  <a:pt x="138" y="5"/>
                  <a:pt x="138" y="5"/>
                  <a:pt x="138" y="5"/>
                </a:cubicBezTo>
                <a:cubicBezTo>
                  <a:pt x="151" y="4"/>
                  <a:pt x="162" y="5"/>
                  <a:pt x="166" y="8"/>
                </a:cubicBezTo>
                <a:cubicBezTo>
                  <a:pt x="174" y="13"/>
                  <a:pt x="171" y="37"/>
                  <a:pt x="165" y="49"/>
                </a:cubicBezTo>
                <a:cubicBezTo>
                  <a:pt x="160" y="57"/>
                  <a:pt x="148" y="62"/>
                  <a:pt x="137" y="62"/>
                </a:cubicBezTo>
                <a:lnTo>
                  <a:pt x="137" y="66"/>
                </a:lnTo>
                <a:close/>
                <a:moveTo>
                  <a:pt x="92" y="8"/>
                </a:moveTo>
                <a:cubicBezTo>
                  <a:pt x="87" y="9"/>
                  <a:pt x="65" y="2"/>
                  <a:pt x="49" y="1"/>
                </a:cubicBezTo>
                <a:cubicBezTo>
                  <a:pt x="48" y="1"/>
                  <a:pt x="47" y="1"/>
                  <a:pt x="46" y="1"/>
                </a:cubicBezTo>
                <a:cubicBezTo>
                  <a:pt x="46" y="5"/>
                  <a:pt x="46" y="5"/>
                  <a:pt x="46" y="5"/>
                </a:cubicBezTo>
                <a:cubicBezTo>
                  <a:pt x="58" y="5"/>
                  <a:pt x="71" y="8"/>
                  <a:pt x="76" y="15"/>
                </a:cubicBezTo>
                <a:cubicBezTo>
                  <a:pt x="83" y="26"/>
                  <a:pt x="70" y="53"/>
                  <a:pt x="58" y="59"/>
                </a:cubicBezTo>
                <a:cubicBezTo>
                  <a:pt x="54" y="61"/>
                  <a:pt x="50" y="62"/>
                  <a:pt x="45" y="62"/>
                </a:cubicBezTo>
                <a:cubicBezTo>
                  <a:pt x="44" y="66"/>
                  <a:pt x="44" y="66"/>
                  <a:pt x="44" y="66"/>
                </a:cubicBezTo>
                <a:cubicBezTo>
                  <a:pt x="65" y="66"/>
                  <a:pt x="73" y="51"/>
                  <a:pt x="76" y="46"/>
                </a:cubicBezTo>
                <a:cubicBezTo>
                  <a:pt x="81" y="36"/>
                  <a:pt x="80" y="23"/>
                  <a:pt x="92" y="23"/>
                </a:cubicBezTo>
                <a:cubicBezTo>
                  <a:pt x="104" y="23"/>
                  <a:pt x="102" y="36"/>
                  <a:pt x="106" y="45"/>
                </a:cubicBezTo>
                <a:cubicBezTo>
                  <a:pt x="109" y="51"/>
                  <a:pt x="116" y="66"/>
                  <a:pt x="137" y="66"/>
                </a:cubicBezTo>
                <a:cubicBezTo>
                  <a:pt x="137" y="62"/>
                  <a:pt x="137" y="62"/>
                  <a:pt x="137" y="62"/>
                </a:cubicBezTo>
                <a:cubicBezTo>
                  <a:pt x="132" y="62"/>
                  <a:pt x="127" y="61"/>
                  <a:pt x="123" y="59"/>
                </a:cubicBezTo>
                <a:cubicBezTo>
                  <a:pt x="112" y="53"/>
                  <a:pt x="100" y="26"/>
                  <a:pt x="108" y="15"/>
                </a:cubicBezTo>
                <a:cubicBezTo>
                  <a:pt x="113" y="8"/>
                  <a:pt x="126" y="5"/>
                  <a:pt x="138" y="5"/>
                </a:cubicBezTo>
                <a:cubicBezTo>
                  <a:pt x="138" y="1"/>
                  <a:pt x="138" y="1"/>
                  <a:pt x="138" y="1"/>
                </a:cubicBezTo>
                <a:cubicBezTo>
                  <a:pt x="137" y="1"/>
                  <a:pt x="137" y="1"/>
                  <a:pt x="136" y="1"/>
                </a:cubicBezTo>
                <a:cubicBezTo>
                  <a:pt x="122" y="2"/>
                  <a:pt x="105" y="8"/>
                  <a:pt x="92" y="8"/>
                </a:cubicBezTo>
                <a:close/>
                <a:moveTo>
                  <a:pt x="46" y="1"/>
                </a:moveTo>
                <a:cubicBezTo>
                  <a:pt x="30" y="0"/>
                  <a:pt x="10" y="2"/>
                  <a:pt x="6" y="3"/>
                </a:cubicBezTo>
                <a:cubicBezTo>
                  <a:pt x="1" y="5"/>
                  <a:pt x="1" y="5"/>
                  <a:pt x="1" y="9"/>
                </a:cubicBezTo>
                <a:cubicBezTo>
                  <a:pt x="0" y="13"/>
                  <a:pt x="1" y="16"/>
                  <a:pt x="4" y="17"/>
                </a:cubicBezTo>
                <a:cubicBezTo>
                  <a:pt x="8" y="19"/>
                  <a:pt x="7" y="24"/>
                  <a:pt x="10" y="39"/>
                </a:cubicBezTo>
                <a:cubicBezTo>
                  <a:pt x="11" y="53"/>
                  <a:pt x="17" y="64"/>
                  <a:pt x="41" y="66"/>
                </a:cubicBezTo>
                <a:cubicBezTo>
                  <a:pt x="42" y="66"/>
                  <a:pt x="43" y="66"/>
                  <a:pt x="44" y="66"/>
                </a:cubicBezTo>
                <a:cubicBezTo>
                  <a:pt x="45" y="62"/>
                  <a:pt x="45" y="62"/>
                  <a:pt x="45" y="62"/>
                </a:cubicBezTo>
                <a:cubicBezTo>
                  <a:pt x="33" y="62"/>
                  <a:pt x="21" y="58"/>
                  <a:pt x="17" y="49"/>
                </a:cubicBezTo>
                <a:cubicBezTo>
                  <a:pt x="11" y="37"/>
                  <a:pt x="10" y="13"/>
                  <a:pt x="18" y="8"/>
                </a:cubicBezTo>
                <a:cubicBezTo>
                  <a:pt x="22" y="6"/>
                  <a:pt x="34" y="4"/>
                  <a:pt x="46" y="5"/>
                </a:cubicBezTo>
                <a:lnTo>
                  <a:pt x="46" y="1"/>
                </a:lnTo>
                <a:close/>
              </a:path>
            </a:pathLst>
          </a:cu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25" name="Oval 144"/>
          <p:cNvSpPr>
            <a:spLocks noChangeArrowheads="1"/>
          </p:cNvSpPr>
          <p:nvPr/>
        </p:nvSpPr>
        <p:spPr bwMode="auto">
          <a:xfrm>
            <a:off x="2312988" y="2895601"/>
            <a:ext cx="1101725" cy="1101725"/>
          </a:xfrm>
          <a:prstGeom prst="ellipse">
            <a:avLst/>
          </a:pr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u</a:t>
            </a:r>
          </a:p>
        </p:txBody>
      </p:sp>
      <p:sp>
        <p:nvSpPr>
          <p:cNvPr id="26" name="Line 145"/>
          <p:cNvSpPr>
            <a:spLocks noChangeShapeType="1"/>
          </p:cNvSpPr>
          <p:nvPr/>
        </p:nvSpPr>
        <p:spPr bwMode="auto">
          <a:xfrm flipH="1" flipV="1">
            <a:off x="2941638" y="3943350"/>
            <a:ext cx="117475" cy="528638"/>
          </a:xfrm>
          <a:prstGeom prst="line">
            <a:avLst/>
          </a:prstGeom>
          <a:noFill/>
          <a:ln w="12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27" name="Freeform 146"/>
          <p:cNvSpPr>
            <a:spLocks/>
          </p:cNvSpPr>
          <p:nvPr/>
        </p:nvSpPr>
        <p:spPr bwMode="auto">
          <a:xfrm>
            <a:off x="2603500" y="5762625"/>
            <a:ext cx="1041400" cy="115888"/>
          </a:xfrm>
          <a:custGeom>
            <a:avLst/>
            <a:gdLst/>
            <a:ahLst/>
            <a:cxnLst>
              <a:cxn ang="0">
                <a:pos x="451" y="25"/>
              </a:cxn>
              <a:cxn ang="0">
                <a:pos x="435" y="50"/>
              </a:cxn>
              <a:cxn ang="0">
                <a:pos x="16" y="50"/>
              </a:cxn>
              <a:cxn ang="0">
                <a:pos x="0" y="25"/>
              </a:cxn>
              <a:cxn ang="0">
                <a:pos x="0" y="25"/>
              </a:cxn>
              <a:cxn ang="0">
                <a:pos x="16" y="0"/>
              </a:cxn>
              <a:cxn ang="0">
                <a:pos x="435" y="0"/>
              </a:cxn>
              <a:cxn ang="0">
                <a:pos x="451" y="25"/>
              </a:cxn>
            </a:cxnLst>
            <a:rect l="0" t="0" r="r" b="b"/>
            <a:pathLst>
              <a:path w="451" h="50">
                <a:moveTo>
                  <a:pt x="451" y="25"/>
                </a:moveTo>
                <a:cubicBezTo>
                  <a:pt x="451" y="38"/>
                  <a:pt x="444" y="50"/>
                  <a:pt x="43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38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7" y="0"/>
                  <a:pt x="16" y="0"/>
                </a:cubicBezTo>
                <a:cubicBezTo>
                  <a:pt x="435" y="0"/>
                  <a:pt x="435" y="0"/>
                  <a:pt x="435" y="0"/>
                </a:cubicBezTo>
                <a:cubicBezTo>
                  <a:pt x="444" y="0"/>
                  <a:pt x="451" y="11"/>
                  <a:pt x="451" y="25"/>
                </a:cubicBezTo>
                <a:close/>
              </a:path>
            </a:pathLst>
          </a:custGeom>
          <a:solidFill>
            <a:srgbClr val="38265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9" name="Freeform 168"/>
          <p:cNvSpPr>
            <a:spLocks/>
          </p:cNvSpPr>
          <p:nvPr/>
        </p:nvSpPr>
        <p:spPr bwMode="auto">
          <a:xfrm>
            <a:off x="4030662" y="4721226"/>
            <a:ext cx="96838" cy="144463"/>
          </a:xfrm>
          <a:custGeom>
            <a:avLst/>
            <a:gdLst/>
            <a:ahLst/>
            <a:cxnLst>
              <a:cxn ang="0">
                <a:pos x="12" y="3"/>
              </a:cxn>
              <a:cxn ang="0">
                <a:pos x="37" y="26"/>
              </a:cxn>
              <a:cxn ang="0">
                <a:pos x="30" y="59"/>
              </a:cxn>
              <a:cxn ang="0">
                <a:pos x="5" y="36"/>
              </a:cxn>
              <a:cxn ang="0">
                <a:pos x="12" y="3"/>
              </a:cxn>
            </a:cxnLst>
            <a:rect l="0" t="0" r="r" b="b"/>
            <a:pathLst>
              <a:path w="42" h="62">
                <a:moveTo>
                  <a:pt x="12" y="3"/>
                </a:moveTo>
                <a:cubicBezTo>
                  <a:pt x="21" y="0"/>
                  <a:pt x="32" y="10"/>
                  <a:pt x="37" y="26"/>
                </a:cubicBezTo>
                <a:cubicBezTo>
                  <a:pt x="42" y="41"/>
                  <a:pt x="39" y="56"/>
                  <a:pt x="30" y="59"/>
                </a:cubicBezTo>
                <a:cubicBezTo>
                  <a:pt x="21" y="62"/>
                  <a:pt x="10" y="51"/>
                  <a:pt x="5" y="36"/>
                </a:cubicBezTo>
                <a:cubicBezTo>
                  <a:pt x="0" y="21"/>
                  <a:pt x="3" y="6"/>
                  <a:pt x="12" y="3"/>
                </a:cubicBez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6E913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0" name="Freeform 169"/>
          <p:cNvSpPr>
            <a:spLocks/>
          </p:cNvSpPr>
          <p:nvPr/>
        </p:nvSpPr>
        <p:spPr bwMode="auto">
          <a:xfrm>
            <a:off x="4587875" y="4721226"/>
            <a:ext cx="96838" cy="144463"/>
          </a:xfrm>
          <a:custGeom>
            <a:avLst/>
            <a:gdLst/>
            <a:ahLst/>
            <a:cxnLst>
              <a:cxn ang="0">
                <a:pos x="30" y="3"/>
              </a:cxn>
              <a:cxn ang="0">
                <a:pos x="5" y="26"/>
              </a:cxn>
              <a:cxn ang="0">
                <a:pos x="12" y="59"/>
              </a:cxn>
              <a:cxn ang="0">
                <a:pos x="37" y="36"/>
              </a:cxn>
              <a:cxn ang="0">
                <a:pos x="30" y="3"/>
              </a:cxn>
            </a:cxnLst>
            <a:rect l="0" t="0" r="r" b="b"/>
            <a:pathLst>
              <a:path w="42" h="62">
                <a:moveTo>
                  <a:pt x="30" y="3"/>
                </a:moveTo>
                <a:cubicBezTo>
                  <a:pt x="21" y="0"/>
                  <a:pt x="10" y="10"/>
                  <a:pt x="5" y="26"/>
                </a:cubicBezTo>
                <a:cubicBezTo>
                  <a:pt x="0" y="41"/>
                  <a:pt x="3" y="56"/>
                  <a:pt x="12" y="59"/>
                </a:cubicBezTo>
                <a:cubicBezTo>
                  <a:pt x="21" y="62"/>
                  <a:pt x="32" y="51"/>
                  <a:pt x="37" y="36"/>
                </a:cubicBezTo>
                <a:cubicBezTo>
                  <a:pt x="42" y="21"/>
                  <a:pt x="39" y="6"/>
                  <a:pt x="30" y="3"/>
                </a:cubicBez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6E913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1" name="Freeform 170"/>
          <p:cNvSpPr>
            <a:spLocks/>
          </p:cNvSpPr>
          <p:nvPr/>
        </p:nvSpPr>
        <p:spPr bwMode="auto">
          <a:xfrm>
            <a:off x="4049712" y="4357689"/>
            <a:ext cx="641350" cy="639763"/>
          </a:xfrm>
          <a:custGeom>
            <a:avLst/>
            <a:gdLst/>
            <a:ahLst/>
            <a:cxnLst>
              <a:cxn ang="0">
                <a:pos x="218" y="40"/>
              </a:cxn>
              <a:cxn ang="0">
                <a:pos x="262" y="84"/>
              </a:cxn>
              <a:cxn ang="0">
                <a:pos x="135" y="276"/>
              </a:cxn>
              <a:cxn ang="0">
                <a:pos x="21" y="216"/>
              </a:cxn>
              <a:cxn ang="0">
                <a:pos x="33" y="53"/>
              </a:cxn>
              <a:cxn ang="0">
                <a:pos x="218" y="40"/>
              </a:cxn>
            </a:cxnLst>
            <a:rect l="0" t="0" r="r" b="b"/>
            <a:pathLst>
              <a:path w="278" h="277">
                <a:moveTo>
                  <a:pt x="218" y="40"/>
                </a:moveTo>
                <a:cubicBezTo>
                  <a:pt x="243" y="44"/>
                  <a:pt x="256" y="61"/>
                  <a:pt x="262" y="84"/>
                </a:cubicBezTo>
                <a:cubicBezTo>
                  <a:pt x="278" y="144"/>
                  <a:pt x="246" y="274"/>
                  <a:pt x="135" y="276"/>
                </a:cubicBezTo>
                <a:cubicBezTo>
                  <a:pt x="77" y="277"/>
                  <a:pt x="36" y="262"/>
                  <a:pt x="21" y="216"/>
                </a:cubicBezTo>
                <a:cubicBezTo>
                  <a:pt x="6" y="170"/>
                  <a:pt x="0" y="95"/>
                  <a:pt x="33" y="53"/>
                </a:cubicBezTo>
                <a:cubicBezTo>
                  <a:pt x="74" y="1"/>
                  <a:pt x="160" y="0"/>
                  <a:pt x="218" y="40"/>
                </a:cubicBez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2" name="Freeform 171"/>
          <p:cNvSpPr>
            <a:spLocks/>
          </p:cNvSpPr>
          <p:nvPr/>
        </p:nvSpPr>
        <p:spPr bwMode="auto">
          <a:xfrm>
            <a:off x="3816351" y="5156201"/>
            <a:ext cx="1082675" cy="493713"/>
          </a:xfrm>
          <a:custGeom>
            <a:avLst/>
            <a:gdLst/>
            <a:ahLst/>
            <a:cxnLst>
              <a:cxn ang="0">
                <a:pos x="188" y="0"/>
              </a:cxn>
              <a:cxn ang="0">
                <a:pos x="40" y="81"/>
              </a:cxn>
              <a:cxn ang="0">
                <a:pos x="0" y="214"/>
              </a:cxn>
              <a:cxn ang="0">
                <a:pos x="235" y="214"/>
              </a:cxn>
              <a:cxn ang="0">
                <a:pos x="469" y="214"/>
              </a:cxn>
              <a:cxn ang="0">
                <a:pos x="429" y="81"/>
              </a:cxn>
              <a:cxn ang="0">
                <a:pos x="283" y="1"/>
              </a:cxn>
              <a:cxn ang="0">
                <a:pos x="188" y="0"/>
              </a:cxn>
            </a:cxnLst>
            <a:rect l="0" t="0" r="r" b="b"/>
            <a:pathLst>
              <a:path w="469" h="214">
                <a:moveTo>
                  <a:pt x="188" y="0"/>
                </a:moveTo>
                <a:cubicBezTo>
                  <a:pt x="84" y="46"/>
                  <a:pt x="53" y="70"/>
                  <a:pt x="40" y="81"/>
                </a:cubicBezTo>
                <a:cubicBezTo>
                  <a:pt x="21" y="98"/>
                  <a:pt x="11" y="160"/>
                  <a:pt x="0" y="214"/>
                </a:cubicBezTo>
                <a:cubicBezTo>
                  <a:pt x="235" y="214"/>
                  <a:pt x="235" y="214"/>
                  <a:pt x="235" y="214"/>
                </a:cubicBezTo>
                <a:cubicBezTo>
                  <a:pt x="469" y="214"/>
                  <a:pt x="469" y="214"/>
                  <a:pt x="469" y="214"/>
                </a:cubicBezTo>
                <a:cubicBezTo>
                  <a:pt x="458" y="160"/>
                  <a:pt x="448" y="98"/>
                  <a:pt x="429" y="81"/>
                </a:cubicBezTo>
                <a:cubicBezTo>
                  <a:pt x="417" y="70"/>
                  <a:pt x="387" y="47"/>
                  <a:pt x="283" y="1"/>
                </a:cubicBezTo>
                <a:lnTo>
                  <a:pt x="188" y="0"/>
                </a:lnTo>
                <a:close/>
              </a:path>
            </a:pathLst>
          </a:custGeom>
          <a:solidFill>
            <a:srgbClr val="6E913E"/>
          </a:solidFill>
          <a:ln w="6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3" name="Freeform 172"/>
          <p:cNvSpPr>
            <a:spLocks/>
          </p:cNvSpPr>
          <p:nvPr/>
        </p:nvSpPr>
        <p:spPr bwMode="auto">
          <a:xfrm>
            <a:off x="4241801" y="4805364"/>
            <a:ext cx="231775" cy="504825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139"/>
              </a:cxn>
              <a:cxn ang="0">
                <a:pos x="0" y="185"/>
              </a:cxn>
              <a:cxn ang="0">
                <a:pos x="101" y="185"/>
              </a:cxn>
              <a:cxn ang="0">
                <a:pos x="101" y="139"/>
              </a:cxn>
              <a:cxn ang="0">
                <a:pos x="101" y="62"/>
              </a:cxn>
              <a:cxn ang="0">
                <a:pos x="0" y="62"/>
              </a:cxn>
            </a:cxnLst>
            <a:rect l="0" t="0" r="r" b="b"/>
            <a:pathLst>
              <a:path w="101" h="219">
                <a:moveTo>
                  <a:pt x="0" y="62"/>
                </a:moveTo>
                <a:cubicBezTo>
                  <a:pt x="0" y="139"/>
                  <a:pt x="0" y="139"/>
                  <a:pt x="0" y="139"/>
                </a:cubicBezTo>
                <a:cubicBezTo>
                  <a:pt x="0" y="185"/>
                  <a:pt x="0" y="185"/>
                  <a:pt x="0" y="185"/>
                </a:cubicBezTo>
                <a:cubicBezTo>
                  <a:pt x="28" y="218"/>
                  <a:pt x="73" y="219"/>
                  <a:pt x="101" y="185"/>
                </a:cubicBezTo>
                <a:cubicBezTo>
                  <a:pt x="101" y="139"/>
                  <a:pt x="101" y="139"/>
                  <a:pt x="101" y="139"/>
                </a:cubicBezTo>
                <a:cubicBezTo>
                  <a:pt x="101" y="62"/>
                  <a:pt x="101" y="62"/>
                  <a:pt x="101" y="62"/>
                </a:cubicBezTo>
                <a:cubicBezTo>
                  <a:pt x="101" y="0"/>
                  <a:pt x="0" y="0"/>
                  <a:pt x="0" y="62"/>
                </a:cubicBez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6E913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" name="Freeform 173"/>
          <p:cNvSpPr>
            <a:spLocks/>
          </p:cNvSpPr>
          <p:nvPr/>
        </p:nvSpPr>
        <p:spPr bwMode="auto">
          <a:xfrm>
            <a:off x="3965576" y="4470400"/>
            <a:ext cx="784225" cy="660400"/>
          </a:xfrm>
          <a:custGeom>
            <a:avLst/>
            <a:gdLst/>
            <a:ahLst/>
            <a:cxnLst>
              <a:cxn ang="0">
                <a:pos x="170" y="0"/>
              </a:cxn>
              <a:cxn ang="0">
                <a:pos x="72" y="237"/>
              </a:cxn>
              <a:cxn ang="0">
                <a:pos x="170" y="286"/>
              </a:cxn>
              <a:cxn ang="0">
                <a:pos x="267" y="233"/>
              </a:cxn>
              <a:cxn ang="0">
                <a:pos x="170" y="0"/>
              </a:cxn>
            </a:cxnLst>
            <a:rect l="0" t="0" r="r" b="b"/>
            <a:pathLst>
              <a:path w="339" h="286">
                <a:moveTo>
                  <a:pt x="170" y="0"/>
                </a:moveTo>
                <a:cubicBezTo>
                  <a:pt x="0" y="0"/>
                  <a:pt x="61" y="221"/>
                  <a:pt x="72" y="237"/>
                </a:cubicBezTo>
                <a:cubicBezTo>
                  <a:pt x="85" y="255"/>
                  <a:pt x="142" y="286"/>
                  <a:pt x="170" y="286"/>
                </a:cubicBezTo>
                <a:cubicBezTo>
                  <a:pt x="197" y="286"/>
                  <a:pt x="255" y="251"/>
                  <a:pt x="267" y="233"/>
                </a:cubicBezTo>
                <a:cubicBezTo>
                  <a:pt x="278" y="217"/>
                  <a:pt x="339" y="0"/>
                  <a:pt x="170" y="0"/>
                </a:cubicBez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6E913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5" name="Freeform 174"/>
          <p:cNvSpPr>
            <a:spLocks/>
          </p:cNvSpPr>
          <p:nvPr/>
        </p:nvSpPr>
        <p:spPr bwMode="auto">
          <a:xfrm>
            <a:off x="4029076" y="4440238"/>
            <a:ext cx="657225" cy="395288"/>
          </a:xfrm>
          <a:custGeom>
            <a:avLst/>
            <a:gdLst/>
            <a:ahLst/>
            <a:cxnLst>
              <a:cxn ang="0">
                <a:pos x="60" y="66"/>
              </a:cxn>
              <a:cxn ang="0">
                <a:pos x="140" y="69"/>
              </a:cxn>
              <a:cxn ang="0">
                <a:pos x="259" y="171"/>
              </a:cxn>
              <a:cxn ang="0">
                <a:pos x="145" y="4"/>
              </a:cxn>
              <a:cxn ang="0">
                <a:pos x="28" y="169"/>
              </a:cxn>
              <a:cxn ang="0">
                <a:pos x="60" y="66"/>
              </a:cxn>
            </a:cxnLst>
            <a:rect l="0" t="0" r="r" b="b"/>
            <a:pathLst>
              <a:path w="285" h="171">
                <a:moveTo>
                  <a:pt x="60" y="66"/>
                </a:moveTo>
                <a:cubicBezTo>
                  <a:pt x="90" y="84"/>
                  <a:pt x="113" y="57"/>
                  <a:pt x="140" y="69"/>
                </a:cubicBezTo>
                <a:cubicBezTo>
                  <a:pt x="167" y="80"/>
                  <a:pt x="244" y="49"/>
                  <a:pt x="259" y="171"/>
                </a:cubicBezTo>
                <a:cubicBezTo>
                  <a:pt x="285" y="83"/>
                  <a:pt x="242" y="8"/>
                  <a:pt x="145" y="4"/>
                </a:cubicBezTo>
                <a:cubicBezTo>
                  <a:pt x="42" y="0"/>
                  <a:pt x="0" y="81"/>
                  <a:pt x="28" y="169"/>
                </a:cubicBezTo>
                <a:cubicBezTo>
                  <a:pt x="27" y="121"/>
                  <a:pt x="38" y="90"/>
                  <a:pt x="60" y="66"/>
                </a:cubicBez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" name="Freeform 175"/>
          <p:cNvSpPr>
            <a:spLocks/>
          </p:cNvSpPr>
          <p:nvPr/>
        </p:nvSpPr>
        <p:spPr bwMode="auto">
          <a:xfrm>
            <a:off x="4148137" y="5153025"/>
            <a:ext cx="211138" cy="211138"/>
          </a:xfrm>
          <a:custGeom>
            <a:avLst/>
            <a:gdLst/>
            <a:ahLst/>
            <a:cxnLst>
              <a:cxn ang="0">
                <a:pos x="51" y="0"/>
              </a:cxn>
              <a:cxn ang="0">
                <a:pos x="0" y="30"/>
              </a:cxn>
              <a:cxn ang="0">
                <a:pos x="76" y="133"/>
              </a:cxn>
              <a:cxn ang="0">
                <a:pos x="133" y="79"/>
              </a:cxn>
              <a:cxn ang="0">
                <a:pos x="51" y="0"/>
              </a:cxn>
            </a:cxnLst>
            <a:rect l="0" t="0" r="r" b="b"/>
            <a:pathLst>
              <a:path w="133" h="133">
                <a:moveTo>
                  <a:pt x="51" y="0"/>
                </a:moveTo>
                <a:lnTo>
                  <a:pt x="0" y="30"/>
                </a:lnTo>
                <a:lnTo>
                  <a:pt x="76" y="133"/>
                </a:lnTo>
                <a:lnTo>
                  <a:pt x="133" y="79"/>
                </a:lnTo>
                <a:lnTo>
                  <a:pt x="51" y="0"/>
                </a:ln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6E913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7" name="Freeform 176"/>
          <p:cNvSpPr>
            <a:spLocks/>
          </p:cNvSpPr>
          <p:nvPr/>
        </p:nvSpPr>
        <p:spPr bwMode="auto">
          <a:xfrm>
            <a:off x="4359275" y="5153025"/>
            <a:ext cx="209550" cy="211138"/>
          </a:xfrm>
          <a:custGeom>
            <a:avLst/>
            <a:gdLst/>
            <a:ahLst/>
            <a:cxnLst>
              <a:cxn ang="0">
                <a:pos x="80" y="0"/>
              </a:cxn>
              <a:cxn ang="0">
                <a:pos x="132" y="30"/>
              </a:cxn>
              <a:cxn ang="0">
                <a:pos x="56" y="133"/>
              </a:cxn>
              <a:cxn ang="0">
                <a:pos x="0" y="79"/>
              </a:cxn>
              <a:cxn ang="0">
                <a:pos x="80" y="0"/>
              </a:cxn>
            </a:cxnLst>
            <a:rect l="0" t="0" r="r" b="b"/>
            <a:pathLst>
              <a:path w="132" h="133">
                <a:moveTo>
                  <a:pt x="80" y="0"/>
                </a:moveTo>
                <a:lnTo>
                  <a:pt x="132" y="30"/>
                </a:lnTo>
                <a:lnTo>
                  <a:pt x="56" y="133"/>
                </a:lnTo>
                <a:lnTo>
                  <a:pt x="0" y="79"/>
                </a:lnTo>
                <a:lnTo>
                  <a:pt x="80" y="0"/>
                </a:ln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6E913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9" name="Line 178"/>
          <p:cNvSpPr>
            <a:spLocks noChangeShapeType="1"/>
          </p:cNvSpPr>
          <p:nvPr/>
        </p:nvSpPr>
        <p:spPr bwMode="auto">
          <a:xfrm flipV="1">
            <a:off x="4376737" y="3938589"/>
            <a:ext cx="88900" cy="398463"/>
          </a:xfrm>
          <a:prstGeom prst="line">
            <a:avLst/>
          </a:prstGeom>
          <a:noFill/>
          <a:ln w="12" cap="flat">
            <a:solidFill>
              <a:srgbClr val="6E913E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60" name="Oval 179"/>
          <p:cNvSpPr>
            <a:spLocks noChangeArrowheads="1"/>
          </p:cNvSpPr>
          <p:nvPr/>
        </p:nvSpPr>
        <p:spPr bwMode="auto">
          <a:xfrm>
            <a:off x="3895726" y="2895601"/>
            <a:ext cx="1101725" cy="1101725"/>
          </a:xfrm>
          <a:prstGeom prst="ellipse">
            <a:avLst/>
          </a:pr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x</a:t>
            </a:r>
          </a:p>
        </p:txBody>
      </p:sp>
      <p:sp>
        <p:nvSpPr>
          <p:cNvPr id="61" name="Freeform 180"/>
          <p:cNvSpPr>
            <a:spLocks/>
          </p:cNvSpPr>
          <p:nvPr/>
        </p:nvSpPr>
        <p:spPr bwMode="auto">
          <a:xfrm>
            <a:off x="3810000" y="5762625"/>
            <a:ext cx="1089025" cy="115888"/>
          </a:xfrm>
          <a:custGeom>
            <a:avLst/>
            <a:gdLst/>
            <a:ahLst/>
            <a:cxnLst>
              <a:cxn ang="0">
                <a:pos x="451" y="25"/>
              </a:cxn>
              <a:cxn ang="0">
                <a:pos x="435" y="50"/>
              </a:cxn>
              <a:cxn ang="0">
                <a:pos x="16" y="50"/>
              </a:cxn>
              <a:cxn ang="0">
                <a:pos x="0" y="25"/>
              </a:cxn>
              <a:cxn ang="0">
                <a:pos x="0" y="25"/>
              </a:cxn>
              <a:cxn ang="0">
                <a:pos x="16" y="0"/>
              </a:cxn>
              <a:cxn ang="0">
                <a:pos x="435" y="0"/>
              </a:cxn>
              <a:cxn ang="0">
                <a:pos x="451" y="25"/>
              </a:cxn>
            </a:cxnLst>
            <a:rect l="0" t="0" r="r" b="b"/>
            <a:pathLst>
              <a:path w="451" h="50">
                <a:moveTo>
                  <a:pt x="451" y="25"/>
                </a:moveTo>
                <a:cubicBezTo>
                  <a:pt x="451" y="38"/>
                  <a:pt x="444" y="50"/>
                  <a:pt x="43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38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7" y="0"/>
                  <a:pt x="16" y="0"/>
                </a:cubicBezTo>
                <a:cubicBezTo>
                  <a:pt x="435" y="0"/>
                  <a:pt x="435" y="0"/>
                  <a:pt x="435" y="0"/>
                </a:cubicBezTo>
                <a:cubicBezTo>
                  <a:pt x="444" y="0"/>
                  <a:pt x="451" y="11"/>
                  <a:pt x="451" y="25"/>
                </a:cubicBezTo>
                <a:close/>
              </a:path>
            </a:pathLst>
          </a:custGeom>
          <a:solidFill>
            <a:srgbClr val="6E913E"/>
          </a:solidFill>
          <a:ln w="6" cap="rnd">
            <a:solidFill>
              <a:srgbClr val="6E913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83" name="Freeform 202"/>
          <p:cNvSpPr>
            <a:spLocks/>
          </p:cNvSpPr>
          <p:nvPr/>
        </p:nvSpPr>
        <p:spPr bwMode="auto">
          <a:xfrm>
            <a:off x="1331913" y="5157789"/>
            <a:ext cx="1082675" cy="492125"/>
          </a:xfrm>
          <a:custGeom>
            <a:avLst/>
            <a:gdLst/>
            <a:ahLst/>
            <a:cxnLst>
              <a:cxn ang="0">
                <a:pos x="188" y="0"/>
              </a:cxn>
              <a:cxn ang="0">
                <a:pos x="40" y="81"/>
              </a:cxn>
              <a:cxn ang="0">
                <a:pos x="0" y="213"/>
              </a:cxn>
              <a:cxn ang="0">
                <a:pos x="235" y="213"/>
              </a:cxn>
              <a:cxn ang="0">
                <a:pos x="469" y="213"/>
              </a:cxn>
              <a:cxn ang="0">
                <a:pos x="429" y="81"/>
              </a:cxn>
              <a:cxn ang="0">
                <a:pos x="283" y="1"/>
              </a:cxn>
              <a:cxn ang="0">
                <a:pos x="188" y="0"/>
              </a:cxn>
            </a:cxnLst>
            <a:rect l="0" t="0" r="r" b="b"/>
            <a:pathLst>
              <a:path w="469" h="213">
                <a:moveTo>
                  <a:pt x="188" y="0"/>
                </a:moveTo>
                <a:cubicBezTo>
                  <a:pt x="84" y="46"/>
                  <a:pt x="53" y="70"/>
                  <a:pt x="40" y="81"/>
                </a:cubicBezTo>
                <a:cubicBezTo>
                  <a:pt x="21" y="97"/>
                  <a:pt x="11" y="160"/>
                  <a:pt x="0" y="213"/>
                </a:cubicBezTo>
                <a:cubicBezTo>
                  <a:pt x="235" y="213"/>
                  <a:pt x="235" y="213"/>
                  <a:pt x="235" y="213"/>
                </a:cubicBezTo>
                <a:cubicBezTo>
                  <a:pt x="469" y="213"/>
                  <a:pt x="469" y="213"/>
                  <a:pt x="469" y="213"/>
                </a:cubicBezTo>
                <a:cubicBezTo>
                  <a:pt x="458" y="160"/>
                  <a:pt x="448" y="97"/>
                  <a:pt x="429" y="81"/>
                </a:cubicBezTo>
                <a:cubicBezTo>
                  <a:pt x="416" y="70"/>
                  <a:pt x="386" y="46"/>
                  <a:pt x="283" y="1"/>
                </a:cubicBezTo>
                <a:lnTo>
                  <a:pt x="188" y="0"/>
                </a:lnTo>
                <a:close/>
              </a:path>
            </a:pathLst>
          </a:custGeom>
          <a:solidFill>
            <a:srgbClr val="FFDEC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84" name="Freeform 203"/>
          <p:cNvSpPr>
            <a:spLocks/>
          </p:cNvSpPr>
          <p:nvPr/>
        </p:nvSpPr>
        <p:spPr bwMode="auto">
          <a:xfrm>
            <a:off x="1331913" y="5157789"/>
            <a:ext cx="1082675" cy="492125"/>
          </a:xfrm>
          <a:custGeom>
            <a:avLst/>
            <a:gdLst/>
            <a:ahLst/>
            <a:cxnLst>
              <a:cxn ang="0">
                <a:pos x="188" y="0"/>
              </a:cxn>
              <a:cxn ang="0">
                <a:pos x="40" y="81"/>
              </a:cxn>
              <a:cxn ang="0">
                <a:pos x="0" y="213"/>
              </a:cxn>
              <a:cxn ang="0">
                <a:pos x="235" y="213"/>
              </a:cxn>
              <a:cxn ang="0">
                <a:pos x="469" y="213"/>
              </a:cxn>
              <a:cxn ang="0">
                <a:pos x="429" y="81"/>
              </a:cxn>
              <a:cxn ang="0">
                <a:pos x="283" y="1"/>
              </a:cxn>
              <a:cxn ang="0">
                <a:pos x="188" y="0"/>
              </a:cxn>
            </a:cxnLst>
            <a:rect l="0" t="0" r="r" b="b"/>
            <a:pathLst>
              <a:path w="469" h="213">
                <a:moveTo>
                  <a:pt x="188" y="0"/>
                </a:moveTo>
                <a:cubicBezTo>
                  <a:pt x="84" y="46"/>
                  <a:pt x="53" y="70"/>
                  <a:pt x="40" y="81"/>
                </a:cubicBezTo>
                <a:cubicBezTo>
                  <a:pt x="21" y="97"/>
                  <a:pt x="11" y="160"/>
                  <a:pt x="0" y="213"/>
                </a:cubicBezTo>
                <a:cubicBezTo>
                  <a:pt x="235" y="213"/>
                  <a:pt x="235" y="213"/>
                  <a:pt x="235" y="213"/>
                </a:cubicBezTo>
                <a:cubicBezTo>
                  <a:pt x="469" y="213"/>
                  <a:pt x="469" y="213"/>
                  <a:pt x="469" y="213"/>
                </a:cubicBezTo>
                <a:cubicBezTo>
                  <a:pt x="458" y="160"/>
                  <a:pt x="448" y="97"/>
                  <a:pt x="429" y="81"/>
                </a:cubicBezTo>
                <a:cubicBezTo>
                  <a:pt x="416" y="70"/>
                  <a:pt x="386" y="46"/>
                  <a:pt x="283" y="1"/>
                </a:cubicBezTo>
                <a:lnTo>
                  <a:pt x="188" y="0"/>
                </a:lnTo>
                <a:close/>
              </a:path>
            </a:pathLst>
          </a:custGeom>
          <a:solidFill>
            <a:srgbClr val="F7BF37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85" name="Freeform 204"/>
          <p:cNvSpPr>
            <a:spLocks/>
          </p:cNvSpPr>
          <p:nvPr/>
        </p:nvSpPr>
        <p:spPr bwMode="auto">
          <a:xfrm>
            <a:off x="1755776" y="4805364"/>
            <a:ext cx="233363" cy="487363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139"/>
              </a:cxn>
              <a:cxn ang="0">
                <a:pos x="0" y="177"/>
              </a:cxn>
              <a:cxn ang="0">
                <a:pos x="101" y="177"/>
              </a:cxn>
              <a:cxn ang="0">
                <a:pos x="101" y="139"/>
              </a:cxn>
              <a:cxn ang="0">
                <a:pos x="101" y="62"/>
              </a:cxn>
              <a:cxn ang="0">
                <a:pos x="0" y="62"/>
              </a:cxn>
            </a:cxnLst>
            <a:rect l="0" t="0" r="r" b="b"/>
            <a:pathLst>
              <a:path w="101" h="211">
                <a:moveTo>
                  <a:pt x="0" y="62"/>
                </a:moveTo>
                <a:cubicBezTo>
                  <a:pt x="0" y="139"/>
                  <a:pt x="0" y="139"/>
                  <a:pt x="0" y="139"/>
                </a:cubicBezTo>
                <a:cubicBezTo>
                  <a:pt x="0" y="177"/>
                  <a:pt x="0" y="177"/>
                  <a:pt x="0" y="177"/>
                </a:cubicBezTo>
                <a:cubicBezTo>
                  <a:pt x="28" y="210"/>
                  <a:pt x="73" y="211"/>
                  <a:pt x="101" y="177"/>
                </a:cubicBezTo>
                <a:cubicBezTo>
                  <a:pt x="101" y="139"/>
                  <a:pt x="101" y="139"/>
                  <a:pt x="101" y="139"/>
                </a:cubicBezTo>
                <a:cubicBezTo>
                  <a:pt x="101" y="62"/>
                  <a:pt x="101" y="62"/>
                  <a:pt x="101" y="62"/>
                </a:cubicBezTo>
                <a:cubicBezTo>
                  <a:pt x="101" y="0"/>
                  <a:pt x="0" y="0"/>
                  <a:pt x="0" y="62"/>
                </a:cubicBez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86" name="Freeform 205"/>
          <p:cNvSpPr>
            <a:spLocks/>
          </p:cNvSpPr>
          <p:nvPr/>
        </p:nvSpPr>
        <p:spPr bwMode="auto">
          <a:xfrm>
            <a:off x="1546225" y="4775201"/>
            <a:ext cx="96838" cy="142875"/>
          </a:xfrm>
          <a:custGeom>
            <a:avLst/>
            <a:gdLst/>
            <a:ahLst/>
            <a:cxnLst>
              <a:cxn ang="0">
                <a:pos x="12" y="3"/>
              </a:cxn>
              <a:cxn ang="0">
                <a:pos x="37" y="25"/>
              </a:cxn>
              <a:cxn ang="0">
                <a:pos x="30" y="59"/>
              </a:cxn>
              <a:cxn ang="0">
                <a:pos x="5" y="36"/>
              </a:cxn>
              <a:cxn ang="0">
                <a:pos x="12" y="3"/>
              </a:cxn>
            </a:cxnLst>
            <a:rect l="0" t="0" r="r" b="b"/>
            <a:pathLst>
              <a:path w="42" h="62">
                <a:moveTo>
                  <a:pt x="12" y="3"/>
                </a:moveTo>
                <a:cubicBezTo>
                  <a:pt x="20" y="0"/>
                  <a:pt x="32" y="10"/>
                  <a:pt x="37" y="25"/>
                </a:cubicBezTo>
                <a:cubicBezTo>
                  <a:pt x="42" y="41"/>
                  <a:pt x="39" y="56"/>
                  <a:pt x="30" y="59"/>
                </a:cubicBezTo>
                <a:cubicBezTo>
                  <a:pt x="21" y="62"/>
                  <a:pt x="10" y="51"/>
                  <a:pt x="5" y="36"/>
                </a:cubicBezTo>
                <a:cubicBezTo>
                  <a:pt x="0" y="21"/>
                  <a:pt x="3" y="6"/>
                  <a:pt x="12" y="3"/>
                </a:cubicBez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87" name="Freeform 207"/>
          <p:cNvSpPr>
            <a:spLocks/>
          </p:cNvSpPr>
          <p:nvPr/>
        </p:nvSpPr>
        <p:spPr bwMode="auto">
          <a:xfrm>
            <a:off x="2103437" y="4775201"/>
            <a:ext cx="96838" cy="142875"/>
          </a:xfrm>
          <a:custGeom>
            <a:avLst/>
            <a:gdLst/>
            <a:ahLst/>
            <a:cxnLst>
              <a:cxn ang="0">
                <a:pos x="30" y="3"/>
              </a:cxn>
              <a:cxn ang="0">
                <a:pos x="5" y="25"/>
              </a:cxn>
              <a:cxn ang="0">
                <a:pos x="12" y="59"/>
              </a:cxn>
              <a:cxn ang="0">
                <a:pos x="37" y="36"/>
              </a:cxn>
              <a:cxn ang="0">
                <a:pos x="30" y="3"/>
              </a:cxn>
            </a:cxnLst>
            <a:rect l="0" t="0" r="r" b="b"/>
            <a:pathLst>
              <a:path w="42" h="62">
                <a:moveTo>
                  <a:pt x="30" y="3"/>
                </a:moveTo>
                <a:cubicBezTo>
                  <a:pt x="21" y="0"/>
                  <a:pt x="10" y="10"/>
                  <a:pt x="5" y="25"/>
                </a:cubicBezTo>
                <a:cubicBezTo>
                  <a:pt x="0" y="41"/>
                  <a:pt x="3" y="56"/>
                  <a:pt x="12" y="59"/>
                </a:cubicBezTo>
                <a:cubicBezTo>
                  <a:pt x="21" y="62"/>
                  <a:pt x="32" y="51"/>
                  <a:pt x="37" y="36"/>
                </a:cubicBezTo>
                <a:cubicBezTo>
                  <a:pt x="42" y="21"/>
                  <a:pt x="39" y="6"/>
                  <a:pt x="30" y="3"/>
                </a:cubicBez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88" name="Freeform 208"/>
          <p:cNvSpPr>
            <a:spLocks/>
          </p:cNvSpPr>
          <p:nvPr/>
        </p:nvSpPr>
        <p:spPr bwMode="auto">
          <a:xfrm>
            <a:off x="1481137" y="4471988"/>
            <a:ext cx="782638" cy="660400"/>
          </a:xfrm>
          <a:custGeom>
            <a:avLst/>
            <a:gdLst/>
            <a:ahLst/>
            <a:cxnLst>
              <a:cxn ang="0">
                <a:pos x="170" y="0"/>
              </a:cxn>
              <a:cxn ang="0">
                <a:pos x="76" y="228"/>
              </a:cxn>
              <a:cxn ang="0">
                <a:pos x="170" y="286"/>
              </a:cxn>
              <a:cxn ang="0">
                <a:pos x="263" y="228"/>
              </a:cxn>
              <a:cxn ang="0">
                <a:pos x="170" y="0"/>
              </a:cxn>
            </a:cxnLst>
            <a:rect l="0" t="0" r="r" b="b"/>
            <a:pathLst>
              <a:path w="339" h="286">
                <a:moveTo>
                  <a:pt x="170" y="0"/>
                </a:moveTo>
                <a:cubicBezTo>
                  <a:pt x="0" y="0"/>
                  <a:pt x="65" y="212"/>
                  <a:pt x="76" y="228"/>
                </a:cubicBezTo>
                <a:cubicBezTo>
                  <a:pt x="88" y="246"/>
                  <a:pt x="142" y="286"/>
                  <a:pt x="170" y="286"/>
                </a:cubicBezTo>
                <a:cubicBezTo>
                  <a:pt x="197" y="286"/>
                  <a:pt x="251" y="246"/>
                  <a:pt x="263" y="228"/>
                </a:cubicBezTo>
                <a:cubicBezTo>
                  <a:pt x="274" y="212"/>
                  <a:pt x="339" y="0"/>
                  <a:pt x="170" y="0"/>
                </a:cubicBez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89" name="Freeform 209"/>
          <p:cNvSpPr>
            <a:spLocks/>
          </p:cNvSpPr>
          <p:nvPr/>
        </p:nvSpPr>
        <p:spPr bwMode="auto">
          <a:xfrm>
            <a:off x="1574800" y="4387851"/>
            <a:ext cx="617538" cy="500063"/>
          </a:xfrm>
          <a:custGeom>
            <a:avLst/>
            <a:gdLst/>
            <a:ahLst/>
            <a:cxnLst>
              <a:cxn ang="0">
                <a:pos x="52" y="105"/>
              </a:cxn>
              <a:cxn ang="0">
                <a:pos x="20" y="217"/>
              </a:cxn>
              <a:cxn ang="0">
                <a:pos x="33" y="59"/>
              </a:cxn>
              <a:cxn ang="0">
                <a:pos x="205" y="42"/>
              </a:cxn>
              <a:cxn ang="0">
                <a:pos x="240" y="208"/>
              </a:cxn>
              <a:cxn ang="0">
                <a:pos x="204" y="106"/>
              </a:cxn>
              <a:cxn ang="0">
                <a:pos x="52" y="105"/>
              </a:cxn>
            </a:cxnLst>
            <a:rect l="0" t="0" r="r" b="b"/>
            <a:pathLst>
              <a:path w="268" h="217">
                <a:moveTo>
                  <a:pt x="52" y="105"/>
                </a:moveTo>
                <a:cubicBezTo>
                  <a:pt x="42" y="159"/>
                  <a:pt x="18" y="154"/>
                  <a:pt x="20" y="217"/>
                </a:cubicBezTo>
                <a:cubicBezTo>
                  <a:pt x="12" y="168"/>
                  <a:pt x="0" y="102"/>
                  <a:pt x="33" y="59"/>
                </a:cubicBezTo>
                <a:cubicBezTo>
                  <a:pt x="60" y="25"/>
                  <a:pt x="148" y="0"/>
                  <a:pt x="205" y="42"/>
                </a:cubicBezTo>
                <a:cubicBezTo>
                  <a:pt x="268" y="55"/>
                  <a:pt x="249" y="184"/>
                  <a:pt x="240" y="208"/>
                </a:cubicBezTo>
                <a:cubicBezTo>
                  <a:pt x="234" y="169"/>
                  <a:pt x="221" y="152"/>
                  <a:pt x="204" y="106"/>
                </a:cubicBezTo>
                <a:cubicBezTo>
                  <a:pt x="182" y="122"/>
                  <a:pt x="91" y="39"/>
                  <a:pt x="52" y="105"/>
                </a:cubicBez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0" name="Freeform 210"/>
          <p:cNvSpPr>
            <a:spLocks/>
          </p:cNvSpPr>
          <p:nvPr/>
        </p:nvSpPr>
        <p:spPr bwMode="auto">
          <a:xfrm>
            <a:off x="1709738" y="5272089"/>
            <a:ext cx="309563" cy="377825"/>
          </a:xfrm>
          <a:custGeom>
            <a:avLst/>
            <a:gdLst/>
            <a:ahLst/>
            <a:cxnLst>
              <a:cxn ang="0">
                <a:pos x="71" y="0"/>
              </a:cxn>
              <a:cxn ang="0">
                <a:pos x="0" y="21"/>
              </a:cxn>
              <a:cxn ang="0">
                <a:pos x="27" y="164"/>
              </a:cxn>
              <a:cxn ang="0">
                <a:pos x="123" y="164"/>
              </a:cxn>
              <a:cxn ang="0">
                <a:pos x="134" y="22"/>
              </a:cxn>
              <a:cxn ang="0">
                <a:pos x="71" y="0"/>
              </a:cxn>
            </a:cxnLst>
            <a:rect l="0" t="0" r="r" b="b"/>
            <a:pathLst>
              <a:path w="134" h="164">
                <a:moveTo>
                  <a:pt x="71" y="0"/>
                </a:moveTo>
                <a:cubicBezTo>
                  <a:pt x="71" y="0"/>
                  <a:pt x="0" y="17"/>
                  <a:pt x="0" y="21"/>
                </a:cubicBezTo>
                <a:cubicBezTo>
                  <a:pt x="0" y="26"/>
                  <a:pt x="27" y="164"/>
                  <a:pt x="27" y="164"/>
                </a:cubicBezTo>
                <a:cubicBezTo>
                  <a:pt x="123" y="164"/>
                  <a:pt x="123" y="164"/>
                  <a:pt x="123" y="164"/>
                </a:cubicBezTo>
                <a:cubicBezTo>
                  <a:pt x="134" y="22"/>
                  <a:pt x="134" y="22"/>
                  <a:pt x="134" y="22"/>
                </a:cubicBezTo>
                <a:lnTo>
                  <a:pt x="71" y="0"/>
                </a:lnTo>
                <a:close/>
              </a:path>
            </a:pathLst>
          </a:custGeom>
          <a:solidFill>
            <a:srgbClr val="E6E6E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1" name="Freeform 211"/>
          <p:cNvSpPr>
            <a:spLocks/>
          </p:cNvSpPr>
          <p:nvPr/>
        </p:nvSpPr>
        <p:spPr bwMode="auto">
          <a:xfrm>
            <a:off x="1603375" y="5162551"/>
            <a:ext cx="203200" cy="487363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96" y="32"/>
              </a:cxn>
              <a:cxn ang="0">
                <a:pos x="128" y="307"/>
              </a:cxn>
              <a:cxn ang="0">
                <a:pos x="73" y="307"/>
              </a:cxn>
              <a:cxn ang="0">
                <a:pos x="14" y="185"/>
              </a:cxn>
              <a:cxn ang="0">
                <a:pos x="70" y="147"/>
              </a:cxn>
              <a:cxn ang="0">
                <a:pos x="0" y="114"/>
              </a:cxn>
              <a:cxn ang="0">
                <a:pos x="66" y="13"/>
              </a:cxn>
              <a:cxn ang="0">
                <a:pos x="96" y="0"/>
              </a:cxn>
            </a:cxnLst>
            <a:rect l="0" t="0" r="r" b="b"/>
            <a:pathLst>
              <a:path w="128" h="307">
                <a:moveTo>
                  <a:pt x="96" y="0"/>
                </a:moveTo>
                <a:lnTo>
                  <a:pt x="96" y="32"/>
                </a:lnTo>
                <a:lnTo>
                  <a:pt x="128" y="307"/>
                </a:lnTo>
                <a:lnTo>
                  <a:pt x="73" y="307"/>
                </a:lnTo>
                <a:lnTo>
                  <a:pt x="14" y="185"/>
                </a:lnTo>
                <a:lnTo>
                  <a:pt x="70" y="147"/>
                </a:lnTo>
                <a:lnTo>
                  <a:pt x="0" y="114"/>
                </a:lnTo>
                <a:lnTo>
                  <a:pt x="66" y="13"/>
                </a:lnTo>
                <a:lnTo>
                  <a:pt x="96" y="0"/>
                </a:ln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" name="Freeform 212"/>
          <p:cNvSpPr>
            <a:spLocks/>
          </p:cNvSpPr>
          <p:nvPr/>
        </p:nvSpPr>
        <p:spPr bwMode="auto">
          <a:xfrm>
            <a:off x="1938337" y="5162551"/>
            <a:ext cx="203200" cy="487363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32"/>
              </a:cxn>
              <a:cxn ang="0">
                <a:pos x="0" y="307"/>
              </a:cxn>
              <a:cxn ang="0">
                <a:pos x="54" y="307"/>
              </a:cxn>
              <a:cxn ang="0">
                <a:pos x="115" y="185"/>
              </a:cxn>
              <a:cxn ang="0">
                <a:pos x="57" y="147"/>
              </a:cxn>
              <a:cxn ang="0">
                <a:pos x="128" y="114"/>
              </a:cxn>
              <a:cxn ang="0">
                <a:pos x="70" y="16"/>
              </a:cxn>
              <a:cxn ang="0">
                <a:pos x="32" y="0"/>
              </a:cxn>
            </a:cxnLst>
            <a:rect l="0" t="0" r="r" b="b"/>
            <a:pathLst>
              <a:path w="128" h="307">
                <a:moveTo>
                  <a:pt x="32" y="0"/>
                </a:moveTo>
                <a:lnTo>
                  <a:pt x="32" y="32"/>
                </a:lnTo>
                <a:lnTo>
                  <a:pt x="0" y="307"/>
                </a:lnTo>
                <a:lnTo>
                  <a:pt x="54" y="307"/>
                </a:lnTo>
                <a:lnTo>
                  <a:pt x="115" y="185"/>
                </a:lnTo>
                <a:lnTo>
                  <a:pt x="57" y="147"/>
                </a:lnTo>
                <a:lnTo>
                  <a:pt x="128" y="114"/>
                </a:lnTo>
                <a:lnTo>
                  <a:pt x="70" y="16"/>
                </a:lnTo>
                <a:lnTo>
                  <a:pt x="32" y="0"/>
                </a:ln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3" name="Freeform 213"/>
          <p:cNvSpPr>
            <a:spLocks/>
          </p:cNvSpPr>
          <p:nvPr/>
        </p:nvSpPr>
        <p:spPr bwMode="auto">
          <a:xfrm>
            <a:off x="1747837" y="5126038"/>
            <a:ext cx="127000" cy="24765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26"/>
              </a:cxn>
              <a:cxn ang="0">
                <a:pos x="17" y="156"/>
              </a:cxn>
              <a:cxn ang="0">
                <a:pos x="80" y="92"/>
              </a:cxn>
              <a:cxn ang="0">
                <a:pos x="5" y="0"/>
              </a:cxn>
            </a:cxnLst>
            <a:rect l="0" t="0" r="r" b="b"/>
            <a:pathLst>
              <a:path w="80" h="156">
                <a:moveTo>
                  <a:pt x="5" y="0"/>
                </a:moveTo>
                <a:lnTo>
                  <a:pt x="0" y="26"/>
                </a:lnTo>
                <a:lnTo>
                  <a:pt x="17" y="156"/>
                </a:lnTo>
                <a:lnTo>
                  <a:pt x="80" y="92"/>
                </a:lnTo>
                <a:lnTo>
                  <a:pt x="5" y="0"/>
                </a:ln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4" name="Freeform 214"/>
          <p:cNvSpPr>
            <a:spLocks/>
          </p:cNvSpPr>
          <p:nvPr/>
        </p:nvSpPr>
        <p:spPr bwMode="auto">
          <a:xfrm>
            <a:off x="1824038" y="5272089"/>
            <a:ext cx="98425" cy="98425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12" y="43"/>
              </a:cxn>
              <a:cxn ang="0">
                <a:pos x="31" y="43"/>
              </a:cxn>
              <a:cxn ang="0">
                <a:pos x="43" y="24"/>
              </a:cxn>
              <a:cxn ang="0">
                <a:pos x="22" y="0"/>
              </a:cxn>
              <a:cxn ang="0">
                <a:pos x="0" y="24"/>
              </a:cxn>
            </a:cxnLst>
            <a:rect l="0" t="0" r="r" b="b"/>
            <a:pathLst>
              <a:path w="43" h="43">
                <a:moveTo>
                  <a:pt x="0" y="24"/>
                </a:moveTo>
                <a:cubicBezTo>
                  <a:pt x="12" y="43"/>
                  <a:pt x="12" y="43"/>
                  <a:pt x="12" y="43"/>
                </a:cubicBezTo>
                <a:cubicBezTo>
                  <a:pt x="18" y="43"/>
                  <a:pt x="25" y="43"/>
                  <a:pt x="31" y="43"/>
                </a:cubicBezTo>
                <a:cubicBezTo>
                  <a:pt x="43" y="24"/>
                  <a:pt x="43" y="24"/>
                  <a:pt x="43" y="24"/>
                </a:cubicBezTo>
                <a:cubicBezTo>
                  <a:pt x="22" y="0"/>
                  <a:pt x="22" y="0"/>
                  <a:pt x="22" y="0"/>
                </a:cubicBezTo>
                <a:lnTo>
                  <a:pt x="0" y="24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5" name="Freeform 215"/>
          <p:cNvSpPr>
            <a:spLocks/>
          </p:cNvSpPr>
          <p:nvPr/>
        </p:nvSpPr>
        <p:spPr bwMode="auto">
          <a:xfrm>
            <a:off x="1811337" y="5370513"/>
            <a:ext cx="122238" cy="279400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0" y="176"/>
              </a:cxn>
              <a:cxn ang="0">
                <a:pos x="77" y="176"/>
              </a:cxn>
              <a:cxn ang="0">
                <a:pos x="53" y="0"/>
              </a:cxn>
              <a:cxn ang="0">
                <a:pos x="25" y="0"/>
              </a:cxn>
            </a:cxnLst>
            <a:rect l="0" t="0" r="r" b="b"/>
            <a:pathLst>
              <a:path w="77" h="176">
                <a:moveTo>
                  <a:pt x="25" y="0"/>
                </a:moveTo>
                <a:lnTo>
                  <a:pt x="0" y="176"/>
                </a:lnTo>
                <a:lnTo>
                  <a:pt x="77" y="176"/>
                </a:lnTo>
                <a:lnTo>
                  <a:pt x="53" y="0"/>
                </a:lnTo>
                <a:lnTo>
                  <a:pt x="25" y="0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6" name="Freeform 216"/>
          <p:cNvSpPr>
            <a:spLocks/>
          </p:cNvSpPr>
          <p:nvPr/>
        </p:nvSpPr>
        <p:spPr bwMode="auto">
          <a:xfrm>
            <a:off x="1874837" y="5126038"/>
            <a:ext cx="122238" cy="249238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77" y="25"/>
              </a:cxn>
              <a:cxn ang="0">
                <a:pos x="61" y="157"/>
              </a:cxn>
              <a:cxn ang="0">
                <a:pos x="0" y="92"/>
              </a:cxn>
              <a:cxn ang="0">
                <a:pos x="72" y="0"/>
              </a:cxn>
            </a:cxnLst>
            <a:rect l="0" t="0" r="r" b="b"/>
            <a:pathLst>
              <a:path w="77" h="157">
                <a:moveTo>
                  <a:pt x="72" y="0"/>
                </a:moveTo>
                <a:lnTo>
                  <a:pt x="77" y="25"/>
                </a:lnTo>
                <a:lnTo>
                  <a:pt x="61" y="157"/>
                </a:lnTo>
                <a:lnTo>
                  <a:pt x="0" y="92"/>
                </a:lnTo>
                <a:lnTo>
                  <a:pt x="72" y="0"/>
                </a:lnTo>
                <a:close/>
              </a:path>
            </a:pathLst>
          </a:custGeom>
          <a:solidFill>
            <a:srgbClr val="E6E6E6"/>
          </a:solidFill>
          <a:ln w="6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7" name="Freeform 217"/>
          <p:cNvSpPr>
            <a:spLocks/>
          </p:cNvSpPr>
          <p:nvPr/>
        </p:nvSpPr>
        <p:spPr bwMode="auto">
          <a:xfrm>
            <a:off x="1722438" y="4537076"/>
            <a:ext cx="347663" cy="157163"/>
          </a:xfrm>
          <a:custGeom>
            <a:avLst/>
            <a:gdLst/>
            <a:ahLst/>
            <a:cxnLst>
              <a:cxn ang="0">
                <a:pos x="140" y="38"/>
              </a:cxn>
              <a:cxn ang="0">
                <a:pos x="2" y="27"/>
              </a:cxn>
              <a:cxn ang="0">
                <a:pos x="3" y="29"/>
              </a:cxn>
              <a:cxn ang="0">
                <a:pos x="104" y="45"/>
              </a:cxn>
              <a:cxn ang="0">
                <a:pos x="141" y="37"/>
              </a:cxn>
              <a:cxn ang="0">
                <a:pos x="140" y="38"/>
              </a:cxn>
            </a:cxnLst>
            <a:rect l="0" t="0" r="r" b="b"/>
            <a:pathLst>
              <a:path w="151" h="68">
                <a:moveTo>
                  <a:pt x="140" y="38"/>
                </a:moveTo>
                <a:cubicBezTo>
                  <a:pt x="128" y="68"/>
                  <a:pt x="30" y="0"/>
                  <a:pt x="2" y="27"/>
                </a:cubicBezTo>
                <a:cubicBezTo>
                  <a:pt x="0" y="28"/>
                  <a:pt x="2" y="30"/>
                  <a:pt x="3" y="29"/>
                </a:cubicBezTo>
                <a:cubicBezTo>
                  <a:pt x="36" y="16"/>
                  <a:pt x="72" y="35"/>
                  <a:pt x="104" y="45"/>
                </a:cubicBezTo>
                <a:cubicBezTo>
                  <a:pt x="110" y="47"/>
                  <a:pt x="151" y="57"/>
                  <a:pt x="141" y="37"/>
                </a:cubicBezTo>
                <a:cubicBezTo>
                  <a:pt x="141" y="37"/>
                  <a:pt x="140" y="37"/>
                  <a:pt x="140" y="38"/>
                </a:cubicBez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01" name="Freeform 221"/>
          <p:cNvSpPr>
            <a:spLocks noEditPoints="1"/>
          </p:cNvSpPr>
          <p:nvPr/>
        </p:nvSpPr>
        <p:spPr bwMode="auto">
          <a:xfrm>
            <a:off x="1652588" y="4751389"/>
            <a:ext cx="441325" cy="161925"/>
          </a:xfrm>
          <a:custGeom>
            <a:avLst/>
            <a:gdLst/>
            <a:ahLst/>
            <a:cxnLst>
              <a:cxn ang="0">
                <a:pos x="143" y="69"/>
              </a:cxn>
              <a:cxn ang="0">
                <a:pos x="145" y="69"/>
              </a:cxn>
              <a:cxn ang="0">
                <a:pos x="180" y="41"/>
              </a:cxn>
              <a:cxn ang="0">
                <a:pos x="187" y="19"/>
              </a:cxn>
              <a:cxn ang="0">
                <a:pos x="191" y="10"/>
              </a:cxn>
              <a:cxn ang="0">
                <a:pos x="185" y="4"/>
              </a:cxn>
              <a:cxn ang="0">
                <a:pos x="144" y="1"/>
              </a:cxn>
              <a:cxn ang="0">
                <a:pos x="144" y="6"/>
              </a:cxn>
              <a:cxn ang="0">
                <a:pos x="172" y="9"/>
              </a:cxn>
              <a:cxn ang="0">
                <a:pos x="171" y="52"/>
              </a:cxn>
              <a:cxn ang="0">
                <a:pos x="143" y="65"/>
              </a:cxn>
              <a:cxn ang="0">
                <a:pos x="143" y="69"/>
              </a:cxn>
              <a:cxn ang="0">
                <a:pos x="95" y="10"/>
              </a:cxn>
              <a:cxn ang="0">
                <a:pos x="51" y="2"/>
              </a:cxn>
              <a:cxn ang="0">
                <a:pos x="47" y="2"/>
              </a:cxn>
              <a:cxn ang="0">
                <a:pos x="47" y="6"/>
              </a:cxn>
              <a:cxn ang="0">
                <a:pos x="79" y="16"/>
              </a:cxn>
              <a:cxn ang="0">
                <a:pos x="60" y="62"/>
              </a:cxn>
              <a:cxn ang="0">
                <a:pos x="46" y="65"/>
              </a:cxn>
              <a:cxn ang="0">
                <a:pos x="46" y="69"/>
              </a:cxn>
              <a:cxn ang="0">
                <a:pos x="79" y="48"/>
              </a:cxn>
              <a:cxn ang="0">
                <a:pos x="95" y="25"/>
              </a:cxn>
              <a:cxn ang="0">
                <a:pos x="111" y="48"/>
              </a:cxn>
              <a:cxn ang="0">
                <a:pos x="143" y="69"/>
              </a:cxn>
              <a:cxn ang="0">
                <a:pos x="143" y="65"/>
              </a:cxn>
              <a:cxn ang="0">
                <a:pos x="128" y="62"/>
              </a:cxn>
              <a:cxn ang="0">
                <a:pos x="112" y="16"/>
              </a:cxn>
              <a:cxn ang="0">
                <a:pos x="144" y="6"/>
              </a:cxn>
              <a:cxn ang="0">
                <a:pos x="144" y="1"/>
              </a:cxn>
              <a:cxn ang="0">
                <a:pos x="141" y="2"/>
              </a:cxn>
              <a:cxn ang="0">
                <a:pos x="95" y="10"/>
              </a:cxn>
              <a:cxn ang="0">
                <a:pos x="47" y="2"/>
              </a:cxn>
              <a:cxn ang="0">
                <a:pos x="6" y="4"/>
              </a:cxn>
              <a:cxn ang="0">
                <a:pos x="1" y="10"/>
              </a:cxn>
              <a:cxn ang="0">
                <a:pos x="4" y="19"/>
              </a:cxn>
              <a:cxn ang="0">
                <a:pos x="10" y="42"/>
              </a:cxn>
              <a:cxn ang="0">
                <a:pos x="42" y="69"/>
              </a:cxn>
              <a:cxn ang="0">
                <a:pos x="46" y="69"/>
              </a:cxn>
              <a:cxn ang="0">
                <a:pos x="46" y="65"/>
              </a:cxn>
              <a:cxn ang="0">
                <a:pos x="18" y="52"/>
              </a:cxn>
              <a:cxn ang="0">
                <a:pos x="19" y="9"/>
              </a:cxn>
              <a:cxn ang="0">
                <a:pos x="47" y="6"/>
              </a:cxn>
              <a:cxn ang="0">
                <a:pos x="47" y="2"/>
              </a:cxn>
            </a:cxnLst>
            <a:rect l="0" t="0" r="r" b="b"/>
            <a:pathLst>
              <a:path w="191" h="70">
                <a:moveTo>
                  <a:pt x="143" y="69"/>
                </a:moveTo>
                <a:cubicBezTo>
                  <a:pt x="143" y="69"/>
                  <a:pt x="144" y="69"/>
                  <a:pt x="145" y="69"/>
                </a:cubicBezTo>
                <a:cubicBezTo>
                  <a:pt x="171" y="67"/>
                  <a:pt x="177" y="56"/>
                  <a:pt x="180" y="41"/>
                </a:cubicBezTo>
                <a:cubicBezTo>
                  <a:pt x="183" y="25"/>
                  <a:pt x="183" y="20"/>
                  <a:pt x="187" y="19"/>
                </a:cubicBezTo>
                <a:cubicBezTo>
                  <a:pt x="190" y="18"/>
                  <a:pt x="191" y="14"/>
                  <a:pt x="191" y="10"/>
                </a:cubicBezTo>
                <a:cubicBezTo>
                  <a:pt x="190" y="6"/>
                  <a:pt x="190" y="5"/>
                  <a:pt x="185" y="4"/>
                </a:cubicBezTo>
                <a:cubicBezTo>
                  <a:pt x="182" y="2"/>
                  <a:pt x="160" y="0"/>
                  <a:pt x="144" y="1"/>
                </a:cubicBezTo>
                <a:cubicBezTo>
                  <a:pt x="144" y="6"/>
                  <a:pt x="144" y="6"/>
                  <a:pt x="144" y="6"/>
                </a:cubicBezTo>
                <a:cubicBezTo>
                  <a:pt x="157" y="5"/>
                  <a:pt x="169" y="6"/>
                  <a:pt x="172" y="9"/>
                </a:cubicBezTo>
                <a:cubicBezTo>
                  <a:pt x="180" y="14"/>
                  <a:pt x="178" y="39"/>
                  <a:pt x="171" y="52"/>
                </a:cubicBezTo>
                <a:cubicBezTo>
                  <a:pt x="167" y="61"/>
                  <a:pt x="154" y="65"/>
                  <a:pt x="143" y="65"/>
                </a:cubicBezTo>
                <a:lnTo>
                  <a:pt x="143" y="69"/>
                </a:lnTo>
                <a:close/>
                <a:moveTo>
                  <a:pt x="95" y="10"/>
                </a:moveTo>
                <a:cubicBezTo>
                  <a:pt x="90" y="10"/>
                  <a:pt x="67" y="3"/>
                  <a:pt x="51" y="2"/>
                </a:cubicBezTo>
                <a:cubicBezTo>
                  <a:pt x="50" y="2"/>
                  <a:pt x="49" y="2"/>
                  <a:pt x="47" y="2"/>
                </a:cubicBezTo>
                <a:cubicBezTo>
                  <a:pt x="47" y="6"/>
                  <a:pt x="47" y="6"/>
                  <a:pt x="47" y="6"/>
                </a:cubicBezTo>
                <a:cubicBezTo>
                  <a:pt x="60" y="6"/>
                  <a:pt x="74" y="9"/>
                  <a:pt x="79" y="16"/>
                </a:cubicBezTo>
                <a:cubicBezTo>
                  <a:pt x="86" y="28"/>
                  <a:pt x="73" y="56"/>
                  <a:pt x="60" y="62"/>
                </a:cubicBezTo>
                <a:cubicBezTo>
                  <a:pt x="56" y="64"/>
                  <a:pt x="51" y="65"/>
                  <a:pt x="46" y="65"/>
                </a:cubicBezTo>
                <a:cubicBezTo>
                  <a:pt x="46" y="69"/>
                  <a:pt x="46" y="69"/>
                  <a:pt x="46" y="69"/>
                </a:cubicBezTo>
                <a:cubicBezTo>
                  <a:pt x="68" y="69"/>
                  <a:pt x="76" y="54"/>
                  <a:pt x="79" y="48"/>
                </a:cubicBezTo>
                <a:cubicBezTo>
                  <a:pt x="84" y="39"/>
                  <a:pt x="83" y="25"/>
                  <a:pt x="95" y="25"/>
                </a:cubicBezTo>
                <a:cubicBezTo>
                  <a:pt x="108" y="25"/>
                  <a:pt x="106" y="38"/>
                  <a:pt x="111" y="48"/>
                </a:cubicBezTo>
                <a:cubicBezTo>
                  <a:pt x="113" y="53"/>
                  <a:pt x="120" y="70"/>
                  <a:pt x="143" y="69"/>
                </a:cubicBezTo>
                <a:cubicBezTo>
                  <a:pt x="143" y="65"/>
                  <a:pt x="143" y="65"/>
                  <a:pt x="143" y="65"/>
                </a:cubicBezTo>
                <a:cubicBezTo>
                  <a:pt x="137" y="65"/>
                  <a:pt x="132" y="64"/>
                  <a:pt x="128" y="62"/>
                </a:cubicBezTo>
                <a:cubicBezTo>
                  <a:pt x="116" y="56"/>
                  <a:pt x="104" y="28"/>
                  <a:pt x="112" y="16"/>
                </a:cubicBezTo>
                <a:cubicBezTo>
                  <a:pt x="117" y="9"/>
                  <a:pt x="131" y="6"/>
                  <a:pt x="144" y="6"/>
                </a:cubicBezTo>
                <a:cubicBezTo>
                  <a:pt x="144" y="1"/>
                  <a:pt x="144" y="1"/>
                  <a:pt x="144" y="1"/>
                </a:cubicBezTo>
                <a:cubicBezTo>
                  <a:pt x="143" y="1"/>
                  <a:pt x="142" y="1"/>
                  <a:pt x="141" y="2"/>
                </a:cubicBezTo>
                <a:cubicBezTo>
                  <a:pt x="126" y="3"/>
                  <a:pt x="109" y="9"/>
                  <a:pt x="95" y="10"/>
                </a:cubicBezTo>
                <a:close/>
                <a:moveTo>
                  <a:pt x="47" y="2"/>
                </a:moveTo>
                <a:cubicBezTo>
                  <a:pt x="31" y="1"/>
                  <a:pt x="10" y="3"/>
                  <a:pt x="6" y="4"/>
                </a:cubicBezTo>
                <a:cubicBezTo>
                  <a:pt x="1" y="6"/>
                  <a:pt x="1" y="6"/>
                  <a:pt x="1" y="10"/>
                </a:cubicBezTo>
                <a:cubicBezTo>
                  <a:pt x="0" y="14"/>
                  <a:pt x="1" y="18"/>
                  <a:pt x="4" y="19"/>
                </a:cubicBezTo>
                <a:cubicBezTo>
                  <a:pt x="8" y="20"/>
                  <a:pt x="8" y="26"/>
                  <a:pt x="10" y="42"/>
                </a:cubicBezTo>
                <a:cubicBezTo>
                  <a:pt x="12" y="56"/>
                  <a:pt x="17" y="67"/>
                  <a:pt x="42" y="69"/>
                </a:cubicBezTo>
                <a:cubicBezTo>
                  <a:pt x="44" y="69"/>
                  <a:pt x="45" y="69"/>
                  <a:pt x="46" y="69"/>
                </a:cubicBezTo>
                <a:cubicBezTo>
                  <a:pt x="46" y="65"/>
                  <a:pt x="46" y="65"/>
                  <a:pt x="46" y="65"/>
                </a:cubicBezTo>
                <a:cubicBezTo>
                  <a:pt x="35" y="65"/>
                  <a:pt x="22" y="61"/>
                  <a:pt x="18" y="52"/>
                </a:cubicBezTo>
                <a:cubicBezTo>
                  <a:pt x="11" y="40"/>
                  <a:pt x="11" y="14"/>
                  <a:pt x="19" y="9"/>
                </a:cubicBezTo>
                <a:cubicBezTo>
                  <a:pt x="23" y="7"/>
                  <a:pt x="35" y="5"/>
                  <a:pt x="47" y="6"/>
                </a:cubicBezTo>
                <a:lnTo>
                  <a:pt x="47" y="2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08" name="Oval 228"/>
          <p:cNvSpPr>
            <a:spLocks noChangeArrowheads="1"/>
          </p:cNvSpPr>
          <p:nvPr/>
        </p:nvSpPr>
        <p:spPr bwMode="auto">
          <a:xfrm>
            <a:off x="762000" y="2895601"/>
            <a:ext cx="1100138" cy="1101725"/>
          </a:xfrm>
          <a:prstGeom prst="ellipse">
            <a:avLst/>
          </a:pr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</a:t>
            </a:r>
          </a:p>
        </p:txBody>
      </p:sp>
      <p:sp>
        <p:nvSpPr>
          <p:cNvPr id="109" name="Line 229"/>
          <p:cNvSpPr>
            <a:spLocks noChangeShapeType="1"/>
          </p:cNvSpPr>
          <p:nvPr/>
        </p:nvSpPr>
        <p:spPr bwMode="auto">
          <a:xfrm flipH="1" flipV="1">
            <a:off x="1541462" y="3902075"/>
            <a:ext cx="312738" cy="496888"/>
          </a:xfrm>
          <a:prstGeom prst="line">
            <a:avLst/>
          </a:prstGeom>
          <a:noFill/>
          <a:ln w="12" cap="flat">
            <a:solidFill>
              <a:srgbClr val="F7BF37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10" name="Freeform 230"/>
          <p:cNvSpPr>
            <a:spLocks/>
          </p:cNvSpPr>
          <p:nvPr/>
        </p:nvSpPr>
        <p:spPr bwMode="auto">
          <a:xfrm>
            <a:off x="1347787" y="5762625"/>
            <a:ext cx="1041400" cy="115888"/>
          </a:xfrm>
          <a:custGeom>
            <a:avLst/>
            <a:gdLst/>
            <a:ahLst/>
            <a:cxnLst>
              <a:cxn ang="0">
                <a:pos x="451" y="25"/>
              </a:cxn>
              <a:cxn ang="0">
                <a:pos x="435" y="50"/>
              </a:cxn>
              <a:cxn ang="0">
                <a:pos x="16" y="50"/>
              </a:cxn>
              <a:cxn ang="0">
                <a:pos x="0" y="25"/>
              </a:cxn>
              <a:cxn ang="0">
                <a:pos x="0" y="25"/>
              </a:cxn>
              <a:cxn ang="0">
                <a:pos x="16" y="0"/>
              </a:cxn>
              <a:cxn ang="0">
                <a:pos x="435" y="0"/>
              </a:cxn>
              <a:cxn ang="0">
                <a:pos x="451" y="25"/>
              </a:cxn>
            </a:cxnLst>
            <a:rect l="0" t="0" r="r" b="b"/>
            <a:pathLst>
              <a:path w="451" h="50">
                <a:moveTo>
                  <a:pt x="451" y="25"/>
                </a:moveTo>
                <a:cubicBezTo>
                  <a:pt x="451" y="38"/>
                  <a:pt x="444" y="50"/>
                  <a:pt x="43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38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7" y="0"/>
                  <a:pt x="16" y="0"/>
                </a:cubicBezTo>
                <a:cubicBezTo>
                  <a:pt x="435" y="0"/>
                  <a:pt x="435" y="0"/>
                  <a:pt x="435" y="0"/>
                </a:cubicBezTo>
                <a:cubicBezTo>
                  <a:pt x="444" y="0"/>
                  <a:pt x="451" y="11"/>
                  <a:pt x="451" y="25"/>
                </a:cubicBezTo>
                <a:close/>
              </a:path>
            </a:pathLst>
          </a:custGeom>
          <a:solidFill>
            <a:srgbClr val="F7BF37"/>
          </a:solidFill>
          <a:ln w="7" cap="rnd">
            <a:solidFill>
              <a:srgbClr val="F7BF3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1" name="Freeform 251"/>
          <p:cNvSpPr>
            <a:spLocks/>
          </p:cNvSpPr>
          <p:nvPr/>
        </p:nvSpPr>
        <p:spPr bwMode="auto">
          <a:xfrm>
            <a:off x="5229225" y="4430713"/>
            <a:ext cx="776288" cy="973138"/>
          </a:xfrm>
          <a:custGeom>
            <a:avLst/>
            <a:gdLst/>
            <a:ahLst/>
            <a:cxnLst>
              <a:cxn ang="0">
                <a:pos x="122" y="39"/>
              </a:cxn>
              <a:cxn ang="0">
                <a:pos x="272" y="73"/>
              </a:cxn>
              <a:cxn ang="0">
                <a:pos x="314" y="197"/>
              </a:cxn>
              <a:cxn ang="0">
                <a:pos x="300" y="286"/>
              </a:cxn>
              <a:cxn ang="0">
                <a:pos x="299" y="321"/>
              </a:cxn>
              <a:cxn ang="0">
                <a:pos x="161" y="420"/>
              </a:cxn>
              <a:cxn ang="0">
                <a:pos x="37" y="324"/>
              </a:cxn>
              <a:cxn ang="0">
                <a:pos x="40" y="289"/>
              </a:cxn>
              <a:cxn ang="0">
                <a:pos x="26" y="191"/>
              </a:cxn>
              <a:cxn ang="0">
                <a:pos x="122" y="39"/>
              </a:cxn>
            </a:cxnLst>
            <a:rect l="0" t="0" r="r" b="b"/>
            <a:pathLst>
              <a:path w="336" h="421">
                <a:moveTo>
                  <a:pt x="122" y="39"/>
                </a:moveTo>
                <a:cubicBezTo>
                  <a:pt x="134" y="18"/>
                  <a:pt x="232" y="0"/>
                  <a:pt x="272" y="73"/>
                </a:cubicBezTo>
                <a:cubicBezTo>
                  <a:pt x="312" y="146"/>
                  <a:pt x="292" y="171"/>
                  <a:pt x="314" y="197"/>
                </a:cubicBezTo>
                <a:cubicBezTo>
                  <a:pt x="336" y="222"/>
                  <a:pt x="316" y="281"/>
                  <a:pt x="300" y="286"/>
                </a:cubicBezTo>
                <a:cubicBezTo>
                  <a:pt x="285" y="292"/>
                  <a:pt x="291" y="312"/>
                  <a:pt x="299" y="321"/>
                </a:cubicBezTo>
                <a:cubicBezTo>
                  <a:pt x="331" y="358"/>
                  <a:pt x="284" y="421"/>
                  <a:pt x="161" y="420"/>
                </a:cubicBezTo>
                <a:cubicBezTo>
                  <a:pt x="29" y="420"/>
                  <a:pt x="3" y="346"/>
                  <a:pt x="37" y="324"/>
                </a:cubicBezTo>
                <a:cubicBezTo>
                  <a:pt x="48" y="316"/>
                  <a:pt x="52" y="302"/>
                  <a:pt x="40" y="289"/>
                </a:cubicBezTo>
                <a:cubicBezTo>
                  <a:pt x="28" y="277"/>
                  <a:pt x="0" y="230"/>
                  <a:pt x="26" y="191"/>
                </a:cubicBezTo>
                <a:cubicBezTo>
                  <a:pt x="52" y="153"/>
                  <a:pt x="29" y="39"/>
                  <a:pt x="122" y="39"/>
                </a:cubicBezTo>
                <a:close/>
              </a:path>
            </a:pathLst>
          </a:cu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2" name="Freeform 252"/>
          <p:cNvSpPr>
            <a:spLocks/>
          </p:cNvSpPr>
          <p:nvPr/>
        </p:nvSpPr>
        <p:spPr bwMode="auto">
          <a:xfrm>
            <a:off x="5065713" y="5211763"/>
            <a:ext cx="1101725" cy="433388"/>
          </a:xfrm>
          <a:custGeom>
            <a:avLst/>
            <a:gdLst/>
            <a:ahLst/>
            <a:cxnLst>
              <a:cxn ang="0">
                <a:pos x="284" y="0"/>
              </a:cxn>
              <a:cxn ang="0">
                <a:pos x="191" y="4"/>
              </a:cxn>
              <a:cxn ang="0">
                <a:pos x="51" y="74"/>
              </a:cxn>
              <a:cxn ang="0">
                <a:pos x="0" y="188"/>
              </a:cxn>
              <a:cxn ang="0">
                <a:pos x="477" y="188"/>
              </a:cxn>
              <a:cxn ang="0">
                <a:pos x="426" y="74"/>
              </a:cxn>
              <a:cxn ang="0">
                <a:pos x="284" y="0"/>
              </a:cxn>
            </a:cxnLst>
            <a:rect l="0" t="0" r="r" b="b"/>
            <a:pathLst>
              <a:path w="477" h="188">
                <a:moveTo>
                  <a:pt x="284" y="0"/>
                </a:moveTo>
                <a:cubicBezTo>
                  <a:pt x="283" y="1"/>
                  <a:pt x="192" y="3"/>
                  <a:pt x="191" y="4"/>
                </a:cubicBezTo>
                <a:cubicBezTo>
                  <a:pt x="162" y="45"/>
                  <a:pt x="100" y="63"/>
                  <a:pt x="51" y="74"/>
                </a:cubicBezTo>
                <a:cubicBezTo>
                  <a:pt x="2" y="85"/>
                  <a:pt x="0" y="147"/>
                  <a:pt x="0" y="188"/>
                </a:cubicBezTo>
                <a:cubicBezTo>
                  <a:pt x="477" y="188"/>
                  <a:pt x="477" y="188"/>
                  <a:pt x="477" y="188"/>
                </a:cubicBezTo>
                <a:cubicBezTo>
                  <a:pt x="477" y="147"/>
                  <a:pt x="476" y="85"/>
                  <a:pt x="426" y="74"/>
                </a:cubicBezTo>
                <a:cubicBezTo>
                  <a:pt x="376" y="63"/>
                  <a:pt x="311" y="43"/>
                  <a:pt x="284" y="0"/>
                </a:cubicBezTo>
                <a:close/>
              </a:path>
            </a:pathLst>
          </a:custGeom>
          <a:solidFill>
            <a:srgbClr val="38265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3" name="Freeform 253"/>
          <p:cNvSpPr>
            <a:spLocks/>
          </p:cNvSpPr>
          <p:nvPr/>
        </p:nvSpPr>
        <p:spPr bwMode="auto">
          <a:xfrm>
            <a:off x="5507038" y="4862513"/>
            <a:ext cx="219075" cy="53340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142"/>
              </a:cxn>
              <a:cxn ang="0">
                <a:pos x="0" y="181"/>
              </a:cxn>
              <a:cxn ang="0">
                <a:pos x="95" y="181"/>
              </a:cxn>
              <a:cxn ang="0">
                <a:pos x="95" y="142"/>
              </a:cxn>
              <a:cxn ang="0">
                <a:pos x="95" y="64"/>
              </a:cxn>
              <a:cxn ang="0">
                <a:pos x="0" y="64"/>
              </a:cxn>
            </a:cxnLst>
            <a:rect l="0" t="0" r="r" b="b"/>
            <a:pathLst>
              <a:path w="95" h="231">
                <a:moveTo>
                  <a:pt x="0" y="64"/>
                </a:moveTo>
                <a:cubicBezTo>
                  <a:pt x="0" y="142"/>
                  <a:pt x="0" y="142"/>
                  <a:pt x="0" y="142"/>
                </a:cubicBezTo>
                <a:cubicBezTo>
                  <a:pt x="0" y="181"/>
                  <a:pt x="0" y="181"/>
                  <a:pt x="0" y="181"/>
                </a:cubicBezTo>
                <a:cubicBezTo>
                  <a:pt x="24" y="230"/>
                  <a:pt x="67" y="231"/>
                  <a:pt x="95" y="181"/>
                </a:cubicBezTo>
                <a:cubicBezTo>
                  <a:pt x="95" y="142"/>
                  <a:pt x="95" y="142"/>
                  <a:pt x="95" y="142"/>
                </a:cubicBezTo>
                <a:cubicBezTo>
                  <a:pt x="95" y="64"/>
                  <a:pt x="95" y="64"/>
                  <a:pt x="95" y="64"/>
                </a:cubicBezTo>
                <a:cubicBezTo>
                  <a:pt x="95" y="0"/>
                  <a:pt x="0" y="0"/>
                  <a:pt x="0" y="64"/>
                </a:cubicBezTo>
                <a:close/>
              </a:path>
            </a:pathLst>
          </a:custGeom>
          <a:solidFill>
            <a:srgbClr val="E6E6E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4" name="Freeform 254"/>
          <p:cNvSpPr>
            <a:spLocks/>
          </p:cNvSpPr>
          <p:nvPr/>
        </p:nvSpPr>
        <p:spPr bwMode="auto">
          <a:xfrm>
            <a:off x="5832476" y="4873625"/>
            <a:ext cx="117475" cy="165100"/>
          </a:xfrm>
          <a:custGeom>
            <a:avLst/>
            <a:gdLst/>
            <a:ahLst/>
            <a:cxnLst>
              <a:cxn ang="0">
                <a:pos x="39" y="4"/>
              </a:cxn>
              <a:cxn ang="0">
                <a:pos x="7" y="28"/>
              </a:cxn>
              <a:cxn ang="0">
                <a:pos x="12" y="67"/>
              </a:cxn>
              <a:cxn ang="0">
                <a:pos x="43" y="43"/>
              </a:cxn>
              <a:cxn ang="0">
                <a:pos x="39" y="4"/>
              </a:cxn>
            </a:cxnLst>
            <a:rect l="0" t="0" r="r" b="b"/>
            <a:pathLst>
              <a:path w="51" h="71">
                <a:moveTo>
                  <a:pt x="39" y="4"/>
                </a:moveTo>
                <a:cubicBezTo>
                  <a:pt x="29" y="0"/>
                  <a:pt x="14" y="10"/>
                  <a:pt x="7" y="28"/>
                </a:cubicBezTo>
                <a:cubicBezTo>
                  <a:pt x="0" y="45"/>
                  <a:pt x="2" y="62"/>
                  <a:pt x="12" y="67"/>
                </a:cubicBezTo>
                <a:cubicBezTo>
                  <a:pt x="22" y="71"/>
                  <a:pt x="36" y="60"/>
                  <a:pt x="43" y="43"/>
                </a:cubicBezTo>
                <a:cubicBezTo>
                  <a:pt x="51" y="26"/>
                  <a:pt x="49" y="8"/>
                  <a:pt x="39" y="4"/>
                </a:cubicBezTo>
                <a:close/>
              </a:path>
            </a:pathLst>
          </a:custGeom>
          <a:solidFill>
            <a:srgbClr val="E6E6E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5" name="Freeform 255"/>
          <p:cNvSpPr>
            <a:spLocks/>
          </p:cNvSpPr>
          <p:nvPr/>
        </p:nvSpPr>
        <p:spPr bwMode="auto">
          <a:xfrm>
            <a:off x="5283201" y="4873625"/>
            <a:ext cx="117475" cy="165100"/>
          </a:xfrm>
          <a:custGeom>
            <a:avLst/>
            <a:gdLst/>
            <a:ahLst/>
            <a:cxnLst>
              <a:cxn ang="0">
                <a:pos x="12" y="4"/>
              </a:cxn>
              <a:cxn ang="0">
                <a:pos x="44" y="28"/>
              </a:cxn>
              <a:cxn ang="0">
                <a:pos x="39" y="67"/>
              </a:cxn>
              <a:cxn ang="0">
                <a:pos x="8" y="43"/>
              </a:cxn>
              <a:cxn ang="0">
                <a:pos x="12" y="4"/>
              </a:cxn>
            </a:cxnLst>
            <a:rect l="0" t="0" r="r" b="b"/>
            <a:pathLst>
              <a:path w="51" h="71">
                <a:moveTo>
                  <a:pt x="12" y="4"/>
                </a:moveTo>
                <a:cubicBezTo>
                  <a:pt x="22" y="0"/>
                  <a:pt x="37" y="10"/>
                  <a:pt x="44" y="28"/>
                </a:cubicBezTo>
                <a:cubicBezTo>
                  <a:pt x="51" y="45"/>
                  <a:pt x="49" y="62"/>
                  <a:pt x="39" y="67"/>
                </a:cubicBezTo>
                <a:cubicBezTo>
                  <a:pt x="29" y="71"/>
                  <a:pt x="15" y="60"/>
                  <a:pt x="8" y="43"/>
                </a:cubicBezTo>
                <a:cubicBezTo>
                  <a:pt x="0" y="26"/>
                  <a:pt x="2" y="8"/>
                  <a:pt x="12" y="4"/>
                </a:cubicBezTo>
                <a:close/>
              </a:path>
            </a:pathLst>
          </a:custGeom>
          <a:solidFill>
            <a:srgbClr val="E6E6E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6" name="Freeform 256"/>
          <p:cNvSpPr>
            <a:spLocks/>
          </p:cNvSpPr>
          <p:nvPr/>
        </p:nvSpPr>
        <p:spPr bwMode="auto">
          <a:xfrm>
            <a:off x="5299075" y="4525964"/>
            <a:ext cx="635000" cy="671513"/>
          </a:xfrm>
          <a:custGeom>
            <a:avLst/>
            <a:gdLst/>
            <a:ahLst/>
            <a:cxnLst>
              <a:cxn ang="0">
                <a:pos x="138" y="291"/>
              </a:cxn>
              <a:cxn ang="0">
                <a:pos x="20" y="172"/>
              </a:cxn>
              <a:cxn ang="0">
                <a:pos x="138" y="0"/>
              </a:cxn>
              <a:cxn ang="0">
                <a:pos x="255" y="172"/>
              </a:cxn>
              <a:cxn ang="0">
                <a:pos x="138" y="291"/>
              </a:cxn>
            </a:cxnLst>
            <a:rect l="0" t="0" r="r" b="b"/>
            <a:pathLst>
              <a:path w="275" h="291">
                <a:moveTo>
                  <a:pt x="138" y="291"/>
                </a:moveTo>
                <a:cubicBezTo>
                  <a:pt x="106" y="291"/>
                  <a:pt x="41" y="242"/>
                  <a:pt x="20" y="172"/>
                </a:cubicBezTo>
                <a:cubicBezTo>
                  <a:pt x="0" y="101"/>
                  <a:pt x="39" y="0"/>
                  <a:pt x="138" y="0"/>
                </a:cubicBezTo>
                <a:cubicBezTo>
                  <a:pt x="237" y="0"/>
                  <a:pt x="275" y="101"/>
                  <a:pt x="255" y="172"/>
                </a:cubicBezTo>
                <a:cubicBezTo>
                  <a:pt x="234" y="242"/>
                  <a:pt x="169" y="291"/>
                  <a:pt x="138" y="291"/>
                </a:cubicBezTo>
                <a:close/>
              </a:path>
            </a:pathLst>
          </a:custGeom>
          <a:solidFill>
            <a:srgbClr val="E6E6E6"/>
          </a:solidFill>
          <a:ln w="7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7" name="Freeform 257"/>
          <p:cNvSpPr>
            <a:spLocks/>
          </p:cNvSpPr>
          <p:nvPr/>
        </p:nvSpPr>
        <p:spPr bwMode="auto">
          <a:xfrm>
            <a:off x="5295900" y="4505325"/>
            <a:ext cx="673100" cy="463550"/>
          </a:xfrm>
          <a:custGeom>
            <a:avLst/>
            <a:gdLst/>
            <a:ahLst/>
            <a:cxnLst>
              <a:cxn ang="0">
                <a:pos x="115" y="96"/>
              </a:cxn>
              <a:cxn ang="0">
                <a:pos x="49" y="146"/>
              </a:cxn>
              <a:cxn ang="0">
                <a:pos x="29" y="195"/>
              </a:cxn>
              <a:cxn ang="0">
                <a:pos x="12" y="94"/>
              </a:cxn>
              <a:cxn ang="0">
                <a:pos x="117" y="3"/>
              </a:cxn>
              <a:cxn ang="0">
                <a:pos x="221" y="31"/>
              </a:cxn>
              <a:cxn ang="0">
                <a:pos x="249" y="201"/>
              </a:cxn>
              <a:cxn ang="0">
                <a:pos x="191" y="68"/>
              </a:cxn>
              <a:cxn ang="0">
                <a:pos x="115" y="96"/>
              </a:cxn>
            </a:cxnLst>
            <a:rect l="0" t="0" r="r" b="b"/>
            <a:pathLst>
              <a:path w="291" h="201">
                <a:moveTo>
                  <a:pt x="115" y="96"/>
                </a:moveTo>
                <a:cubicBezTo>
                  <a:pt x="91" y="145"/>
                  <a:pt x="81" y="159"/>
                  <a:pt x="49" y="146"/>
                </a:cubicBezTo>
                <a:cubicBezTo>
                  <a:pt x="17" y="134"/>
                  <a:pt x="23" y="169"/>
                  <a:pt x="29" y="195"/>
                </a:cubicBezTo>
                <a:cubicBezTo>
                  <a:pt x="0" y="160"/>
                  <a:pt x="3" y="128"/>
                  <a:pt x="12" y="94"/>
                </a:cubicBezTo>
                <a:cubicBezTo>
                  <a:pt x="22" y="57"/>
                  <a:pt x="71" y="2"/>
                  <a:pt x="117" y="3"/>
                </a:cubicBezTo>
                <a:cubicBezTo>
                  <a:pt x="142" y="0"/>
                  <a:pt x="180" y="3"/>
                  <a:pt x="221" y="31"/>
                </a:cubicBezTo>
                <a:cubicBezTo>
                  <a:pt x="291" y="79"/>
                  <a:pt x="268" y="188"/>
                  <a:pt x="249" y="201"/>
                </a:cubicBezTo>
                <a:cubicBezTo>
                  <a:pt x="267" y="100"/>
                  <a:pt x="222" y="121"/>
                  <a:pt x="191" y="68"/>
                </a:cubicBezTo>
                <a:cubicBezTo>
                  <a:pt x="181" y="45"/>
                  <a:pt x="142" y="43"/>
                  <a:pt x="115" y="96"/>
                </a:cubicBezTo>
                <a:close/>
              </a:path>
            </a:pathLst>
          </a:cu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8" name="Rectangle 258"/>
          <p:cNvSpPr>
            <a:spLocks noChangeArrowheads="1"/>
          </p:cNvSpPr>
          <p:nvPr/>
        </p:nvSpPr>
        <p:spPr bwMode="auto">
          <a:xfrm>
            <a:off x="5605462" y="5365750"/>
            <a:ext cx="20638" cy="279400"/>
          </a:xfrm>
          <a:prstGeom prst="rect">
            <a:avLst/>
          </a:prstGeom>
          <a:solidFill>
            <a:srgbClr val="E6E6E6"/>
          </a:solidFill>
          <a:ln w="7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39" name="Freeform 259"/>
          <p:cNvSpPr>
            <a:spLocks/>
          </p:cNvSpPr>
          <p:nvPr/>
        </p:nvSpPr>
        <p:spPr bwMode="auto">
          <a:xfrm>
            <a:off x="5427662" y="5221288"/>
            <a:ext cx="185738" cy="228600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0" y="45"/>
              </a:cxn>
              <a:cxn ang="0">
                <a:pos x="63" y="144"/>
              </a:cxn>
              <a:cxn ang="0">
                <a:pos x="117" y="91"/>
              </a:cxn>
              <a:cxn ang="0">
                <a:pos x="50" y="0"/>
              </a:cxn>
            </a:cxnLst>
            <a:rect l="0" t="0" r="r" b="b"/>
            <a:pathLst>
              <a:path w="117" h="144">
                <a:moveTo>
                  <a:pt x="50" y="0"/>
                </a:moveTo>
                <a:lnTo>
                  <a:pt x="0" y="45"/>
                </a:lnTo>
                <a:lnTo>
                  <a:pt x="63" y="144"/>
                </a:lnTo>
                <a:lnTo>
                  <a:pt x="117" y="91"/>
                </a:lnTo>
                <a:lnTo>
                  <a:pt x="50" y="0"/>
                </a:lnTo>
                <a:close/>
              </a:path>
            </a:pathLst>
          </a:custGeom>
          <a:solidFill>
            <a:srgbClr val="E6E6E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40" name="Freeform 260"/>
          <p:cNvSpPr>
            <a:spLocks/>
          </p:cNvSpPr>
          <p:nvPr/>
        </p:nvSpPr>
        <p:spPr bwMode="auto">
          <a:xfrm>
            <a:off x="5613400" y="5221288"/>
            <a:ext cx="190500" cy="228600"/>
          </a:xfrm>
          <a:custGeom>
            <a:avLst/>
            <a:gdLst/>
            <a:ahLst/>
            <a:cxnLst>
              <a:cxn ang="0">
                <a:pos x="71" y="0"/>
              </a:cxn>
              <a:cxn ang="0">
                <a:pos x="120" y="46"/>
              </a:cxn>
              <a:cxn ang="0">
                <a:pos x="55" y="144"/>
              </a:cxn>
              <a:cxn ang="0">
                <a:pos x="0" y="91"/>
              </a:cxn>
              <a:cxn ang="0">
                <a:pos x="71" y="0"/>
              </a:cxn>
            </a:cxnLst>
            <a:rect l="0" t="0" r="r" b="b"/>
            <a:pathLst>
              <a:path w="120" h="144">
                <a:moveTo>
                  <a:pt x="71" y="0"/>
                </a:moveTo>
                <a:lnTo>
                  <a:pt x="120" y="46"/>
                </a:lnTo>
                <a:lnTo>
                  <a:pt x="55" y="144"/>
                </a:lnTo>
                <a:lnTo>
                  <a:pt x="0" y="91"/>
                </a:lnTo>
                <a:lnTo>
                  <a:pt x="71" y="0"/>
                </a:lnTo>
                <a:close/>
              </a:path>
            </a:pathLst>
          </a:custGeom>
          <a:solidFill>
            <a:srgbClr val="E6E6E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41" name="Line 261"/>
          <p:cNvSpPr>
            <a:spLocks noChangeShapeType="1"/>
          </p:cNvSpPr>
          <p:nvPr/>
        </p:nvSpPr>
        <p:spPr bwMode="auto">
          <a:xfrm flipV="1">
            <a:off x="5614987" y="3911600"/>
            <a:ext cx="228600" cy="484188"/>
          </a:xfrm>
          <a:prstGeom prst="line">
            <a:avLst/>
          </a:prstGeom>
          <a:noFill/>
          <a:ln w="12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142" name="Oval 262"/>
          <p:cNvSpPr>
            <a:spLocks noChangeArrowheads="1"/>
          </p:cNvSpPr>
          <p:nvPr/>
        </p:nvSpPr>
        <p:spPr bwMode="auto">
          <a:xfrm>
            <a:off x="5410201" y="2895601"/>
            <a:ext cx="1101725" cy="1101725"/>
          </a:xfrm>
          <a:prstGeom prst="ellipse">
            <a:avLst/>
          </a:pr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z</a:t>
            </a:r>
          </a:p>
        </p:txBody>
      </p:sp>
      <p:sp>
        <p:nvSpPr>
          <p:cNvPr id="143" name="Freeform 263"/>
          <p:cNvSpPr>
            <a:spLocks/>
          </p:cNvSpPr>
          <p:nvPr/>
        </p:nvSpPr>
        <p:spPr bwMode="auto">
          <a:xfrm>
            <a:off x="5064124" y="5762625"/>
            <a:ext cx="1093789" cy="115888"/>
          </a:xfrm>
          <a:custGeom>
            <a:avLst/>
            <a:gdLst/>
            <a:ahLst/>
            <a:cxnLst>
              <a:cxn ang="0">
                <a:pos x="451" y="25"/>
              </a:cxn>
              <a:cxn ang="0">
                <a:pos x="435" y="50"/>
              </a:cxn>
              <a:cxn ang="0">
                <a:pos x="16" y="50"/>
              </a:cxn>
              <a:cxn ang="0">
                <a:pos x="0" y="25"/>
              </a:cxn>
              <a:cxn ang="0">
                <a:pos x="0" y="25"/>
              </a:cxn>
              <a:cxn ang="0">
                <a:pos x="16" y="0"/>
              </a:cxn>
              <a:cxn ang="0">
                <a:pos x="435" y="0"/>
              </a:cxn>
              <a:cxn ang="0">
                <a:pos x="451" y="25"/>
              </a:cxn>
            </a:cxnLst>
            <a:rect l="0" t="0" r="r" b="b"/>
            <a:pathLst>
              <a:path w="451" h="50">
                <a:moveTo>
                  <a:pt x="451" y="25"/>
                </a:moveTo>
                <a:cubicBezTo>
                  <a:pt x="451" y="38"/>
                  <a:pt x="444" y="50"/>
                  <a:pt x="435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38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7" y="0"/>
                  <a:pt x="16" y="0"/>
                </a:cubicBezTo>
                <a:cubicBezTo>
                  <a:pt x="435" y="0"/>
                  <a:pt x="435" y="0"/>
                  <a:pt x="435" y="0"/>
                </a:cubicBezTo>
                <a:cubicBezTo>
                  <a:pt x="444" y="0"/>
                  <a:pt x="451" y="11"/>
                  <a:pt x="451" y="25"/>
                </a:cubicBezTo>
                <a:close/>
              </a:path>
            </a:pathLst>
          </a:custGeom>
          <a:solidFill>
            <a:srgbClr val="382656"/>
          </a:solidFill>
          <a:ln w="7" cap="flat">
            <a:solidFill>
              <a:srgbClr val="38265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934462" y="797718"/>
            <a:ext cx="45719" cy="683491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55594" y="728515"/>
            <a:ext cx="3147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VISION &amp;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Regular" charset="0"/>
                <a:cs typeface="Arial Regular" charset="0"/>
              </a:rPr>
              <a:t>MISSION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075705" y="1111500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It has survived not only five centuries, but also the leap into electronic typesetting.</a:t>
            </a:r>
          </a:p>
        </p:txBody>
      </p:sp>
    </p:spTree>
    <p:extLst>
      <p:ext uri="{BB962C8B-B14F-4D97-AF65-F5344CB8AC3E}">
        <p14:creationId xmlns:p14="http://schemas.microsoft.com/office/powerpoint/2010/main" val="146149573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Rectangle 5"/>
          <p:cNvSpPr/>
          <p:nvPr/>
        </p:nvSpPr>
        <p:spPr>
          <a:xfrm>
            <a:off x="1193294" y="4648200"/>
            <a:ext cx="9703306" cy="1595680"/>
          </a:xfrm>
          <a:prstGeom prst="rect">
            <a:avLst/>
          </a:prstGeom>
        </p:spPr>
        <p:txBody>
          <a:bodyPr wrap="square" lIns="117208" tIns="58604" rIns="117208" bIns="58604">
            <a:spAutoFit/>
          </a:bodyPr>
          <a:lstStyle/>
          <a:p>
            <a:pPr algn="just"/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popularised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in the 1960s with the release of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Letraset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sheets containing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passages, and more recently with desktop publishing software like Aldus PageMaker including versions of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b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endParaRPr lang="en-US" sz="1200" b="1" dirty="0">
              <a:solidFill>
                <a:srgbClr val="573E7F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n-US" sz="1200" b="1" dirty="0">
              <a:solidFill>
                <a:srgbClr val="573E7F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1200" b="1" i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1200" b="1" i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1200" b="1" i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1200" b="1" i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b="1" i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en-US" sz="1200" b="1" i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i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200" b="1" i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b="1" i="1" dirty="0" err="1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1200" b="1" i="1" dirty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88" y="1143000"/>
            <a:ext cx="4114800" cy="1752600"/>
          </a:xfrm>
          <a:prstGeom prst="rect">
            <a:avLst/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 anchorCtr="0"/>
          <a:lstStyle/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TEAM WITH </a:t>
            </a:r>
            <a:br>
              <a:rPr lang="en-US" sz="2000" dirty="0"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PASSION OF </a:t>
            </a:r>
            <a:r>
              <a:rPr lang="en-US" sz="2000" dirty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/>
            </a:r>
            <a:br>
              <a:rPr lang="en-US" sz="2000" dirty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</a:br>
            <a:r>
              <a:rPr lang="en-US" sz="2000" b="1" dirty="0">
                <a:latin typeface="Arial Black" charset="0"/>
                <a:ea typeface="Arial Black" charset="0"/>
                <a:cs typeface="Arial Black" charset="0"/>
              </a:rPr>
              <a:t>CONQUERING THE WORLD</a:t>
            </a:r>
          </a:p>
        </p:txBody>
      </p:sp>
    </p:spTree>
    <p:extLst>
      <p:ext uri="{BB962C8B-B14F-4D97-AF65-F5344CB8AC3E}">
        <p14:creationId xmlns:p14="http://schemas.microsoft.com/office/powerpoint/2010/main" val="179619801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1055594" y="728515"/>
            <a:ext cx="3456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COMPANY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Regular" charset="0"/>
                <a:cs typeface="Arial Regular" charset="0"/>
              </a:rPr>
              <a:t>TIMELINE</a:t>
            </a:r>
          </a:p>
        </p:txBody>
      </p:sp>
      <p:sp>
        <p:nvSpPr>
          <p:cNvPr id="328" name="Rectangle 233"/>
          <p:cNvSpPr>
            <a:spLocks noChangeArrowheads="1"/>
          </p:cNvSpPr>
          <p:nvPr/>
        </p:nvSpPr>
        <p:spPr bwMode="auto">
          <a:xfrm>
            <a:off x="7314900" y="3487268"/>
            <a:ext cx="64761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dirty="0">
                <a:solidFill>
                  <a:srgbClr val="F7BF37"/>
                </a:solidFill>
                <a:latin typeface="Arial Black" charset="0"/>
                <a:ea typeface="Arial Black" charset="0"/>
                <a:cs typeface="Arial Black" charset="0"/>
              </a:rPr>
              <a:t>2014</a:t>
            </a:r>
            <a:endParaRPr lang="en-US" b="1" dirty="0">
              <a:solidFill>
                <a:srgbClr val="F7BF37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29" name="Rectangle 234"/>
          <p:cNvSpPr>
            <a:spLocks noChangeArrowheads="1"/>
          </p:cNvSpPr>
          <p:nvPr/>
        </p:nvSpPr>
        <p:spPr bwMode="auto">
          <a:xfrm>
            <a:off x="7577296" y="2666214"/>
            <a:ext cx="19046" cy="683896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  <p:txBody>
          <a:bodyPr vert="horz" wrap="square" lIns="117208" tIns="58604" rIns="117208" bIns="58604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30" name="Rectangle 573"/>
          <p:cNvSpPr>
            <a:spLocks noChangeArrowheads="1"/>
          </p:cNvSpPr>
          <p:nvPr/>
        </p:nvSpPr>
        <p:spPr bwMode="auto">
          <a:xfrm>
            <a:off x="2945917" y="3487268"/>
            <a:ext cx="64761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dirty="0">
                <a:solidFill>
                  <a:srgbClr val="F7BF37"/>
                </a:solidFill>
                <a:latin typeface="Arial Black" charset="0"/>
                <a:ea typeface="Arial Black" charset="0"/>
                <a:cs typeface="Arial Black" charset="0"/>
              </a:rPr>
              <a:t>2008</a:t>
            </a:r>
            <a:endParaRPr lang="en-US" b="1" dirty="0">
              <a:solidFill>
                <a:srgbClr val="F7BF37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31" name="Rectangle 574"/>
          <p:cNvSpPr>
            <a:spLocks noChangeArrowheads="1"/>
          </p:cNvSpPr>
          <p:nvPr/>
        </p:nvSpPr>
        <p:spPr bwMode="auto">
          <a:xfrm>
            <a:off x="3223124" y="3885414"/>
            <a:ext cx="19046" cy="684848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  <p:txBody>
          <a:bodyPr vert="horz" wrap="square" lIns="117208" tIns="58604" rIns="117208" bIns="58604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32" name="Rectangle 686"/>
          <p:cNvSpPr>
            <a:spLocks noChangeArrowheads="1"/>
          </p:cNvSpPr>
          <p:nvPr/>
        </p:nvSpPr>
        <p:spPr bwMode="auto">
          <a:xfrm>
            <a:off x="5863171" y="3487268"/>
            <a:ext cx="64761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dirty="0">
                <a:solidFill>
                  <a:srgbClr val="F7BF37"/>
                </a:solidFill>
                <a:latin typeface="Arial Black" charset="0"/>
                <a:ea typeface="Arial Black" charset="0"/>
                <a:cs typeface="Arial Black" charset="0"/>
              </a:rPr>
              <a:t>2011</a:t>
            </a:r>
            <a:endParaRPr lang="en-US" b="1" dirty="0">
              <a:solidFill>
                <a:srgbClr val="F7BF37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33" name="Rectangle 687"/>
          <p:cNvSpPr>
            <a:spLocks noChangeArrowheads="1"/>
          </p:cNvSpPr>
          <p:nvPr/>
        </p:nvSpPr>
        <p:spPr bwMode="auto">
          <a:xfrm>
            <a:off x="6102292" y="3885413"/>
            <a:ext cx="19045" cy="684848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34" name="Rectangle 798"/>
          <p:cNvSpPr>
            <a:spLocks noChangeArrowheads="1"/>
          </p:cNvSpPr>
          <p:nvPr/>
        </p:nvSpPr>
        <p:spPr bwMode="auto">
          <a:xfrm>
            <a:off x="8692355" y="3487268"/>
            <a:ext cx="64761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dirty="0">
                <a:solidFill>
                  <a:srgbClr val="F7BF37"/>
                </a:solidFill>
                <a:latin typeface="Arial Black" charset="0"/>
                <a:ea typeface="Arial Black" charset="0"/>
                <a:cs typeface="Arial Black" charset="0"/>
              </a:rPr>
              <a:t>2015</a:t>
            </a:r>
            <a:endParaRPr lang="en-US" b="1" dirty="0">
              <a:solidFill>
                <a:srgbClr val="F7BF37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35" name="Rectangle 799"/>
          <p:cNvSpPr>
            <a:spLocks noChangeArrowheads="1"/>
          </p:cNvSpPr>
          <p:nvPr/>
        </p:nvSpPr>
        <p:spPr bwMode="auto">
          <a:xfrm>
            <a:off x="8944173" y="3885413"/>
            <a:ext cx="19045" cy="684848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37" name="Rectangle 458"/>
          <p:cNvSpPr>
            <a:spLocks noChangeArrowheads="1"/>
          </p:cNvSpPr>
          <p:nvPr/>
        </p:nvSpPr>
        <p:spPr bwMode="auto">
          <a:xfrm>
            <a:off x="4383536" y="3487268"/>
            <a:ext cx="64761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b="1" dirty="0">
                <a:solidFill>
                  <a:srgbClr val="F7BF37"/>
                </a:solidFill>
                <a:latin typeface="Arial Black" charset="0"/>
                <a:ea typeface="Arial Black" charset="0"/>
                <a:cs typeface="Arial Black" charset="0"/>
              </a:rPr>
              <a:t>2009</a:t>
            </a:r>
            <a:endParaRPr lang="en-US" b="1" dirty="0">
              <a:solidFill>
                <a:srgbClr val="F7BF37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38" name="Rectangle 459"/>
          <p:cNvSpPr>
            <a:spLocks noChangeArrowheads="1"/>
          </p:cNvSpPr>
          <p:nvPr/>
        </p:nvSpPr>
        <p:spPr bwMode="auto">
          <a:xfrm>
            <a:off x="4658631" y="2666214"/>
            <a:ext cx="23278" cy="683896"/>
          </a:xfrm>
          <a:prstGeom prst="rect">
            <a:avLst/>
          </a:prstGeom>
          <a:solidFill>
            <a:srgbClr val="BFBFBF"/>
          </a:solidFill>
          <a:ln w="9525">
            <a:noFill/>
            <a:miter lim="800000"/>
            <a:headEnd/>
            <a:tailEnd/>
          </a:ln>
        </p:spPr>
        <p:txBody>
          <a:bodyPr vert="horz" wrap="square" lIns="117208" tIns="58604" rIns="117208" bIns="58604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44" name="Oval 343"/>
          <p:cNvSpPr/>
          <p:nvPr/>
        </p:nvSpPr>
        <p:spPr>
          <a:xfrm>
            <a:off x="4353776" y="1344052"/>
            <a:ext cx="624548" cy="624548"/>
          </a:xfrm>
          <a:prstGeom prst="ellipse">
            <a:avLst/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sp>
        <p:nvSpPr>
          <p:cNvPr id="345" name="AutoShape 130"/>
          <p:cNvSpPr>
            <a:spLocks/>
          </p:cNvSpPr>
          <p:nvPr/>
        </p:nvSpPr>
        <p:spPr bwMode="auto">
          <a:xfrm>
            <a:off x="4474173" y="1464449"/>
            <a:ext cx="383755" cy="383755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3569603" y="2047784"/>
            <a:ext cx="2179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WORLDWIDE BUSINESS</a:t>
            </a:r>
          </a:p>
        </p:txBody>
      </p:sp>
      <p:sp>
        <p:nvSpPr>
          <p:cNvPr id="343" name="Rectangle 342"/>
          <p:cNvSpPr/>
          <p:nvPr/>
        </p:nvSpPr>
        <p:spPr>
          <a:xfrm>
            <a:off x="3557951" y="2228638"/>
            <a:ext cx="2216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Lorem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ipsum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dolor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sit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amet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,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consectetuer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adip</a:t>
            </a:r>
            <a:endParaRPr lang="en-GB" sz="1000" dirty="0">
              <a:solidFill>
                <a:srgbClr val="382656"/>
              </a:solidFill>
              <a:latin typeface="Arial Regular" charset="0"/>
            </a:endParaRPr>
          </a:p>
        </p:txBody>
      </p:sp>
      <p:sp>
        <p:nvSpPr>
          <p:cNvPr id="351" name="Oval 350"/>
          <p:cNvSpPr/>
          <p:nvPr/>
        </p:nvSpPr>
        <p:spPr>
          <a:xfrm>
            <a:off x="2919299" y="4721710"/>
            <a:ext cx="624548" cy="624548"/>
          </a:xfrm>
          <a:prstGeom prst="ellipse">
            <a:avLst/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grpSp>
        <p:nvGrpSpPr>
          <p:cNvPr id="352" name="Group 34"/>
          <p:cNvGrpSpPr/>
          <p:nvPr/>
        </p:nvGrpSpPr>
        <p:grpSpPr>
          <a:xfrm>
            <a:off x="3063408" y="4878765"/>
            <a:ext cx="349465" cy="348868"/>
            <a:chOff x="2581275" y="2582069"/>
            <a:chExt cx="465138" cy="464344"/>
          </a:xfrm>
          <a:solidFill>
            <a:schemeClr val="bg1"/>
          </a:solidFill>
        </p:grpSpPr>
        <p:sp>
          <p:nvSpPr>
            <p:cNvPr id="353" name="AutoShape 128"/>
            <p:cNvSpPr>
              <a:spLocks/>
            </p:cNvSpPr>
            <p:nvPr/>
          </p:nvSpPr>
          <p:spPr bwMode="auto">
            <a:xfrm>
              <a:off x="2581275" y="2582069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54" name="AutoShape 129"/>
            <p:cNvSpPr>
              <a:spLocks/>
            </p:cNvSpPr>
            <p:nvPr/>
          </p:nvSpPr>
          <p:spPr bwMode="auto">
            <a:xfrm>
              <a:off x="2871788" y="2640013"/>
              <a:ext cx="115888" cy="115888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49" name="TextBox 348"/>
          <p:cNvSpPr txBox="1"/>
          <p:nvPr/>
        </p:nvSpPr>
        <p:spPr>
          <a:xfrm>
            <a:off x="2599183" y="5438002"/>
            <a:ext cx="1277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WEB DESIGN</a:t>
            </a:r>
          </a:p>
        </p:txBody>
      </p:sp>
      <p:sp>
        <p:nvSpPr>
          <p:cNvPr id="350" name="Rectangle 349"/>
          <p:cNvSpPr/>
          <p:nvPr/>
        </p:nvSpPr>
        <p:spPr>
          <a:xfrm>
            <a:off x="2123474" y="5634748"/>
            <a:ext cx="22161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Lorem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ipsum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dolor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sit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amet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,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consectetuer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adipiscing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elit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,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sed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diam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nonummy</a:t>
            </a:r>
            <a:endParaRPr lang="en-GB" sz="1000" dirty="0">
              <a:solidFill>
                <a:srgbClr val="382656"/>
              </a:solidFill>
              <a:latin typeface="Arial Regular" charset="0"/>
            </a:endParaRPr>
          </a:p>
        </p:txBody>
      </p:sp>
      <p:sp>
        <p:nvSpPr>
          <p:cNvPr id="360" name="Oval 359"/>
          <p:cNvSpPr/>
          <p:nvPr/>
        </p:nvSpPr>
        <p:spPr>
          <a:xfrm>
            <a:off x="5794119" y="4721710"/>
            <a:ext cx="624548" cy="624548"/>
          </a:xfrm>
          <a:prstGeom prst="ellipse">
            <a:avLst/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sp>
        <p:nvSpPr>
          <p:cNvPr id="361" name="AutoShape 137"/>
          <p:cNvSpPr>
            <a:spLocks/>
          </p:cNvSpPr>
          <p:nvPr/>
        </p:nvSpPr>
        <p:spPr bwMode="auto">
          <a:xfrm>
            <a:off x="5931958" y="4842106"/>
            <a:ext cx="348868" cy="348868"/>
          </a:xfrm>
          <a:custGeom>
            <a:avLst/>
            <a:gdLst>
              <a:gd name="T0" fmla="+- 0 10819 195"/>
              <a:gd name="T1" fmla="*/ T0 w 21248"/>
              <a:gd name="T2" fmla="*/ 10800 h 21600"/>
              <a:gd name="T3" fmla="+- 0 10819 195"/>
              <a:gd name="T4" fmla="*/ T3 w 21248"/>
              <a:gd name="T5" fmla="*/ 10800 h 21600"/>
              <a:gd name="T6" fmla="+- 0 10819 195"/>
              <a:gd name="T7" fmla="*/ T6 w 21248"/>
              <a:gd name="T8" fmla="*/ 10800 h 21600"/>
              <a:gd name="T9" fmla="+- 0 10819 195"/>
              <a:gd name="T10" fmla="*/ T9 w 2124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248" h="21600">
                <a:moveTo>
                  <a:pt x="19868" y="17133"/>
                </a:moveTo>
                <a:cubicBezTo>
                  <a:pt x="19766" y="17386"/>
                  <a:pt x="19525" y="17549"/>
                  <a:pt x="19255" y="17549"/>
                </a:cubicBezTo>
                <a:lnTo>
                  <a:pt x="19058" y="17549"/>
                </a:lnTo>
                <a:lnTo>
                  <a:pt x="3983" y="2226"/>
                </a:lnTo>
                <a:lnTo>
                  <a:pt x="3983" y="2025"/>
                </a:lnTo>
                <a:cubicBezTo>
                  <a:pt x="3983" y="1750"/>
                  <a:pt x="4144" y="1506"/>
                  <a:pt x="4393" y="1401"/>
                </a:cubicBezTo>
                <a:cubicBezTo>
                  <a:pt x="4475" y="1367"/>
                  <a:pt x="4560" y="1350"/>
                  <a:pt x="4647" y="1350"/>
                </a:cubicBezTo>
                <a:cubicBezTo>
                  <a:pt x="4824" y="1350"/>
                  <a:pt x="4991" y="1420"/>
                  <a:pt x="5116" y="1547"/>
                </a:cubicBezTo>
                <a:lnTo>
                  <a:pt x="19724" y="16397"/>
                </a:lnTo>
                <a:cubicBezTo>
                  <a:pt x="19915" y="16591"/>
                  <a:pt x="19972" y="16880"/>
                  <a:pt x="19868" y="17133"/>
                </a:cubicBezTo>
                <a:moveTo>
                  <a:pt x="10121" y="17549"/>
                </a:moveTo>
                <a:cubicBezTo>
                  <a:pt x="10017" y="17549"/>
                  <a:pt x="9922" y="17586"/>
                  <a:pt x="9824" y="17609"/>
                </a:cubicBezTo>
                <a:lnTo>
                  <a:pt x="3923" y="11612"/>
                </a:lnTo>
                <a:cubicBezTo>
                  <a:pt x="3946" y="11512"/>
                  <a:pt x="3982" y="11415"/>
                  <a:pt x="3982" y="11311"/>
                </a:cubicBezTo>
                <a:lnTo>
                  <a:pt x="3983" y="3180"/>
                </a:lnTo>
                <a:lnTo>
                  <a:pt x="18119" y="17549"/>
                </a:lnTo>
                <a:cubicBezTo>
                  <a:pt x="18119" y="17549"/>
                  <a:pt x="10121" y="17549"/>
                  <a:pt x="10121" y="17549"/>
                </a:cubicBezTo>
                <a:close/>
                <a:moveTo>
                  <a:pt x="9182" y="17945"/>
                </a:moveTo>
                <a:lnTo>
                  <a:pt x="7109" y="20052"/>
                </a:lnTo>
                <a:cubicBezTo>
                  <a:pt x="6939" y="20224"/>
                  <a:pt x="6742" y="20249"/>
                  <a:pt x="6640" y="20249"/>
                </a:cubicBezTo>
                <a:cubicBezTo>
                  <a:pt x="6537" y="20249"/>
                  <a:pt x="6339" y="20224"/>
                  <a:pt x="6170" y="20052"/>
                </a:cubicBezTo>
                <a:lnTo>
                  <a:pt x="1522" y="15327"/>
                </a:lnTo>
                <a:cubicBezTo>
                  <a:pt x="1352" y="15154"/>
                  <a:pt x="1327" y="14953"/>
                  <a:pt x="1327" y="14850"/>
                </a:cubicBezTo>
                <a:cubicBezTo>
                  <a:pt x="1327" y="14745"/>
                  <a:pt x="1352" y="14544"/>
                  <a:pt x="1522" y="14373"/>
                </a:cubicBezTo>
                <a:lnTo>
                  <a:pt x="3593" y="12266"/>
                </a:lnTo>
                <a:cubicBezTo>
                  <a:pt x="3599" y="12260"/>
                  <a:pt x="3601" y="12251"/>
                  <a:pt x="3607" y="12245"/>
                </a:cubicBezTo>
                <a:lnTo>
                  <a:pt x="9202" y="17932"/>
                </a:lnTo>
                <a:cubicBezTo>
                  <a:pt x="9196" y="17937"/>
                  <a:pt x="9187" y="17939"/>
                  <a:pt x="9182" y="17945"/>
                </a:cubicBezTo>
                <a:moveTo>
                  <a:pt x="6056" y="593"/>
                </a:moveTo>
                <a:cubicBezTo>
                  <a:pt x="5675" y="205"/>
                  <a:pt x="5165" y="0"/>
                  <a:pt x="4647" y="0"/>
                </a:cubicBezTo>
                <a:cubicBezTo>
                  <a:pt x="4390" y="0"/>
                  <a:pt x="4132" y="49"/>
                  <a:pt x="3885" y="154"/>
                </a:cubicBezTo>
                <a:cubicBezTo>
                  <a:pt x="3141" y="467"/>
                  <a:pt x="2655" y="1205"/>
                  <a:pt x="2655" y="2025"/>
                </a:cubicBezTo>
                <a:lnTo>
                  <a:pt x="2654" y="11311"/>
                </a:lnTo>
                <a:lnTo>
                  <a:pt x="583" y="13418"/>
                </a:lnTo>
                <a:cubicBezTo>
                  <a:pt x="-195" y="14208"/>
                  <a:pt x="-195" y="15491"/>
                  <a:pt x="583" y="16281"/>
                </a:cubicBezTo>
                <a:lnTo>
                  <a:pt x="5231" y="21006"/>
                </a:lnTo>
                <a:cubicBezTo>
                  <a:pt x="5620" y="21402"/>
                  <a:pt x="6131" y="21599"/>
                  <a:pt x="6640" y="21599"/>
                </a:cubicBezTo>
                <a:cubicBezTo>
                  <a:pt x="7150" y="21599"/>
                  <a:pt x="7659" y="21402"/>
                  <a:pt x="8048" y="21006"/>
                </a:cubicBezTo>
                <a:lnTo>
                  <a:pt x="10121" y="18900"/>
                </a:lnTo>
                <a:lnTo>
                  <a:pt x="19255" y="18900"/>
                </a:lnTo>
                <a:cubicBezTo>
                  <a:pt x="20062" y="18900"/>
                  <a:pt x="20788" y="18407"/>
                  <a:pt x="21095" y="17650"/>
                </a:cubicBezTo>
                <a:cubicBezTo>
                  <a:pt x="21405" y="16893"/>
                  <a:pt x="21234" y="16022"/>
                  <a:pt x="20663" y="15443"/>
                </a:cubicBezTo>
                <a:cubicBezTo>
                  <a:pt x="20663" y="15443"/>
                  <a:pt x="6056" y="593"/>
                  <a:pt x="6056" y="5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5366159" y="5426002"/>
            <a:ext cx="1480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DEVELOPMENT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4998294" y="5611024"/>
            <a:ext cx="22161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Lorem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ipsum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dolor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sit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amet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,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consectetuer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adipiscing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elit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,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sed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diam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nonummy</a:t>
            </a:r>
            <a:endParaRPr lang="en-GB" sz="1000" dirty="0">
              <a:solidFill>
                <a:srgbClr val="382656"/>
              </a:solidFill>
              <a:latin typeface="Arial Regular" charset="0"/>
            </a:endParaRPr>
          </a:p>
        </p:txBody>
      </p:sp>
      <p:sp>
        <p:nvSpPr>
          <p:cNvPr id="367" name="Oval 13"/>
          <p:cNvSpPr/>
          <p:nvPr/>
        </p:nvSpPr>
        <p:spPr>
          <a:xfrm>
            <a:off x="8648156" y="4721710"/>
            <a:ext cx="624548" cy="624548"/>
          </a:xfrm>
          <a:prstGeom prst="ellipse">
            <a:avLst/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grpSp>
        <p:nvGrpSpPr>
          <p:cNvPr id="368" name="Group 31"/>
          <p:cNvGrpSpPr/>
          <p:nvPr/>
        </p:nvGrpSpPr>
        <p:grpSpPr>
          <a:xfrm>
            <a:off x="8828576" y="4860993"/>
            <a:ext cx="263709" cy="384412"/>
            <a:chOff x="3582988" y="3510757"/>
            <a:chExt cx="319088" cy="465138"/>
          </a:xfrm>
          <a:solidFill>
            <a:schemeClr val="bg1"/>
          </a:solidFill>
        </p:grpSpPr>
        <p:sp>
          <p:nvSpPr>
            <p:cNvPr id="369" name="AutoShape 113"/>
            <p:cNvSpPr>
              <a:spLocks/>
            </p:cNvSpPr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70" name="AutoShape 114"/>
            <p:cNvSpPr>
              <a:spLocks/>
            </p:cNvSpPr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65" name="TextBox 364"/>
          <p:cNvSpPr txBox="1"/>
          <p:nvPr/>
        </p:nvSpPr>
        <p:spPr>
          <a:xfrm>
            <a:off x="7965541" y="5438002"/>
            <a:ext cx="198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CREATIVE SOLUTION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7852329" y="5634748"/>
            <a:ext cx="22161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Lorem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ipsum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dolor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sit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amet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,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consectetuer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adipiscing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elit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,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sed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diam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nonummy</a:t>
            </a:r>
            <a:endParaRPr lang="en-GB" sz="1000" dirty="0">
              <a:solidFill>
                <a:srgbClr val="382656"/>
              </a:solidFill>
              <a:latin typeface="Arial Regular" charset="0"/>
            </a:endParaRPr>
          </a:p>
        </p:txBody>
      </p:sp>
      <p:sp>
        <p:nvSpPr>
          <p:cNvPr id="376" name="Oval 375"/>
          <p:cNvSpPr/>
          <p:nvPr/>
        </p:nvSpPr>
        <p:spPr>
          <a:xfrm>
            <a:off x="7276557" y="1334836"/>
            <a:ext cx="624548" cy="624548"/>
          </a:xfrm>
          <a:prstGeom prst="ellipse">
            <a:avLst/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grpSp>
        <p:nvGrpSpPr>
          <p:cNvPr id="377" name="Group 21"/>
          <p:cNvGrpSpPr/>
          <p:nvPr/>
        </p:nvGrpSpPr>
        <p:grpSpPr>
          <a:xfrm>
            <a:off x="7414414" y="1474120"/>
            <a:ext cx="348869" cy="349465"/>
            <a:chOff x="7287419" y="3505994"/>
            <a:chExt cx="464344" cy="465138"/>
          </a:xfrm>
          <a:solidFill>
            <a:schemeClr val="bg1"/>
          </a:solidFill>
        </p:grpSpPr>
        <p:sp>
          <p:nvSpPr>
            <p:cNvPr id="378" name="AutoShape 37"/>
            <p:cNvSpPr>
              <a:spLocks/>
            </p:cNvSpPr>
            <p:nvPr/>
          </p:nvSpPr>
          <p:spPr bwMode="auto">
            <a:xfrm>
              <a:off x="7287419" y="354965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79" name="AutoShape 38"/>
            <p:cNvSpPr>
              <a:spLocks/>
            </p:cNvSpPr>
            <p:nvPr/>
          </p:nvSpPr>
          <p:spPr bwMode="auto">
            <a:xfrm>
              <a:off x="7490619" y="373856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0" name="AutoShape 39"/>
            <p:cNvSpPr>
              <a:spLocks/>
            </p:cNvSpPr>
            <p:nvPr/>
          </p:nvSpPr>
          <p:spPr bwMode="auto">
            <a:xfrm>
              <a:off x="7679532" y="350599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1" name="AutoShape 40"/>
            <p:cNvSpPr>
              <a:spLocks/>
            </p:cNvSpPr>
            <p:nvPr/>
          </p:nvSpPr>
          <p:spPr bwMode="auto">
            <a:xfrm>
              <a:off x="7403307" y="372427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2" name="AutoShape 41"/>
            <p:cNvSpPr>
              <a:spLocks/>
            </p:cNvSpPr>
            <p:nvPr/>
          </p:nvSpPr>
          <p:spPr bwMode="auto">
            <a:xfrm>
              <a:off x="7461250" y="382587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3" name="AutoShape 42"/>
            <p:cNvSpPr>
              <a:spLocks/>
            </p:cNvSpPr>
            <p:nvPr/>
          </p:nvSpPr>
          <p:spPr bwMode="auto">
            <a:xfrm>
              <a:off x="7693819" y="360759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74" name="TextBox 373"/>
          <p:cNvSpPr txBox="1"/>
          <p:nvPr/>
        </p:nvSpPr>
        <p:spPr>
          <a:xfrm>
            <a:off x="6862326" y="2050567"/>
            <a:ext cx="14729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WEB ANALYSIS</a:t>
            </a:r>
          </a:p>
        </p:txBody>
      </p:sp>
      <p:sp>
        <p:nvSpPr>
          <p:cNvPr id="375" name="Rectangle 374"/>
          <p:cNvSpPr/>
          <p:nvPr/>
        </p:nvSpPr>
        <p:spPr>
          <a:xfrm>
            <a:off x="6480729" y="2252602"/>
            <a:ext cx="2216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Lorem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ipsum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dolor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 sit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amet</a:t>
            </a:r>
            <a:r>
              <a:rPr lang="en-GB" sz="1000" dirty="0">
                <a:solidFill>
                  <a:srgbClr val="382656"/>
                </a:solidFill>
                <a:latin typeface="Arial Regular" charset="0"/>
              </a:rPr>
              <a:t>, </a:t>
            </a:r>
            <a:r>
              <a:rPr lang="en-GB" sz="1000" dirty="0" err="1">
                <a:solidFill>
                  <a:srgbClr val="382656"/>
                </a:solidFill>
                <a:latin typeface="Arial Regular" charset="0"/>
              </a:rPr>
              <a:t>consectetuer</a:t>
            </a:r>
            <a:endParaRPr lang="en-GB" sz="1000" dirty="0">
              <a:solidFill>
                <a:srgbClr val="382656"/>
              </a:solidFill>
              <a:latin typeface="Arial Regular" charset="0"/>
            </a:endParaRPr>
          </a:p>
        </p:txBody>
      </p:sp>
      <p:sp>
        <p:nvSpPr>
          <p:cNvPr id="385" name="Block Arc 5"/>
          <p:cNvSpPr/>
          <p:nvPr/>
        </p:nvSpPr>
        <p:spPr>
          <a:xfrm rot="10800000">
            <a:off x="6707746" y="2816712"/>
            <a:ext cx="1620159" cy="1605345"/>
          </a:xfrm>
          <a:prstGeom prst="blockArc">
            <a:avLst>
              <a:gd name="adj1" fmla="val 10800000"/>
              <a:gd name="adj2" fmla="val 21562961"/>
              <a:gd name="adj3" fmla="val 12434"/>
            </a:avLst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386" name="Block Arc 6"/>
          <p:cNvSpPr/>
          <p:nvPr/>
        </p:nvSpPr>
        <p:spPr>
          <a:xfrm>
            <a:off x="8129617" y="2816712"/>
            <a:ext cx="1620159" cy="1605345"/>
          </a:xfrm>
          <a:prstGeom prst="blockArc">
            <a:avLst>
              <a:gd name="adj1" fmla="val 10800000"/>
              <a:gd name="adj2" fmla="val 78694"/>
              <a:gd name="adj3" fmla="val 12426"/>
            </a:avLst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387" name="Block Arc 7"/>
          <p:cNvSpPr/>
          <p:nvPr/>
        </p:nvSpPr>
        <p:spPr>
          <a:xfrm>
            <a:off x="5285874" y="2816711"/>
            <a:ext cx="1620159" cy="1605345"/>
          </a:xfrm>
          <a:prstGeom prst="blockArc">
            <a:avLst>
              <a:gd name="adj1" fmla="val 10800000"/>
              <a:gd name="adj2" fmla="val 78694"/>
              <a:gd name="adj3" fmla="val 12426"/>
            </a:avLst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388" name="Block Arc 8"/>
          <p:cNvSpPr/>
          <p:nvPr/>
        </p:nvSpPr>
        <p:spPr>
          <a:xfrm rot="10800000">
            <a:off x="3864002" y="2816711"/>
            <a:ext cx="1620159" cy="1605345"/>
          </a:xfrm>
          <a:prstGeom prst="blockArc">
            <a:avLst>
              <a:gd name="adj1" fmla="val 10800000"/>
              <a:gd name="adj2" fmla="val 21562961"/>
              <a:gd name="adj3" fmla="val 12434"/>
            </a:avLst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389" name="Block Arc 9"/>
          <p:cNvSpPr/>
          <p:nvPr/>
        </p:nvSpPr>
        <p:spPr>
          <a:xfrm>
            <a:off x="2442130" y="2816711"/>
            <a:ext cx="1620159" cy="1605345"/>
          </a:xfrm>
          <a:prstGeom prst="blockArc">
            <a:avLst>
              <a:gd name="adj1" fmla="val 10800000"/>
              <a:gd name="adj2" fmla="val 78694"/>
              <a:gd name="adj3" fmla="val 12426"/>
            </a:avLst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391" name="Block Arc 8"/>
          <p:cNvSpPr/>
          <p:nvPr/>
        </p:nvSpPr>
        <p:spPr>
          <a:xfrm rot="10800000">
            <a:off x="1023820" y="2816711"/>
            <a:ext cx="1620159" cy="1605345"/>
          </a:xfrm>
          <a:prstGeom prst="blockArc">
            <a:avLst>
              <a:gd name="adj1" fmla="val 10800000"/>
              <a:gd name="adj2" fmla="val 21562961"/>
              <a:gd name="adj3" fmla="val 12434"/>
            </a:avLst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392" name="Block Arc 9"/>
          <p:cNvSpPr/>
          <p:nvPr/>
        </p:nvSpPr>
        <p:spPr>
          <a:xfrm>
            <a:off x="-383765" y="2816711"/>
            <a:ext cx="1620159" cy="1605345"/>
          </a:xfrm>
          <a:prstGeom prst="blockArc">
            <a:avLst>
              <a:gd name="adj1" fmla="val 10800000"/>
              <a:gd name="adj2" fmla="val 78694"/>
              <a:gd name="adj3" fmla="val 12426"/>
            </a:avLst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393" name="Block Arc 5"/>
          <p:cNvSpPr/>
          <p:nvPr/>
        </p:nvSpPr>
        <p:spPr>
          <a:xfrm rot="10800000">
            <a:off x="9547492" y="2816712"/>
            <a:ext cx="1620159" cy="1605345"/>
          </a:xfrm>
          <a:prstGeom prst="blockArc">
            <a:avLst>
              <a:gd name="adj1" fmla="val 10800000"/>
              <a:gd name="adj2" fmla="val 21562961"/>
              <a:gd name="adj3" fmla="val 12434"/>
            </a:avLst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394" name="Block Arc 6"/>
          <p:cNvSpPr/>
          <p:nvPr/>
        </p:nvSpPr>
        <p:spPr>
          <a:xfrm>
            <a:off x="10969363" y="2816712"/>
            <a:ext cx="1620159" cy="1605345"/>
          </a:xfrm>
          <a:prstGeom prst="blockArc">
            <a:avLst>
              <a:gd name="adj1" fmla="val 10800000"/>
              <a:gd name="adj2" fmla="val 78694"/>
              <a:gd name="adj3" fmla="val 12426"/>
            </a:avLst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76" name="Rectangle 75"/>
          <p:cNvSpPr/>
          <p:nvPr/>
        </p:nvSpPr>
        <p:spPr>
          <a:xfrm rot="5400000">
            <a:off x="1940330" y="389934"/>
            <a:ext cx="45720" cy="1554480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9541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Freeform 5"/>
          <p:cNvSpPr>
            <a:spLocks/>
          </p:cNvSpPr>
          <p:nvPr/>
        </p:nvSpPr>
        <p:spPr bwMode="auto">
          <a:xfrm>
            <a:off x="5210177" y="1560514"/>
            <a:ext cx="2541587" cy="5167313"/>
          </a:xfrm>
          <a:custGeom>
            <a:avLst/>
            <a:gdLst/>
            <a:ahLst/>
            <a:cxnLst>
              <a:cxn ang="0">
                <a:pos x="1594" y="3255"/>
              </a:cxn>
              <a:cxn ang="0">
                <a:pos x="0" y="2189"/>
              </a:cxn>
              <a:cxn ang="0">
                <a:pos x="1601" y="0"/>
              </a:cxn>
              <a:cxn ang="0">
                <a:pos x="1594" y="3255"/>
              </a:cxn>
            </a:cxnLst>
            <a:rect l="0" t="0" r="r" b="b"/>
            <a:pathLst>
              <a:path w="1601" h="3255">
                <a:moveTo>
                  <a:pt x="1594" y="3255"/>
                </a:moveTo>
                <a:lnTo>
                  <a:pt x="0" y="2189"/>
                </a:lnTo>
                <a:lnTo>
                  <a:pt x="1601" y="0"/>
                </a:lnTo>
                <a:lnTo>
                  <a:pt x="1594" y="3255"/>
                </a:lnTo>
                <a:close/>
              </a:path>
            </a:pathLst>
          </a:custGeom>
          <a:solidFill>
            <a:srgbClr val="F1F2F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7740652" y="1560514"/>
            <a:ext cx="3057525" cy="5167313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926" y="2169"/>
              </a:cxn>
              <a:cxn ang="0">
                <a:pos x="0" y="3255"/>
              </a:cxn>
              <a:cxn ang="0">
                <a:pos x="7" y="0"/>
              </a:cxn>
            </a:cxnLst>
            <a:rect l="0" t="0" r="r" b="b"/>
            <a:pathLst>
              <a:path w="1926" h="3255">
                <a:moveTo>
                  <a:pt x="7" y="0"/>
                </a:moveTo>
                <a:lnTo>
                  <a:pt x="1926" y="2169"/>
                </a:lnTo>
                <a:lnTo>
                  <a:pt x="0" y="3255"/>
                </a:lnTo>
                <a:lnTo>
                  <a:pt x="7" y="0"/>
                </a:lnTo>
                <a:close/>
              </a:path>
            </a:pathLst>
          </a:custGeom>
          <a:solidFill>
            <a:srgbClr val="E6E7E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1" name="Freeform 7"/>
          <p:cNvSpPr>
            <a:spLocks/>
          </p:cNvSpPr>
          <p:nvPr/>
        </p:nvSpPr>
        <p:spPr bwMode="auto">
          <a:xfrm>
            <a:off x="7154864" y="2174876"/>
            <a:ext cx="592137" cy="593725"/>
          </a:xfrm>
          <a:custGeom>
            <a:avLst/>
            <a:gdLst/>
            <a:ahLst/>
            <a:cxnLst>
              <a:cxn ang="0">
                <a:pos x="93" y="0"/>
              </a:cxn>
              <a:cxn ang="0">
                <a:pos x="0" y="126"/>
              </a:cxn>
              <a:cxn ang="0">
                <a:pos x="373" y="374"/>
              </a:cxn>
              <a:cxn ang="0">
                <a:pos x="373" y="189"/>
              </a:cxn>
              <a:cxn ang="0">
                <a:pos x="93" y="0"/>
              </a:cxn>
            </a:cxnLst>
            <a:rect l="0" t="0" r="r" b="b"/>
            <a:pathLst>
              <a:path w="373" h="374">
                <a:moveTo>
                  <a:pt x="93" y="0"/>
                </a:moveTo>
                <a:lnTo>
                  <a:pt x="0" y="126"/>
                </a:lnTo>
                <a:lnTo>
                  <a:pt x="373" y="374"/>
                </a:lnTo>
                <a:lnTo>
                  <a:pt x="373" y="189"/>
                </a:lnTo>
                <a:lnTo>
                  <a:pt x="93" y="0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7747002" y="2162176"/>
            <a:ext cx="714375" cy="606425"/>
          </a:xfrm>
          <a:custGeom>
            <a:avLst/>
            <a:gdLst/>
            <a:ahLst/>
            <a:cxnLst>
              <a:cxn ang="0">
                <a:pos x="0" y="197"/>
              </a:cxn>
              <a:cxn ang="0">
                <a:pos x="0" y="382"/>
              </a:cxn>
              <a:cxn ang="0">
                <a:pos x="450" y="129"/>
              </a:cxn>
              <a:cxn ang="0">
                <a:pos x="334" y="0"/>
              </a:cxn>
              <a:cxn ang="0">
                <a:pos x="0" y="197"/>
              </a:cxn>
            </a:cxnLst>
            <a:rect l="0" t="0" r="r" b="b"/>
            <a:pathLst>
              <a:path w="450" h="382">
                <a:moveTo>
                  <a:pt x="0" y="197"/>
                </a:moveTo>
                <a:lnTo>
                  <a:pt x="0" y="382"/>
                </a:lnTo>
                <a:lnTo>
                  <a:pt x="450" y="129"/>
                </a:lnTo>
                <a:lnTo>
                  <a:pt x="334" y="0"/>
                </a:lnTo>
                <a:lnTo>
                  <a:pt x="0" y="197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5851527" y="3600451"/>
            <a:ext cx="1900237" cy="1831975"/>
          </a:xfrm>
          <a:custGeom>
            <a:avLst/>
            <a:gdLst/>
            <a:ahLst/>
            <a:cxnLst>
              <a:cxn ang="0">
                <a:pos x="257" y="0"/>
              </a:cxn>
              <a:cxn ang="0">
                <a:pos x="0" y="352"/>
              </a:cxn>
              <a:cxn ang="0">
                <a:pos x="1197" y="1154"/>
              </a:cxn>
              <a:cxn ang="0">
                <a:pos x="1197" y="632"/>
              </a:cxn>
              <a:cxn ang="0">
                <a:pos x="257" y="0"/>
              </a:cxn>
            </a:cxnLst>
            <a:rect l="0" t="0" r="r" b="b"/>
            <a:pathLst>
              <a:path w="1197" h="1154">
                <a:moveTo>
                  <a:pt x="257" y="0"/>
                </a:moveTo>
                <a:lnTo>
                  <a:pt x="0" y="352"/>
                </a:lnTo>
                <a:lnTo>
                  <a:pt x="1197" y="1154"/>
                </a:lnTo>
                <a:lnTo>
                  <a:pt x="1197" y="632"/>
                </a:lnTo>
                <a:lnTo>
                  <a:pt x="257" y="0"/>
                </a:lnTo>
                <a:close/>
              </a:path>
            </a:pathLst>
          </a:custGeom>
          <a:solidFill>
            <a:srgbClr val="4A601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4" name="Freeform 10"/>
          <p:cNvSpPr>
            <a:spLocks/>
          </p:cNvSpPr>
          <p:nvPr/>
        </p:nvSpPr>
        <p:spPr bwMode="auto">
          <a:xfrm>
            <a:off x="7751764" y="2054225"/>
            <a:ext cx="4435475" cy="3378200"/>
          </a:xfrm>
          <a:custGeom>
            <a:avLst/>
            <a:gdLst/>
            <a:ahLst/>
            <a:cxnLst>
              <a:cxn ang="0">
                <a:pos x="0" y="1606"/>
              </a:cxn>
              <a:cxn ang="0">
                <a:pos x="0" y="2128"/>
              </a:cxn>
              <a:cxn ang="0">
                <a:pos x="2794" y="543"/>
              </a:cxn>
              <a:cxn ang="0">
                <a:pos x="2794" y="0"/>
              </a:cxn>
              <a:cxn ang="0">
                <a:pos x="0" y="1606"/>
              </a:cxn>
            </a:cxnLst>
            <a:rect l="0" t="0" r="r" b="b"/>
            <a:pathLst>
              <a:path w="2794" h="2128">
                <a:moveTo>
                  <a:pt x="0" y="1606"/>
                </a:moveTo>
                <a:lnTo>
                  <a:pt x="0" y="2128"/>
                </a:lnTo>
                <a:lnTo>
                  <a:pt x="2794" y="543"/>
                </a:lnTo>
                <a:lnTo>
                  <a:pt x="2794" y="0"/>
                </a:lnTo>
                <a:lnTo>
                  <a:pt x="0" y="1606"/>
                </a:ln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5" name="Freeform 11"/>
          <p:cNvSpPr>
            <a:spLocks/>
          </p:cNvSpPr>
          <p:nvPr/>
        </p:nvSpPr>
        <p:spPr bwMode="auto">
          <a:xfrm>
            <a:off x="6351588" y="3060700"/>
            <a:ext cx="1389062" cy="1346200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262"/>
              </a:cxn>
              <a:cxn ang="0">
                <a:pos x="875" y="848"/>
              </a:cxn>
              <a:cxn ang="0">
                <a:pos x="875" y="459"/>
              </a:cxn>
              <a:cxn ang="0">
                <a:pos x="190" y="0"/>
              </a:cxn>
            </a:cxnLst>
            <a:rect l="0" t="0" r="r" b="b"/>
            <a:pathLst>
              <a:path w="875" h="848">
                <a:moveTo>
                  <a:pt x="190" y="0"/>
                </a:moveTo>
                <a:lnTo>
                  <a:pt x="0" y="262"/>
                </a:lnTo>
                <a:lnTo>
                  <a:pt x="875" y="848"/>
                </a:lnTo>
                <a:lnTo>
                  <a:pt x="875" y="459"/>
                </a:lnTo>
                <a:lnTo>
                  <a:pt x="190" y="0"/>
                </a:lnTo>
                <a:close/>
              </a:path>
            </a:pathLst>
          </a:cu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6" name="Freeform 12"/>
          <p:cNvSpPr>
            <a:spLocks/>
          </p:cNvSpPr>
          <p:nvPr/>
        </p:nvSpPr>
        <p:spPr bwMode="auto">
          <a:xfrm>
            <a:off x="7740652" y="1216026"/>
            <a:ext cx="4446587" cy="3190875"/>
          </a:xfrm>
          <a:custGeom>
            <a:avLst/>
            <a:gdLst/>
            <a:ahLst/>
            <a:cxnLst>
              <a:cxn ang="0">
                <a:pos x="0" y="1621"/>
              </a:cxn>
              <a:cxn ang="0">
                <a:pos x="0" y="1621"/>
              </a:cxn>
              <a:cxn ang="0">
                <a:pos x="0" y="2010"/>
              </a:cxn>
              <a:cxn ang="0">
                <a:pos x="2801" y="404"/>
              </a:cxn>
              <a:cxn ang="0">
                <a:pos x="2801" y="0"/>
              </a:cxn>
              <a:cxn ang="0">
                <a:pos x="0" y="1621"/>
              </a:cxn>
            </a:cxnLst>
            <a:rect l="0" t="0" r="r" b="b"/>
            <a:pathLst>
              <a:path w="2801" h="2010">
                <a:moveTo>
                  <a:pt x="0" y="1621"/>
                </a:moveTo>
                <a:lnTo>
                  <a:pt x="0" y="1621"/>
                </a:lnTo>
                <a:lnTo>
                  <a:pt x="0" y="2010"/>
                </a:lnTo>
                <a:lnTo>
                  <a:pt x="2801" y="404"/>
                </a:lnTo>
                <a:lnTo>
                  <a:pt x="2801" y="0"/>
                </a:lnTo>
                <a:lnTo>
                  <a:pt x="0" y="1621"/>
                </a:lnTo>
                <a:close/>
              </a:path>
            </a:pathLst>
          </a:custGeom>
          <a:solidFill>
            <a:srgbClr val="573E7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7" name="Freeform 13"/>
          <p:cNvSpPr>
            <a:spLocks/>
          </p:cNvSpPr>
          <p:nvPr/>
        </p:nvSpPr>
        <p:spPr bwMode="auto">
          <a:xfrm>
            <a:off x="6748464" y="2506664"/>
            <a:ext cx="998537" cy="1095375"/>
          </a:xfrm>
          <a:custGeom>
            <a:avLst/>
            <a:gdLst/>
            <a:ahLst/>
            <a:cxnLst>
              <a:cxn ang="0">
                <a:pos x="629" y="290"/>
              </a:cxn>
              <a:cxn ang="0">
                <a:pos x="195" y="0"/>
              </a:cxn>
              <a:cxn ang="0">
                <a:pos x="0" y="271"/>
              </a:cxn>
              <a:cxn ang="0">
                <a:pos x="629" y="690"/>
              </a:cxn>
              <a:cxn ang="0">
                <a:pos x="629" y="295"/>
              </a:cxn>
              <a:cxn ang="0">
                <a:pos x="629" y="290"/>
              </a:cxn>
            </a:cxnLst>
            <a:rect l="0" t="0" r="r" b="b"/>
            <a:pathLst>
              <a:path w="629" h="690">
                <a:moveTo>
                  <a:pt x="629" y="290"/>
                </a:moveTo>
                <a:lnTo>
                  <a:pt x="195" y="0"/>
                </a:lnTo>
                <a:lnTo>
                  <a:pt x="0" y="271"/>
                </a:lnTo>
                <a:lnTo>
                  <a:pt x="629" y="690"/>
                </a:lnTo>
                <a:lnTo>
                  <a:pt x="629" y="295"/>
                </a:lnTo>
                <a:lnTo>
                  <a:pt x="629" y="290"/>
                </a:lnTo>
                <a:close/>
              </a:path>
            </a:pathLst>
          </a:custGeom>
          <a:solidFill>
            <a:srgbClr val="4A601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8" name="Freeform 14"/>
          <p:cNvSpPr>
            <a:spLocks/>
          </p:cNvSpPr>
          <p:nvPr/>
        </p:nvSpPr>
        <p:spPr bwMode="auto">
          <a:xfrm>
            <a:off x="7747002" y="381000"/>
            <a:ext cx="4440237" cy="3221038"/>
          </a:xfrm>
          <a:custGeom>
            <a:avLst/>
            <a:gdLst/>
            <a:ahLst/>
            <a:cxnLst>
              <a:cxn ang="0">
                <a:pos x="0" y="1634"/>
              </a:cxn>
              <a:cxn ang="0">
                <a:pos x="0" y="2029"/>
              </a:cxn>
              <a:cxn ang="0">
                <a:pos x="2797" y="409"/>
              </a:cxn>
              <a:cxn ang="0">
                <a:pos x="2797" y="0"/>
              </a:cxn>
              <a:cxn ang="0">
                <a:pos x="0" y="1634"/>
              </a:cxn>
            </a:cxnLst>
            <a:rect l="0" t="0" r="r" b="b"/>
            <a:pathLst>
              <a:path w="2797" h="2029">
                <a:moveTo>
                  <a:pt x="0" y="1634"/>
                </a:moveTo>
                <a:lnTo>
                  <a:pt x="0" y="2029"/>
                </a:lnTo>
                <a:lnTo>
                  <a:pt x="2797" y="409"/>
                </a:lnTo>
                <a:lnTo>
                  <a:pt x="2797" y="0"/>
                </a:lnTo>
                <a:lnTo>
                  <a:pt x="0" y="1634"/>
                </a:ln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59" name="Freeform 15"/>
          <p:cNvSpPr>
            <a:spLocks/>
          </p:cNvSpPr>
          <p:nvPr/>
        </p:nvSpPr>
        <p:spPr bwMode="auto">
          <a:xfrm>
            <a:off x="5210177" y="4319588"/>
            <a:ext cx="2530475" cy="2408238"/>
          </a:xfrm>
          <a:custGeom>
            <a:avLst/>
            <a:gdLst/>
            <a:ahLst/>
            <a:cxnLst>
              <a:cxn ang="0">
                <a:pos x="330" y="0"/>
              </a:cxn>
              <a:cxn ang="0">
                <a:pos x="0" y="451"/>
              </a:cxn>
              <a:cxn ang="0">
                <a:pos x="1594" y="1517"/>
              </a:cxn>
              <a:cxn ang="0">
                <a:pos x="1594" y="848"/>
              </a:cxn>
              <a:cxn ang="0">
                <a:pos x="330" y="0"/>
              </a:cxn>
            </a:cxnLst>
            <a:rect l="0" t="0" r="r" b="b"/>
            <a:pathLst>
              <a:path w="1594" h="1517">
                <a:moveTo>
                  <a:pt x="330" y="0"/>
                </a:moveTo>
                <a:lnTo>
                  <a:pt x="0" y="451"/>
                </a:lnTo>
                <a:lnTo>
                  <a:pt x="1594" y="1517"/>
                </a:lnTo>
                <a:lnTo>
                  <a:pt x="1594" y="848"/>
                </a:lnTo>
                <a:lnTo>
                  <a:pt x="330" y="0"/>
                </a:lnTo>
                <a:close/>
              </a:path>
            </a:pathLst>
          </a:cu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0" name="Freeform 16"/>
          <p:cNvSpPr>
            <a:spLocks/>
          </p:cNvSpPr>
          <p:nvPr/>
        </p:nvSpPr>
        <p:spPr bwMode="auto">
          <a:xfrm>
            <a:off x="7740652" y="3143251"/>
            <a:ext cx="4446587" cy="3584575"/>
          </a:xfrm>
          <a:custGeom>
            <a:avLst/>
            <a:gdLst/>
            <a:ahLst/>
            <a:cxnLst>
              <a:cxn ang="0">
                <a:pos x="0" y="1589"/>
              </a:cxn>
              <a:cxn ang="0">
                <a:pos x="0" y="2258"/>
              </a:cxn>
              <a:cxn ang="0">
                <a:pos x="2801" y="692"/>
              </a:cxn>
              <a:cxn ang="0">
                <a:pos x="2801" y="0"/>
              </a:cxn>
              <a:cxn ang="0">
                <a:pos x="0" y="1589"/>
              </a:cxn>
            </a:cxnLst>
            <a:rect l="0" t="0" r="r" b="b"/>
            <a:pathLst>
              <a:path w="2801" h="2258">
                <a:moveTo>
                  <a:pt x="0" y="1589"/>
                </a:moveTo>
                <a:lnTo>
                  <a:pt x="0" y="2258"/>
                </a:lnTo>
                <a:lnTo>
                  <a:pt x="2801" y="692"/>
                </a:lnTo>
                <a:lnTo>
                  <a:pt x="2801" y="0"/>
                </a:lnTo>
                <a:lnTo>
                  <a:pt x="0" y="1589"/>
                </a:lnTo>
                <a:close/>
              </a:path>
            </a:pathLst>
          </a:custGeom>
          <a:solidFill>
            <a:srgbClr val="573E7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1" name="Freeform 17"/>
          <p:cNvSpPr>
            <a:spLocks/>
          </p:cNvSpPr>
          <p:nvPr/>
        </p:nvSpPr>
        <p:spPr bwMode="auto">
          <a:xfrm>
            <a:off x="6308726" y="5080001"/>
            <a:ext cx="387350" cy="404813"/>
          </a:xfrm>
          <a:custGeom>
            <a:avLst/>
            <a:gdLst/>
            <a:ahLst/>
            <a:cxnLst>
              <a:cxn ang="0">
                <a:pos x="244" y="134"/>
              </a:cxn>
              <a:cxn ang="0">
                <a:pos x="8" y="0"/>
              </a:cxn>
              <a:cxn ang="0">
                <a:pos x="0" y="142"/>
              </a:cxn>
              <a:cxn ang="0">
                <a:pos x="152" y="255"/>
              </a:cxn>
              <a:cxn ang="0">
                <a:pos x="244" y="134"/>
              </a:cxn>
            </a:cxnLst>
            <a:rect l="0" t="0" r="r" b="b"/>
            <a:pathLst>
              <a:path w="244" h="255">
                <a:moveTo>
                  <a:pt x="244" y="134"/>
                </a:moveTo>
                <a:lnTo>
                  <a:pt x="8" y="0"/>
                </a:lnTo>
                <a:lnTo>
                  <a:pt x="0" y="142"/>
                </a:lnTo>
                <a:lnTo>
                  <a:pt x="152" y="255"/>
                </a:lnTo>
                <a:lnTo>
                  <a:pt x="244" y="134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2" name="Freeform 18"/>
          <p:cNvSpPr>
            <a:spLocks/>
          </p:cNvSpPr>
          <p:nvPr/>
        </p:nvSpPr>
        <p:spPr bwMode="auto">
          <a:xfrm>
            <a:off x="6303963" y="5265738"/>
            <a:ext cx="590550" cy="300038"/>
          </a:xfrm>
          <a:custGeom>
            <a:avLst/>
            <a:gdLst/>
            <a:ahLst/>
            <a:cxnLst>
              <a:cxn ang="0">
                <a:pos x="220" y="29"/>
              </a:cxn>
              <a:cxn ang="0">
                <a:pos x="183" y="1"/>
              </a:cxn>
              <a:cxn ang="0">
                <a:pos x="183" y="1"/>
              </a:cxn>
              <a:cxn ang="0">
                <a:pos x="182" y="0"/>
              </a:cxn>
              <a:cxn ang="0">
                <a:pos x="181" y="0"/>
              </a:cxn>
              <a:cxn ang="0">
                <a:pos x="180" y="0"/>
              </a:cxn>
              <a:cxn ang="0">
                <a:pos x="179" y="0"/>
              </a:cxn>
              <a:cxn ang="0">
                <a:pos x="178" y="0"/>
              </a:cxn>
              <a:cxn ang="0">
                <a:pos x="177" y="1"/>
              </a:cxn>
              <a:cxn ang="0">
                <a:pos x="177" y="1"/>
              </a:cxn>
              <a:cxn ang="0">
                <a:pos x="99" y="98"/>
              </a:cxn>
              <a:cxn ang="0">
                <a:pos x="8" y="30"/>
              </a:cxn>
              <a:cxn ang="0">
                <a:pos x="1" y="32"/>
              </a:cxn>
              <a:cxn ang="0">
                <a:pos x="5" y="42"/>
              </a:cxn>
              <a:cxn ang="0">
                <a:pos x="100" y="113"/>
              </a:cxn>
              <a:cxn ang="0">
                <a:pos x="102" y="114"/>
              </a:cxn>
              <a:cxn ang="0">
                <a:pos x="103" y="114"/>
              </a:cxn>
              <a:cxn ang="0">
                <a:pos x="104" y="114"/>
              </a:cxn>
              <a:cxn ang="0">
                <a:pos x="105" y="114"/>
              </a:cxn>
              <a:cxn ang="0">
                <a:pos x="106" y="113"/>
              </a:cxn>
              <a:cxn ang="0">
                <a:pos x="106" y="113"/>
              </a:cxn>
              <a:cxn ang="0">
                <a:pos x="106" y="113"/>
              </a:cxn>
              <a:cxn ang="0">
                <a:pos x="184" y="16"/>
              </a:cxn>
              <a:cxn ang="0">
                <a:pos x="217" y="41"/>
              </a:cxn>
              <a:cxn ang="0">
                <a:pos x="225" y="39"/>
              </a:cxn>
              <a:cxn ang="0">
                <a:pos x="220" y="29"/>
              </a:cxn>
            </a:cxnLst>
            <a:rect l="0" t="0" r="r" b="b"/>
            <a:pathLst>
              <a:path w="225" h="114">
                <a:moveTo>
                  <a:pt x="220" y="29"/>
                </a:moveTo>
                <a:cubicBezTo>
                  <a:pt x="183" y="1"/>
                  <a:pt x="183" y="1"/>
                  <a:pt x="183" y="1"/>
                </a:cubicBezTo>
                <a:cubicBezTo>
                  <a:pt x="183" y="1"/>
                  <a:pt x="183" y="1"/>
                  <a:pt x="183" y="1"/>
                </a:cubicBezTo>
                <a:cubicBezTo>
                  <a:pt x="183" y="0"/>
                  <a:pt x="182" y="0"/>
                  <a:pt x="182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80" y="0"/>
                  <a:pt x="180" y="0"/>
                  <a:pt x="180" y="0"/>
                </a:cubicBezTo>
                <a:cubicBezTo>
                  <a:pt x="179" y="0"/>
                  <a:pt x="179" y="0"/>
                  <a:pt x="179" y="0"/>
                </a:cubicBezTo>
                <a:cubicBezTo>
                  <a:pt x="178" y="0"/>
                  <a:pt x="178" y="0"/>
                  <a:pt x="178" y="0"/>
                </a:cubicBezTo>
                <a:cubicBezTo>
                  <a:pt x="178" y="0"/>
                  <a:pt x="177" y="0"/>
                  <a:pt x="177" y="1"/>
                </a:cubicBezTo>
                <a:cubicBezTo>
                  <a:pt x="177" y="1"/>
                  <a:pt x="177" y="1"/>
                  <a:pt x="177" y="1"/>
                </a:cubicBezTo>
                <a:cubicBezTo>
                  <a:pt x="99" y="98"/>
                  <a:pt x="99" y="98"/>
                  <a:pt x="99" y="98"/>
                </a:cubicBezTo>
                <a:cubicBezTo>
                  <a:pt x="8" y="30"/>
                  <a:pt x="8" y="30"/>
                  <a:pt x="8" y="30"/>
                </a:cubicBezTo>
                <a:cubicBezTo>
                  <a:pt x="5" y="28"/>
                  <a:pt x="1" y="29"/>
                  <a:pt x="1" y="32"/>
                </a:cubicBezTo>
                <a:cubicBezTo>
                  <a:pt x="0" y="35"/>
                  <a:pt x="2" y="40"/>
                  <a:pt x="5" y="42"/>
                </a:cubicBezTo>
                <a:cubicBezTo>
                  <a:pt x="100" y="113"/>
                  <a:pt x="100" y="113"/>
                  <a:pt x="100" y="113"/>
                </a:cubicBezTo>
                <a:cubicBezTo>
                  <a:pt x="100" y="113"/>
                  <a:pt x="101" y="114"/>
                  <a:pt x="102" y="114"/>
                </a:cubicBezTo>
                <a:cubicBezTo>
                  <a:pt x="102" y="114"/>
                  <a:pt x="102" y="114"/>
                  <a:pt x="103" y="114"/>
                </a:cubicBezTo>
                <a:cubicBezTo>
                  <a:pt x="103" y="114"/>
                  <a:pt x="103" y="114"/>
                  <a:pt x="104" y="114"/>
                </a:cubicBezTo>
                <a:cubicBezTo>
                  <a:pt x="104" y="114"/>
                  <a:pt x="104" y="114"/>
                  <a:pt x="105" y="114"/>
                </a:cubicBezTo>
                <a:cubicBezTo>
                  <a:pt x="105" y="114"/>
                  <a:pt x="105" y="113"/>
                  <a:pt x="106" y="113"/>
                </a:cubicBezTo>
                <a:cubicBezTo>
                  <a:pt x="106" y="113"/>
                  <a:pt x="106" y="113"/>
                  <a:pt x="106" y="113"/>
                </a:cubicBezTo>
                <a:cubicBezTo>
                  <a:pt x="106" y="113"/>
                  <a:pt x="106" y="113"/>
                  <a:pt x="106" y="113"/>
                </a:cubicBezTo>
                <a:cubicBezTo>
                  <a:pt x="184" y="16"/>
                  <a:pt x="184" y="16"/>
                  <a:pt x="184" y="16"/>
                </a:cubicBezTo>
                <a:cubicBezTo>
                  <a:pt x="217" y="41"/>
                  <a:pt x="217" y="41"/>
                  <a:pt x="217" y="41"/>
                </a:cubicBezTo>
                <a:cubicBezTo>
                  <a:pt x="221" y="43"/>
                  <a:pt x="224" y="42"/>
                  <a:pt x="225" y="39"/>
                </a:cubicBezTo>
                <a:cubicBezTo>
                  <a:pt x="225" y="35"/>
                  <a:pt x="224" y="31"/>
                  <a:pt x="220" y="29"/>
                </a:cubicBez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3" name="Freeform 19"/>
          <p:cNvSpPr>
            <a:spLocks/>
          </p:cNvSpPr>
          <p:nvPr/>
        </p:nvSpPr>
        <p:spPr bwMode="auto">
          <a:xfrm>
            <a:off x="6300789" y="5410201"/>
            <a:ext cx="79375" cy="100013"/>
          </a:xfrm>
          <a:custGeom>
            <a:avLst/>
            <a:gdLst/>
            <a:ahLst/>
            <a:cxnLst>
              <a:cxn ang="0">
                <a:pos x="18" y="5"/>
              </a:cxn>
              <a:cxn ang="0">
                <a:pos x="2" y="9"/>
              </a:cxn>
              <a:cxn ang="0">
                <a:pos x="12" y="33"/>
              </a:cxn>
              <a:cxn ang="0">
                <a:pos x="28" y="29"/>
              </a:cxn>
              <a:cxn ang="0">
                <a:pos x="18" y="5"/>
              </a:cxn>
            </a:cxnLst>
            <a:rect l="0" t="0" r="r" b="b"/>
            <a:pathLst>
              <a:path w="30" h="38">
                <a:moveTo>
                  <a:pt x="18" y="5"/>
                </a:moveTo>
                <a:cubicBezTo>
                  <a:pt x="11" y="0"/>
                  <a:pt x="4" y="2"/>
                  <a:pt x="2" y="9"/>
                </a:cubicBezTo>
                <a:cubicBezTo>
                  <a:pt x="0" y="17"/>
                  <a:pt x="4" y="27"/>
                  <a:pt x="12" y="33"/>
                </a:cubicBezTo>
                <a:cubicBezTo>
                  <a:pt x="19" y="38"/>
                  <a:pt x="26" y="36"/>
                  <a:pt x="28" y="29"/>
                </a:cubicBezTo>
                <a:cubicBezTo>
                  <a:pt x="30" y="21"/>
                  <a:pt x="25" y="11"/>
                  <a:pt x="18" y="5"/>
                </a:cubicBez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4" name="Freeform 20"/>
          <p:cNvSpPr>
            <a:spLocks/>
          </p:cNvSpPr>
          <p:nvPr/>
        </p:nvSpPr>
        <p:spPr bwMode="auto">
          <a:xfrm>
            <a:off x="6481764" y="5545139"/>
            <a:ext cx="79375" cy="100013"/>
          </a:xfrm>
          <a:custGeom>
            <a:avLst/>
            <a:gdLst/>
            <a:ahLst/>
            <a:cxnLst>
              <a:cxn ang="0">
                <a:pos x="18" y="6"/>
              </a:cxn>
              <a:cxn ang="0">
                <a:pos x="2" y="9"/>
              </a:cxn>
              <a:cxn ang="0">
                <a:pos x="12" y="33"/>
              </a:cxn>
              <a:cxn ang="0">
                <a:pos x="28" y="29"/>
              </a:cxn>
              <a:cxn ang="0">
                <a:pos x="18" y="6"/>
              </a:cxn>
            </a:cxnLst>
            <a:rect l="0" t="0" r="r" b="b"/>
            <a:pathLst>
              <a:path w="30" h="38">
                <a:moveTo>
                  <a:pt x="18" y="6"/>
                </a:moveTo>
                <a:cubicBezTo>
                  <a:pt x="11" y="0"/>
                  <a:pt x="4" y="2"/>
                  <a:pt x="2" y="9"/>
                </a:cubicBezTo>
                <a:cubicBezTo>
                  <a:pt x="0" y="17"/>
                  <a:pt x="4" y="27"/>
                  <a:pt x="12" y="33"/>
                </a:cubicBezTo>
                <a:cubicBezTo>
                  <a:pt x="19" y="38"/>
                  <a:pt x="26" y="36"/>
                  <a:pt x="28" y="29"/>
                </a:cubicBezTo>
                <a:cubicBezTo>
                  <a:pt x="30" y="21"/>
                  <a:pt x="25" y="11"/>
                  <a:pt x="18" y="6"/>
                </a:cubicBez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5" name="Freeform 21"/>
          <p:cNvSpPr>
            <a:spLocks/>
          </p:cNvSpPr>
          <p:nvPr/>
        </p:nvSpPr>
        <p:spPr bwMode="auto">
          <a:xfrm>
            <a:off x="7094539" y="2782889"/>
            <a:ext cx="312737" cy="498475"/>
          </a:xfrm>
          <a:custGeom>
            <a:avLst/>
            <a:gdLst/>
            <a:ahLst/>
            <a:cxnLst>
              <a:cxn ang="0">
                <a:pos x="0" y="115"/>
              </a:cxn>
              <a:cxn ang="0">
                <a:pos x="10" y="81"/>
              </a:cxn>
              <a:cxn ang="0">
                <a:pos x="32" y="74"/>
              </a:cxn>
              <a:cxn ang="0">
                <a:pos x="54" y="77"/>
              </a:cxn>
              <a:cxn ang="0">
                <a:pos x="61" y="76"/>
              </a:cxn>
              <a:cxn ang="0">
                <a:pos x="60" y="47"/>
              </a:cxn>
              <a:cxn ang="0">
                <a:pos x="58" y="42"/>
              </a:cxn>
              <a:cxn ang="0">
                <a:pos x="62" y="28"/>
              </a:cxn>
              <a:cxn ang="0">
                <a:pos x="63" y="25"/>
              </a:cxn>
              <a:cxn ang="0">
                <a:pos x="75" y="7"/>
              </a:cxn>
              <a:cxn ang="0">
                <a:pos x="73" y="0"/>
              </a:cxn>
              <a:cxn ang="0">
                <a:pos x="79" y="5"/>
              </a:cxn>
              <a:cxn ang="0">
                <a:pos x="81" y="0"/>
              </a:cxn>
              <a:cxn ang="0">
                <a:pos x="83" y="6"/>
              </a:cxn>
              <a:cxn ang="0">
                <a:pos x="97" y="13"/>
              </a:cxn>
              <a:cxn ang="0">
                <a:pos x="105" y="24"/>
              </a:cxn>
              <a:cxn ang="0">
                <a:pos x="110" y="40"/>
              </a:cxn>
              <a:cxn ang="0">
                <a:pos x="106" y="58"/>
              </a:cxn>
              <a:cxn ang="0">
                <a:pos x="106" y="65"/>
              </a:cxn>
              <a:cxn ang="0">
                <a:pos x="100" y="74"/>
              </a:cxn>
              <a:cxn ang="0">
                <a:pos x="98" y="74"/>
              </a:cxn>
              <a:cxn ang="0">
                <a:pos x="92" y="87"/>
              </a:cxn>
              <a:cxn ang="0">
                <a:pos x="92" y="98"/>
              </a:cxn>
              <a:cxn ang="0">
                <a:pos x="97" y="111"/>
              </a:cxn>
              <a:cxn ang="0">
                <a:pos x="112" y="131"/>
              </a:cxn>
              <a:cxn ang="0">
                <a:pos x="119" y="152"/>
              </a:cxn>
              <a:cxn ang="0">
                <a:pos x="116" y="190"/>
              </a:cxn>
              <a:cxn ang="0">
                <a:pos x="0" y="115"/>
              </a:cxn>
            </a:cxnLst>
            <a:rect l="0" t="0" r="r" b="b"/>
            <a:pathLst>
              <a:path w="119" h="190">
                <a:moveTo>
                  <a:pt x="0" y="115"/>
                </a:moveTo>
                <a:cubicBezTo>
                  <a:pt x="0" y="115"/>
                  <a:pt x="3" y="91"/>
                  <a:pt x="10" y="81"/>
                </a:cubicBezTo>
                <a:cubicBezTo>
                  <a:pt x="17" y="70"/>
                  <a:pt x="20" y="69"/>
                  <a:pt x="32" y="74"/>
                </a:cubicBezTo>
                <a:cubicBezTo>
                  <a:pt x="44" y="80"/>
                  <a:pt x="52" y="78"/>
                  <a:pt x="54" y="77"/>
                </a:cubicBezTo>
                <a:cubicBezTo>
                  <a:pt x="56" y="76"/>
                  <a:pt x="59" y="75"/>
                  <a:pt x="61" y="76"/>
                </a:cubicBezTo>
                <a:cubicBezTo>
                  <a:pt x="61" y="76"/>
                  <a:pt x="64" y="60"/>
                  <a:pt x="60" y="47"/>
                </a:cubicBezTo>
                <a:cubicBezTo>
                  <a:pt x="60" y="47"/>
                  <a:pt x="58" y="45"/>
                  <a:pt x="58" y="42"/>
                </a:cubicBezTo>
                <a:cubicBezTo>
                  <a:pt x="58" y="40"/>
                  <a:pt x="59" y="30"/>
                  <a:pt x="62" y="28"/>
                </a:cubicBezTo>
                <a:cubicBezTo>
                  <a:pt x="62" y="28"/>
                  <a:pt x="63" y="26"/>
                  <a:pt x="63" y="25"/>
                </a:cubicBezTo>
                <a:cubicBezTo>
                  <a:pt x="64" y="24"/>
                  <a:pt x="65" y="12"/>
                  <a:pt x="75" y="7"/>
                </a:cubicBezTo>
                <a:cubicBezTo>
                  <a:pt x="75" y="7"/>
                  <a:pt x="78" y="4"/>
                  <a:pt x="73" y="0"/>
                </a:cubicBezTo>
                <a:cubicBezTo>
                  <a:pt x="73" y="0"/>
                  <a:pt x="76" y="0"/>
                  <a:pt x="79" y="5"/>
                </a:cubicBezTo>
                <a:cubicBezTo>
                  <a:pt x="79" y="5"/>
                  <a:pt x="78" y="1"/>
                  <a:pt x="81" y="0"/>
                </a:cubicBezTo>
                <a:cubicBezTo>
                  <a:pt x="81" y="0"/>
                  <a:pt x="79" y="5"/>
                  <a:pt x="83" y="6"/>
                </a:cubicBezTo>
                <a:cubicBezTo>
                  <a:pt x="88" y="7"/>
                  <a:pt x="94" y="9"/>
                  <a:pt x="97" y="13"/>
                </a:cubicBezTo>
                <a:cubicBezTo>
                  <a:pt x="100" y="18"/>
                  <a:pt x="101" y="21"/>
                  <a:pt x="105" y="24"/>
                </a:cubicBezTo>
                <a:cubicBezTo>
                  <a:pt x="110" y="28"/>
                  <a:pt x="110" y="37"/>
                  <a:pt x="110" y="40"/>
                </a:cubicBezTo>
                <a:cubicBezTo>
                  <a:pt x="109" y="44"/>
                  <a:pt x="106" y="56"/>
                  <a:pt x="106" y="58"/>
                </a:cubicBezTo>
                <a:cubicBezTo>
                  <a:pt x="107" y="60"/>
                  <a:pt x="107" y="62"/>
                  <a:pt x="106" y="65"/>
                </a:cubicBezTo>
                <a:cubicBezTo>
                  <a:pt x="105" y="68"/>
                  <a:pt x="101" y="74"/>
                  <a:pt x="100" y="74"/>
                </a:cubicBezTo>
                <a:cubicBezTo>
                  <a:pt x="99" y="73"/>
                  <a:pt x="98" y="74"/>
                  <a:pt x="98" y="74"/>
                </a:cubicBezTo>
                <a:cubicBezTo>
                  <a:pt x="98" y="75"/>
                  <a:pt x="92" y="83"/>
                  <a:pt x="92" y="87"/>
                </a:cubicBezTo>
                <a:cubicBezTo>
                  <a:pt x="91" y="91"/>
                  <a:pt x="90" y="96"/>
                  <a:pt x="92" y="98"/>
                </a:cubicBezTo>
                <a:cubicBezTo>
                  <a:pt x="94" y="100"/>
                  <a:pt x="96" y="108"/>
                  <a:pt x="97" y="111"/>
                </a:cubicBezTo>
                <a:cubicBezTo>
                  <a:pt x="98" y="115"/>
                  <a:pt x="108" y="125"/>
                  <a:pt x="112" y="131"/>
                </a:cubicBezTo>
                <a:cubicBezTo>
                  <a:pt x="116" y="137"/>
                  <a:pt x="119" y="138"/>
                  <a:pt x="119" y="152"/>
                </a:cubicBezTo>
                <a:cubicBezTo>
                  <a:pt x="119" y="166"/>
                  <a:pt x="118" y="181"/>
                  <a:pt x="116" y="190"/>
                </a:cubicBezTo>
                <a:lnTo>
                  <a:pt x="0" y="115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6" name="Freeform 22"/>
          <p:cNvSpPr>
            <a:spLocks/>
          </p:cNvSpPr>
          <p:nvPr/>
        </p:nvSpPr>
        <p:spPr bwMode="auto">
          <a:xfrm>
            <a:off x="6621464" y="4106863"/>
            <a:ext cx="134937" cy="439738"/>
          </a:xfrm>
          <a:custGeom>
            <a:avLst/>
            <a:gdLst/>
            <a:ahLst/>
            <a:cxnLst>
              <a:cxn ang="0">
                <a:pos x="23" y="277"/>
              </a:cxn>
              <a:cxn ang="0">
                <a:pos x="0" y="260"/>
              </a:cxn>
              <a:cxn ang="0">
                <a:pos x="61" y="0"/>
              </a:cxn>
              <a:cxn ang="0">
                <a:pos x="85" y="15"/>
              </a:cxn>
              <a:cxn ang="0">
                <a:pos x="23" y="277"/>
              </a:cxn>
            </a:cxnLst>
            <a:rect l="0" t="0" r="r" b="b"/>
            <a:pathLst>
              <a:path w="85" h="277">
                <a:moveTo>
                  <a:pt x="23" y="277"/>
                </a:moveTo>
                <a:lnTo>
                  <a:pt x="0" y="260"/>
                </a:lnTo>
                <a:lnTo>
                  <a:pt x="61" y="0"/>
                </a:lnTo>
                <a:lnTo>
                  <a:pt x="85" y="15"/>
                </a:lnTo>
                <a:lnTo>
                  <a:pt x="23" y="277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7" name="Freeform 23"/>
          <p:cNvSpPr>
            <a:spLocks/>
          </p:cNvSpPr>
          <p:nvPr/>
        </p:nvSpPr>
        <p:spPr bwMode="auto">
          <a:xfrm>
            <a:off x="6677026" y="4333875"/>
            <a:ext cx="88900" cy="249238"/>
          </a:xfrm>
          <a:custGeom>
            <a:avLst/>
            <a:gdLst/>
            <a:ahLst/>
            <a:cxnLst>
              <a:cxn ang="0">
                <a:pos x="23" y="157"/>
              </a:cxn>
              <a:cxn ang="0">
                <a:pos x="0" y="140"/>
              </a:cxn>
              <a:cxn ang="0">
                <a:pos x="33" y="0"/>
              </a:cxn>
              <a:cxn ang="0">
                <a:pos x="56" y="16"/>
              </a:cxn>
              <a:cxn ang="0">
                <a:pos x="23" y="157"/>
              </a:cxn>
            </a:cxnLst>
            <a:rect l="0" t="0" r="r" b="b"/>
            <a:pathLst>
              <a:path w="56" h="157">
                <a:moveTo>
                  <a:pt x="23" y="157"/>
                </a:moveTo>
                <a:lnTo>
                  <a:pt x="0" y="140"/>
                </a:lnTo>
                <a:lnTo>
                  <a:pt x="33" y="0"/>
                </a:lnTo>
                <a:lnTo>
                  <a:pt x="56" y="16"/>
                </a:lnTo>
                <a:lnTo>
                  <a:pt x="23" y="157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8" name="Freeform 24"/>
          <p:cNvSpPr>
            <a:spLocks/>
          </p:cNvSpPr>
          <p:nvPr/>
        </p:nvSpPr>
        <p:spPr bwMode="auto">
          <a:xfrm>
            <a:off x="6734176" y="4319589"/>
            <a:ext cx="100012" cy="296863"/>
          </a:xfrm>
          <a:custGeom>
            <a:avLst/>
            <a:gdLst/>
            <a:ahLst/>
            <a:cxnLst>
              <a:cxn ang="0">
                <a:pos x="24" y="187"/>
              </a:cxn>
              <a:cxn ang="0">
                <a:pos x="0" y="172"/>
              </a:cxn>
              <a:cxn ang="0">
                <a:pos x="40" y="0"/>
              </a:cxn>
              <a:cxn ang="0">
                <a:pos x="63" y="17"/>
              </a:cxn>
              <a:cxn ang="0">
                <a:pos x="24" y="187"/>
              </a:cxn>
            </a:cxnLst>
            <a:rect l="0" t="0" r="r" b="b"/>
            <a:pathLst>
              <a:path w="63" h="187">
                <a:moveTo>
                  <a:pt x="24" y="187"/>
                </a:moveTo>
                <a:lnTo>
                  <a:pt x="0" y="172"/>
                </a:lnTo>
                <a:lnTo>
                  <a:pt x="40" y="0"/>
                </a:lnTo>
                <a:lnTo>
                  <a:pt x="63" y="17"/>
                </a:lnTo>
                <a:lnTo>
                  <a:pt x="24" y="187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69" name="Freeform 25"/>
          <p:cNvSpPr>
            <a:spLocks/>
          </p:cNvSpPr>
          <p:nvPr/>
        </p:nvSpPr>
        <p:spPr bwMode="auto">
          <a:xfrm>
            <a:off x="6789738" y="4306889"/>
            <a:ext cx="112712" cy="346075"/>
          </a:xfrm>
          <a:custGeom>
            <a:avLst/>
            <a:gdLst/>
            <a:ahLst/>
            <a:cxnLst>
              <a:cxn ang="0">
                <a:pos x="23" y="218"/>
              </a:cxn>
              <a:cxn ang="0">
                <a:pos x="0" y="204"/>
              </a:cxn>
              <a:cxn ang="0">
                <a:pos x="48" y="0"/>
              </a:cxn>
              <a:cxn ang="0">
                <a:pos x="71" y="15"/>
              </a:cxn>
              <a:cxn ang="0">
                <a:pos x="23" y="218"/>
              </a:cxn>
            </a:cxnLst>
            <a:rect l="0" t="0" r="r" b="b"/>
            <a:pathLst>
              <a:path w="71" h="218">
                <a:moveTo>
                  <a:pt x="23" y="218"/>
                </a:moveTo>
                <a:lnTo>
                  <a:pt x="0" y="204"/>
                </a:lnTo>
                <a:lnTo>
                  <a:pt x="48" y="0"/>
                </a:lnTo>
                <a:lnTo>
                  <a:pt x="71" y="15"/>
                </a:lnTo>
                <a:lnTo>
                  <a:pt x="23" y="218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70" name="Freeform 26"/>
          <p:cNvSpPr>
            <a:spLocks/>
          </p:cNvSpPr>
          <p:nvPr/>
        </p:nvSpPr>
        <p:spPr bwMode="auto">
          <a:xfrm>
            <a:off x="6734177" y="4187825"/>
            <a:ext cx="123825" cy="15240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31" y="16"/>
              </a:cxn>
              <a:cxn ang="0">
                <a:pos x="26" y="0"/>
              </a:cxn>
              <a:cxn ang="0">
                <a:pos x="47" y="3"/>
              </a:cxn>
              <a:cxn ang="0">
                <a:pos x="41" y="43"/>
              </a:cxn>
              <a:cxn ang="0">
                <a:pos x="36" y="29"/>
              </a:cxn>
              <a:cxn ang="0">
                <a:pos x="0" y="43"/>
              </a:cxn>
            </a:cxnLst>
            <a:rect l="0" t="0" r="r" b="b"/>
            <a:pathLst>
              <a:path w="47" h="58">
                <a:moveTo>
                  <a:pt x="0" y="43"/>
                </a:moveTo>
                <a:cubicBezTo>
                  <a:pt x="0" y="43"/>
                  <a:pt x="22" y="45"/>
                  <a:pt x="31" y="16"/>
                </a:cubicBezTo>
                <a:cubicBezTo>
                  <a:pt x="26" y="0"/>
                  <a:pt x="26" y="0"/>
                  <a:pt x="26" y="0"/>
                </a:cubicBezTo>
                <a:cubicBezTo>
                  <a:pt x="47" y="3"/>
                  <a:pt x="47" y="3"/>
                  <a:pt x="47" y="3"/>
                </a:cubicBezTo>
                <a:cubicBezTo>
                  <a:pt x="41" y="43"/>
                  <a:pt x="41" y="43"/>
                  <a:pt x="41" y="43"/>
                </a:cubicBezTo>
                <a:cubicBezTo>
                  <a:pt x="36" y="29"/>
                  <a:pt x="36" y="29"/>
                  <a:pt x="36" y="29"/>
                </a:cubicBezTo>
                <a:cubicBezTo>
                  <a:pt x="36" y="29"/>
                  <a:pt x="23" y="58"/>
                  <a:pt x="0" y="43"/>
                </a:cubicBez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71" name="Freeform 27"/>
          <p:cNvSpPr>
            <a:spLocks/>
          </p:cNvSpPr>
          <p:nvPr/>
        </p:nvSpPr>
        <p:spPr bwMode="auto">
          <a:xfrm>
            <a:off x="7002464" y="3641725"/>
            <a:ext cx="26987" cy="13970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86"/>
              </a:cxn>
              <a:cxn ang="0">
                <a:pos x="2" y="88"/>
              </a:cxn>
              <a:cxn ang="0">
                <a:pos x="17" y="2"/>
              </a:cxn>
              <a:cxn ang="0">
                <a:pos x="13" y="0"/>
              </a:cxn>
            </a:cxnLst>
            <a:rect l="0" t="0" r="r" b="b"/>
            <a:pathLst>
              <a:path w="17" h="88">
                <a:moveTo>
                  <a:pt x="13" y="0"/>
                </a:moveTo>
                <a:lnTo>
                  <a:pt x="0" y="86"/>
                </a:lnTo>
                <a:lnTo>
                  <a:pt x="2" y="88"/>
                </a:lnTo>
                <a:lnTo>
                  <a:pt x="17" y="2"/>
                </a:lnTo>
                <a:lnTo>
                  <a:pt x="13" y="0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72" name="Freeform 28"/>
          <p:cNvSpPr>
            <a:spLocks/>
          </p:cNvSpPr>
          <p:nvPr/>
        </p:nvSpPr>
        <p:spPr bwMode="auto">
          <a:xfrm>
            <a:off x="6989763" y="3725864"/>
            <a:ext cx="12700" cy="42863"/>
          </a:xfrm>
          <a:custGeom>
            <a:avLst/>
            <a:gdLst/>
            <a:ahLst/>
            <a:cxnLst>
              <a:cxn ang="0">
                <a:pos x="5" y="11"/>
              </a:cxn>
              <a:cxn ang="0">
                <a:pos x="3" y="0"/>
              </a:cxn>
              <a:cxn ang="0">
                <a:pos x="0" y="0"/>
              </a:cxn>
              <a:cxn ang="0">
                <a:pos x="4" y="16"/>
              </a:cxn>
              <a:cxn ang="0">
                <a:pos x="5" y="11"/>
              </a:cxn>
            </a:cxnLst>
            <a:rect l="0" t="0" r="r" b="b"/>
            <a:pathLst>
              <a:path w="5" h="16">
                <a:moveTo>
                  <a:pt x="5" y="11"/>
                </a:moveTo>
                <a:cubicBezTo>
                  <a:pt x="3" y="9"/>
                  <a:pt x="3" y="5"/>
                  <a:pt x="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"/>
                  <a:pt x="1" y="13"/>
                  <a:pt x="4" y="16"/>
                </a:cubicBezTo>
                <a:lnTo>
                  <a:pt x="5" y="11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73" name="Freeform 29"/>
          <p:cNvSpPr>
            <a:spLocks/>
          </p:cNvSpPr>
          <p:nvPr/>
        </p:nvSpPr>
        <p:spPr bwMode="auto">
          <a:xfrm>
            <a:off x="7000877" y="3649664"/>
            <a:ext cx="20637" cy="60325"/>
          </a:xfrm>
          <a:custGeom>
            <a:avLst/>
            <a:gdLst/>
            <a:ahLst/>
            <a:cxnLst>
              <a:cxn ang="0">
                <a:pos x="1" y="10"/>
              </a:cxn>
              <a:cxn ang="0">
                <a:pos x="4" y="23"/>
              </a:cxn>
              <a:cxn ang="0">
                <a:pos x="5" y="18"/>
              </a:cxn>
              <a:cxn ang="0">
                <a:pos x="3" y="9"/>
              </a:cxn>
              <a:cxn ang="0">
                <a:pos x="7" y="5"/>
              </a:cxn>
              <a:cxn ang="0">
                <a:pos x="7" y="5"/>
              </a:cxn>
              <a:cxn ang="0">
                <a:pos x="8" y="0"/>
              </a:cxn>
              <a:cxn ang="0">
                <a:pos x="7" y="0"/>
              </a:cxn>
              <a:cxn ang="0">
                <a:pos x="1" y="6"/>
              </a:cxn>
              <a:cxn ang="0">
                <a:pos x="1" y="8"/>
              </a:cxn>
              <a:cxn ang="0">
                <a:pos x="1" y="10"/>
              </a:cxn>
            </a:cxnLst>
            <a:rect l="0" t="0" r="r" b="b"/>
            <a:pathLst>
              <a:path w="8" h="23">
                <a:moveTo>
                  <a:pt x="1" y="10"/>
                </a:moveTo>
                <a:cubicBezTo>
                  <a:pt x="0" y="15"/>
                  <a:pt x="2" y="20"/>
                  <a:pt x="4" y="23"/>
                </a:cubicBezTo>
                <a:cubicBezTo>
                  <a:pt x="5" y="18"/>
                  <a:pt x="5" y="18"/>
                  <a:pt x="5" y="18"/>
                </a:cubicBezTo>
                <a:cubicBezTo>
                  <a:pt x="3" y="16"/>
                  <a:pt x="2" y="12"/>
                  <a:pt x="3" y="9"/>
                </a:cubicBezTo>
                <a:cubicBezTo>
                  <a:pt x="3" y="6"/>
                  <a:pt x="5" y="5"/>
                  <a:pt x="7" y="5"/>
                </a:cubicBezTo>
                <a:cubicBezTo>
                  <a:pt x="7" y="5"/>
                  <a:pt x="7" y="5"/>
                  <a:pt x="7" y="5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7" y="0"/>
                  <a:pt x="7" y="0"/>
                </a:cubicBezTo>
                <a:cubicBezTo>
                  <a:pt x="5" y="0"/>
                  <a:pt x="3" y="2"/>
                  <a:pt x="1" y="6"/>
                </a:cubicBezTo>
                <a:cubicBezTo>
                  <a:pt x="1" y="6"/>
                  <a:pt x="1" y="7"/>
                  <a:pt x="1" y="8"/>
                </a:cubicBezTo>
                <a:cubicBezTo>
                  <a:pt x="1" y="9"/>
                  <a:pt x="1" y="9"/>
                  <a:pt x="1" y="10"/>
                </a:cubicBez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74" name="Freeform 30"/>
          <p:cNvSpPr>
            <a:spLocks/>
          </p:cNvSpPr>
          <p:nvPr/>
        </p:nvSpPr>
        <p:spPr bwMode="auto">
          <a:xfrm>
            <a:off x="7029452" y="3654425"/>
            <a:ext cx="9525" cy="39688"/>
          </a:xfrm>
          <a:custGeom>
            <a:avLst/>
            <a:gdLst/>
            <a:ahLst/>
            <a:cxnLst>
              <a:cxn ang="0">
                <a:pos x="1" y="7"/>
              </a:cxn>
              <a:cxn ang="0">
                <a:pos x="2" y="15"/>
              </a:cxn>
              <a:cxn ang="0">
                <a:pos x="4" y="15"/>
              </a:cxn>
              <a:cxn ang="0">
                <a:pos x="0" y="0"/>
              </a:cxn>
              <a:cxn ang="0">
                <a:pos x="0" y="5"/>
              </a:cxn>
              <a:cxn ang="0">
                <a:pos x="1" y="7"/>
              </a:cxn>
            </a:cxnLst>
            <a:rect l="0" t="0" r="r" b="b"/>
            <a:pathLst>
              <a:path w="4" h="15">
                <a:moveTo>
                  <a:pt x="1" y="7"/>
                </a:moveTo>
                <a:cubicBezTo>
                  <a:pt x="2" y="9"/>
                  <a:pt x="2" y="12"/>
                  <a:pt x="2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8"/>
                  <a:pt x="3" y="3"/>
                  <a:pt x="0" y="0"/>
                </a:cubicBezTo>
                <a:cubicBezTo>
                  <a:pt x="0" y="5"/>
                  <a:pt x="0" y="5"/>
                  <a:pt x="0" y="5"/>
                </a:cubicBezTo>
                <a:cubicBezTo>
                  <a:pt x="0" y="6"/>
                  <a:pt x="0" y="6"/>
                  <a:pt x="1" y="7"/>
                </a:cubicBez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75" name="Freeform 31"/>
          <p:cNvSpPr>
            <a:spLocks/>
          </p:cNvSpPr>
          <p:nvPr/>
        </p:nvSpPr>
        <p:spPr bwMode="auto">
          <a:xfrm>
            <a:off x="7010401" y="3708401"/>
            <a:ext cx="23812" cy="68263"/>
          </a:xfrm>
          <a:custGeom>
            <a:avLst/>
            <a:gdLst/>
            <a:ahLst/>
            <a:cxnLst>
              <a:cxn ang="0">
                <a:pos x="6" y="16"/>
              </a:cxn>
              <a:cxn ang="0">
                <a:pos x="3" y="21"/>
              </a:cxn>
              <a:cxn ang="0">
                <a:pos x="1" y="21"/>
              </a:cxn>
              <a:cxn ang="0">
                <a:pos x="1" y="21"/>
              </a:cxn>
              <a:cxn ang="0">
                <a:pos x="0" y="26"/>
              </a:cxn>
              <a:cxn ang="0">
                <a:pos x="0" y="26"/>
              </a:cxn>
              <a:cxn ang="0">
                <a:pos x="8" y="17"/>
              </a:cxn>
              <a:cxn ang="0">
                <a:pos x="4" y="0"/>
              </a:cxn>
              <a:cxn ang="0">
                <a:pos x="3" y="5"/>
              </a:cxn>
              <a:cxn ang="0">
                <a:pos x="6" y="16"/>
              </a:cxn>
            </a:cxnLst>
            <a:rect l="0" t="0" r="r" b="b"/>
            <a:pathLst>
              <a:path w="9" h="26">
                <a:moveTo>
                  <a:pt x="6" y="16"/>
                </a:moveTo>
                <a:cubicBezTo>
                  <a:pt x="6" y="18"/>
                  <a:pt x="5" y="20"/>
                  <a:pt x="3" y="21"/>
                </a:cubicBezTo>
                <a:cubicBezTo>
                  <a:pt x="3" y="21"/>
                  <a:pt x="2" y="21"/>
                  <a:pt x="1" y="21"/>
                </a:cubicBezTo>
                <a:cubicBezTo>
                  <a:pt x="1" y="21"/>
                  <a:pt x="1" y="21"/>
                  <a:pt x="1" y="2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4" y="26"/>
                  <a:pt x="7" y="23"/>
                  <a:pt x="8" y="17"/>
                </a:cubicBezTo>
                <a:cubicBezTo>
                  <a:pt x="9" y="11"/>
                  <a:pt x="7" y="5"/>
                  <a:pt x="4" y="0"/>
                </a:cubicBezTo>
                <a:cubicBezTo>
                  <a:pt x="3" y="5"/>
                  <a:pt x="3" y="5"/>
                  <a:pt x="3" y="5"/>
                </a:cubicBezTo>
                <a:cubicBezTo>
                  <a:pt x="5" y="8"/>
                  <a:pt x="7" y="12"/>
                  <a:pt x="6" y="16"/>
                </a:cubicBez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1776" name="Freeform 32"/>
          <p:cNvSpPr>
            <a:spLocks noEditPoints="1"/>
          </p:cNvSpPr>
          <p:nvPr/>
        </p:nvSpPr>
        <p:spPr bwMode="auto">
          <a:xfrm>
            <a:off x="6877051" y="3425825"/>
            <a:ext cx="298450" cy="495300"/>
          </a:xfrm>
          <a:custGeom>
            <a:avLst/>
            <a:gdLst/>
            <a:ahLst/>
            <a:cxnLst>
              <a:cxn ang="0">
                <a:pos x="109" y="58"/>
              </a:cxn>
              <a:cxn ang="0">
                <a:pos x="27" y="2"/>
              </a:cxn>
              <a:cxn ang="0">
                <a:pos x="19" y="9"/>
              </a:cxn>
              <a:cxn ang="0">
                <a:pos x="1" y="114"/>
              </a:cxn>
              <a:cxn ang="0">
                <a:pos x="5" y="129"/>
              </a:cxn>
              <a:cxn ang="0">
                <a:pos x="88" y="186"/>
              </a:cxn>
              <a:cxn ang="0">
                <a:pos x="95" y="178"/>
              </a:cxn>
              <a:cxn ang="0">
                <a:pos x="113" y="74"/>
              </a:cxn>
              <a:cxn ang="0">
                <a:pos x="109" y="58"/>
              </a:cxn>
              <a:cxn ang="0">
                <a:pos x="26" y="8"/>
              </a:cxn>
              <a:cxn ang="0">
                <a:pos x="108" y="64"/>
              </a:cxn>
              <a:cxn ang="0">
                <a:pos x="110" y="72"/>
              </a:cxn>
              <a:cxn ang="0">
                <a:pos x="109" y="77"/>
              </a:cxn>
              <a:cxn ang="0">
                <a:pos x="21" y="16"/>
              </a:cxn>
              <a:cxn ang="0">
                <a:pos x="22" y="11"/>
              </a:cxn>
              <a:cxn ang="0">
                <a:pos x="26" y="8"/>
              </a:cxn>
              <a:cxn ang="0">
                <a:pos x="89" y="180"/>
              </a:cxn>
              <a:cxn ang="0">
                <a:pos x="6" y="124"/>
              </a:cxn>
              <a:cxn ang="0">
                <a:pos x="4" y="116"/>
              </a:cxn>
              <a:cxn ang="0">
                <a:pos x="17" y="41"/>
              </a:cxn>
              <a:cxn ang="0">
                <a:pos x="105" y="102"/>
              </a:cxn>
              <a:cxn ang="0">
                <a:pos x="93" y="176"/>
              </a:cxn>
              <a:cxn ang="0">
                <a:pos x="89" y="180"/>
              </a:cxn>
            </a:cxnLst>
            <a:rect l="0" t="0" r="r" b="b"/>
            <a:pathLst>
              <a:path w="114" h="188">
                <a:moveTo>
                  <a:pt x="109" y="58"/>
                </a:moveTo>
                <a:cubicBezTo>
                  <a:pt x="27" y="2"/>
                  <a:pt x="27" y="2"/>
                  <a:pt x="27" y="2"/>
                </a:cubicBezTo>
                <a:cubicBezTo>
                  <a:pt x="23" y="0"/>
                  <a:pt x="20" y="3"/>
                  <a:pt x="19" y="9"/>
                </a:cubicBezTo>
                <a:cubicBezTo>
                  <a:pt x="1" y="114"/>
                  <a:pt x="1" y="114"/>
                  <a:pt x="1" y="114"/>
                </a:cubicBezTo>
                <a:cubicBezTo>
                  <a:pt x="0" y="120"/>
                  <a:pt x="2" y="127"/>
                  <a:pt x="5" y="129"/>
                </a:cubicBezTo>
                <a:cubicBezTo>
                  <a:pt x="88" y="186"/>
                  <a:pt x="88" y="186"/>
                  <a:pt x="88" y="186"/>
                </a:cubicBezTo>
                <a:cubicBezTo>
                  <a:pt x="91" y="188"/>
                  <a:pt x="94" y="184"/>
                  <a:pt x="95" y="178"/>
                </a:cubicBezTo>
                <a:cubicBezTo>
                  <a:pt x="113" y="74"/>
                  <a:pt x="113" y="74"/>
                  <a:pt x="113" y="74"/>
                </a:cubicBezTo>
                <a:cubicBezTo>
                  <a:pt x="114" y="67"/>
                  <a:pt x="112" y="61"/>
                  <a:pt x="109" y="58"/>
                </a:cubicBezTo>
                <a:close/>
                <a:moveTo>
                  <a:pt x="26" y="8"/>
                </a:moveTo>
                <a:cubicBezTo>
                  <a:pt x="108" y="64"/>
                  <a:pt x="108" y="64"/>
                  <a:pt x="108" y="64"/>
                </a:cubicBezTo>
                <a:cubicBezTo>
                  <a:pt x="110" y="65"/>
                  <a:pt x="111" y="69"/>
                  <a:pt x="110" y="72"/>
                </a:cubicBezTo>
                <a:cubicBezTo>
                  <a:pt x="109" y="77"/>
                  <a:pt x="109" y="77"/>
                  <a:pt x="109" y="77"/>
                </a:cubicBezTo>
                <a:cubicBezTo>
                  <a:pt x="21" y="16"/>
                  <a:pt x="21" y="16"/>
                  <a:pt x="21" y="16"/>
                </a:cubicBezTo>
                <a:cubicBezTo>
                  <a:pt x="22" y="11"/>
                  <a:pt x="22" y="11"/>
                  <a:pt x="22" y="11"/>
                </a:cubicBezTo>
                <a:cubicBezTo>
                  <a:pt x="22" y="8"/>
                  <a:pt x="24" y="6"/>
                  <a:pt x="26" y="8"/>
                </a:cubicBezTo>
                <a:close/>
                <a:moveTo>
                  <a:pt x="89" y="180"/>
                </a:moveTo>
                <a:cubicBezTo>
                  <a:pt x="6" y="124"/>
                  <a:pt x="6" y="124"/>
                  <a:pt x="6" y="124"/>
                </a:cubicBezTo>
                <a:cubicBezTo>
                  <a:pt x="4" y="122"/>
                  <a:pt x="3" y="119"/>
                  <a:pt x="4" y="116"/>
                </a:cubicBezTo>
                <a:cubicBezTo>
                  <a:pt x="17" y="41"/>
                  <a:pt x="17" y="41"/>
                  <a:pt x="17" y="41"/>
                </a:cubicBezTo>
                <a:cubicBezTo>
                  <a:pt x="105" y="102"/>
                  <a:pt x="105" y="102"/>
                  <a:pt x="105" y="102"/>
                </a:cubicBezTo>
                <a:cubicBezTo>
                  <a:pt x="93" y="176"/>
                  <a:pt x="93" y="176"/>
                  <a:pt x="93" y="176"/>
                </a:cubicBezTo>
                <a:cubicBezTo>
                  <a:pt x="92" y="179"/>
                  <a:pt x="90" y="181"/>
                  <a:pt x="89" y="180"/>
                </a:cubicBezTo>
                <a:close/>
              </a:path>
            </a:pathLst>
          </a:custGeom>
          <a:solidFill>
            <a:srgbClr val="FFFFFF">
              <a:alpha val="5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226" name="Text Placeholder 13"/>
          <p:cNvSpPr txBox="1">
            <a:spLocks/>
          </p:cNvSpPr>
          <p:nvPr/>
        </p:nvSpPr>
        <p:spPr>
          <a:xfrm>
            <a:off x="2362201" y="2161310"/>
            <a:ext cx="3226705" cy="2040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PRODUCT QUALITY</a:t>
            </a:r>
          </a:p>
        </p:txBody>
      </p:sp>
      <p:sp>
        <p:nvSpPr>
          <p:cNvPr id="227" name="Text Placeholder 6"/>
          <p:cNvSpPr txBox="1">
            <a:spLocks/>
          </p:cNvSpPr>
          <p:nvPr/>
        </p:nvSpPr>
        <p:spPr>
          <a:xfrm>
            <a:off x="2348260" y="2374378"/>
            <a:ext cx="2845705" cy="368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conseSed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ut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perspiciatis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unde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omnis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isqte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natus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error sit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voluptatem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accusantium</a:t>
            </a:r>
            <a:endParaRPr lang="en-GB" sz="1050" dirty="0">
              <a:solidFill>
                <a:srgbClr val="382656"/>
              </a:solidFill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228" name="Shape 187"/>
          <p:cNvSpPr/>
          <p:nvPr/>
        </p:nvSpPr>
        <p:spPr>
          <a:xfrm>
            <a:off x="901043" y="1752601"/>
            <a:ext cx="1216477" cy="11113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29" name="Shape 196"/>
          <p:cNvSpPr/>
          <p:nvPr/>
        </p:nvSpPr>
        <p:spPr>
          <a:xfrm>
            <a:off x="1687824" y="2277123"/>
            <a:ext cx="427856" cy="346583"/>
          </a:xfrm>
          <a:prstGeom prst="rect">
            <a:avLst/>
          </a:prstGeom>
          <a:solidFill>
            <a:srgbClr val="6E913E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30" name="Shape 197"/>
          <p:cNvSpPr/>
          <p:nvPr/>
        </p:nvSpPr>
        <p:spPr>
          <a:xfrm rot="10800000" flipH="1">
            <a:off x="1822996" y="2349899"/>
            <a:ext cx="165651" cy="179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52" y="12792"/>
                </a:moveTo>
                <a:cubicBezTo>
                  <a:pt x="18886" y="13126"/>
                  <a:pt x="18469" y="13292"/>
                  <a:pt x="18000" y="13292"/>
                </a:cubicBezTo>
                <a:lnTo>
                  <a:pt x="13051" y="13292"/>
                </a:lnTo>
                <a:cubicBezTo>
                  <a:pt x="13051" y="13794"/>
                  <a:pt x="13275" y="14484"/>
                  <a:pt x="13725" y="15362"/>
                </a:cubicBezTo>
                <a:cubicBezTo>
                  <a:pt x="14175" y="16241"/>
                  <a:pt x="14400" y="16936"/>
                  <a:pt x="14400" y="17446"/>
                </a:cubicBezTo>
                <a:cubicBezTo>
                  <a:pt x="14400" y="18294"/>
                  <a:pt x="14250" y="18922"/>
                  <a:pt x="13950" y="19328"/>
                </a:cubicBezTo>
                <a:cubicBezTo>
                  <a:pt x="13650" y="19735"/>
                  <a:pt x="13051" y="19938"/>
                  <a:pt x="12151" y="19938"/>
                </a:cubicBezTo>
                <a:cubicBezTo>
                  <a:pt x="11906" y="19714"/>
                  <a:pt x="11728" y="19345"/>
                  <a:pt x="11615" y="18834"/>
                </a:cubicBezTo>
                <a:cubicBezTo>
                  <a:pt x="11503" y="18324"/>
                  <a:pt x="11360" y="17781"/>
                  <a:pt x="11186" y="17205"/>
                </a:cubicBezTo>
                <a:cubicBezTo>
                  <a:pt x="11014" y="16631"/>
                  <a:pt x="10735" y="16156"/>
                  <a:pt x="10350" y="15784"/>
                </a:cubicBezTo>
                <a:cubicBezTo>
                  <a:pt x="10144" y="15585"/>
                  <a:pt x="9783" y="15191"/>
                  <a:pt x="9267" y="14603"/>
                </a:cubicBezTo>
                <a:cubicBezTo>
                  <a:pt x="9230" y="14560"/>
                  <a:pt x="9122" y="14430"/>
                  <a:pt x="8944" y="14214"/>
                </a:cubicBezTo>
                <a:cubicBezTo>
                  <a:pt x="8766" y="13997"/>
                  <a:pt x="8618" y="13820"/>
                  <a:pt x="8501" y="13681"/>
                </a:cubicBezTo>
                <a:cubicBezTo>
                  <a:pt x="8384" y="13543"/>
                  <a:pt x="8222" y="13359"/>
                  <a:pt x="8016" y="13130"/>
                </a:cubicBezTo>
                <a:cubicBezTo>
                  <a:pt x="7809" y="12900"/>
                  <a:pt x="7622" y="12710"/>
                  <a:pt x="7454" y="12559"/>
                </a:cubicBezTo>
                <a:cubicBezTo>
                  <a:pt x="7284" y="12407"/>
                  <a:pt x="7104" y="12254"/>
                  <a:pt x="6912" y="12098"/>
                </a:cubicBezTo>
                <a:cubicBezTo>
                  <a:pt x="6720" y="11942"/>
                  <a:pt x="6533" y="11825"/>
                  <a:pt x="6350" y="11748"/>
                </a:cubicBezTo>
                <a:cubicBezTo>
                  <a:pt x="6167" y="11670"/>
                  <a:pt x="6000" y="11631"/>
                  <a:pt x="5850" y="11631"/>
                </a:cubicBezTo>
                <a:lnTo>
                  <a:pt x="5401" y="11631"/>
                </a:lnTo>
                <a:lnTo>
                  <a:pt x="5401" y="3323"/>
                </a:lnTo>
                <a:lnTo>
                  <a:pt x="5850" y="3323"/>
                </a:lnTo>
                <a:cubicBezTo>
                  <a:pt x="5972" y="3323"/>
                  <a:pt x="6120" y="3310"/>
                  <a:pt x="6293" y="3284"/>
                </a:cubicBezTo>
                <a:cubicBezTo>
                  <a:pt x="6467" y="3258"/>
                  <a:pt x="6621" y="3230"/>
                  <a:pt x="6758" y="3200"/>
                </a:cubicBezTo>
                <a:cubicBezTo>
                  <a:pt x="6893" y="3169"/>
                  <a:pt x="7071" y="3122"/>
                  <a:pt x="7292" y="3057"/>
                </a:cubicBezTo>
                <a:cubicBezTo>
                  <a:pt x="7512" y="2992"/>
                  <a:pt x="7676" y="2942"/>
                  <a:pt x="7784" y="2908"/>
                </a:cubicBezTo>
                <a:cubicBezTo>
                  <a:pt x="7892" y="2873"/>
                  <a:pt x="8058" y="2819"/>
                  <a:pt x="8283" y="2745"/>
                </a:cubicBezTo>
                <a:cubicBezTo>
                  <a:pt x="8508" y="2672"/>
                  <a:pt x="8645" y="2626"/>
                  <a:pt x="8691" y="2609"/>
                </a:cubicBezTo>
                <a:cubicBezTo>
                  <a:pt x="10669" y="1977"/>
                  <a:pt x="12272" y="1662"/>
                  <a:pt x="13501" y="1662"/>
                </a:cubicBezTo>
                <a:lnTo>
                  <a:pt x="15300" y="1662"/>
                </a:lnTo>
                <a:cubicBezTo>
                  <a:pt x="16116" y="1662"/>
                  <a:pt x="16754" y="1839"/>
                  <a:pt x="17213" y="2194"/>
                </a:cubicBezTo>
                <a:cubicBezTo>
                  <a:pt x="17673" y="2548"/>
                  <a:pt x="17902" y="3094"/>
                  <a:pt x="17902" y="3830"/>
                </a:cubicBezTo>
                <a:cubicBezTo>
                  <a:pt x="17902" y="4055"/>
                  <a:pt x="17878" y="4297"/>
                  <a:pt x="17832" y="4556"/>
                </a:cubicBezTo>
                <a:cubicBezTo>
                  <a:pt x="18113" y="4695"/>
                  <a:pt x="18336" y="4922"/>
                  <a:pt x="18499" y="5238"/>
                </a:cubicBezTo>
                <a:cubicBezTo>
                  <a:pt x="18664" y="5554"/>
                  <a:pt x="18746" y="5872"/>
                  <a:pt x="18746" y="6192"/>
                </a:cubicBezTo>
                <a:cubicBezTo>
                  <a:pt x="18746" y="6512"/>
                  <a:pt x="18662" y="6811"/>
                  <a:pt x="18493" y="7088"/>
                </a:cubicBezTo>
                <a:cubicBezTo>
                  <a:pt x="18990" y="7520"/>
                  <a:pt x="19238" y="8034"/>
                  <a:pt x="19238" y="8632"/>
                </a:cubicBezTo>
                <a:cubicBezTo>
                  <a:pt x="19238" y="8848"/>
                  <a:pt x="19191" y="9089"/>
                  <a:pt x="19098" y="9352"/>
                </a:cubicBezTo>
                <a:cubicBezTo>
                  <a:pt x="19004" y="9617"/>
                  <a:pt x="18886" y="9822"/>
                  <a:pt x="18746" y="9969"/>
                </a:cubicBezTo>
                <a:cubicBezTo>
                  <a:pt x="19045" y="9978"/>
                  <a:pt x="19297" y="10181"/>
                  <a:pt x="19498" y="10579"/>
                </a:cubicBezTo>
                <a:cubicBezTo>
                  <a:pt x="19699" y="10977"/>
                  <a:pt x="19801" y="11327"/>
                  <a:pt x="19801" y="11631"/>
                </a:cubicBezTo>
                <a:cubicBezTo>
                  <a:pt x="19801" y="12072"/>
                  <a:pt x="19618" y="12459"/>
                  <a:pt x="19252" y="12792"/>
                </a:cubicBezTo>
                <a:cubicBezTo>
                  <a:pt x="19252" y="12792"/>
                  <a:pt x="19252" y="12792"/>
                  <a:pt x="19252" y="12792"/>
                </a:cubicBezTo>
                <a:close/>
                <a:moveTo>
                  <a:pt x="3333" y="4738"/>
                </a:moveTo>
                <a:cubicBezTo>
                  <a:pt x="3155" y="4903"/>
                  <a:pt x="2944" y="4985"/>
                  <a:pt x="2700" y="4985"/>
                </a:cubicBezTo>
                <a:cubicBezTo>
                  <a:pt x="2457" y="4985"/>
                  <a:pt x="2245" y="4903"/>
                  <a:pt x="2067" y="4738"/>
                </a:cubicBezTo>
                <a:cubicBezTo>
                  <a:pt x="1890" y="4573"/>
                  <a:pt x="1800" y="4379"/>
                  <a:pt x="1800" y="4154"/>
                </a:cubicBezTo>
                <a:cubicBezTo>
                  <a:pt x="1800" y="3929"/>
                  <a:pt x="1890" y="3734"/>
                  <a:pt x="2067" y="3570"/>
                </a:cubicBezTo>
                <a:cubicBezTo>
                  <a:pt x="2245" y="3406"/>
                  <a:pt x="2457" y="3323"/>
                  <a:pt x="2700" y="3323"/>
                </a:cubicBezTo>
                <a:cubicBezTo>
                  <a:pt x="2944" y="3323"/>
                  <a:pt x="3155" y="3406"/>
                  <a:pt x="3333" y="3570"/>
                </a:cubicBezTo>
                <a:cubicBezTo>
                  <a:pt x="3511" y="3734"/>
                  <a:pt x="3600" y="3929"/>
                  <a:pt x="3600" y="4154"/>
                </a:cubicBezTo>
                <a:cubicBezTo>
                  <a:pt x="3600" y="4379"/>
                  <a:pt x="3511" y="4573"/>
                  <a:pt x="3333" y="4738"/>
                </a:cubicBezTo>
                <a:cubicBezTo>
                  <a:pt x="3333" y="4738"/>
                  <a:pt x="3333" y="4738"/>
                  <a:pt x="3333" y="4738"/>
                </a:cubicBezTo>
                <a:close/>
                <a:moveTo>
                  <a:pt x="20911" y="9527"/>
                </a:moveTo>
                <a:cubicBezTo>
                  <a:pt x="20996" y="9242"/>
                  <a:pt x="21038" y="8943"/>
                  <a:pt x="21038" y="8632"/>
                </a:cubicBezTo>
                <a:cubicBezTo>
                  <a:pt x="21038" y="7965"/>
                  <a:pt x="20859" y="7342"/>
                  <a:pt x="20504" y="6763"/>
                </a:cubicBezTo>
                <a:cubicBezTo>
                  <a:pt x="20531" y="6581"/>
                  <a:pt x="20546" y="6395"/>
                  <a:pt x="20546" y="6205"/>
                </a:cubicBezTo>
                <a:cubicBezTo>
                  <a:pt x="20546" y="5330"/>
                  <a:pt x="20264" y="4560"/>
                  <a:pt x="19701" y="3894"/>
                </a:cubicBezTo>
                <a:lnTo>
                  <a:pt x="19701" y="3829"/>
                </a:lnTo>
                <a:cubicBezTo>
                  <a:pt x="19711" y="2643"/>
                  <a:pt x="19310" y="1709"/>
                  <a:pt x="18499" y="1025"/>
                </a:cubicBezTo>
                <a:cubicBezTo>
                  <a:pt x="17688" y="342"/>
                  <a:pt x="16627" y="0"/>
                  <a:pt x="15314" y="0"/>
                </a:cubicBezTo>
                <a:lnTo>
                  <a:pt x="13739" y="0"/>
                </a:lnTo>
                <a:cubicBezTo>
                  <a:pt x="12755" y="0"/>
                  <a:pt x="11817" y="95"/>
                  <a:pt x="10926" y="286"/>
                </a:cubicBezTo>
                <a:cubicBezTo>
                  <a:pt x="10035" y="476"/>
                  <a:pt x="8990" y="762"/>
                  <a:pt x="7791" y="1142"/>
                </a:cubicBezTo>
                <a:cubicBezTo>
                  <a:pt x="6703" y="1488"/>
                  <a:pt x="6056" y="1662"/>
                  <a:pt x="5850" y="1662"/>
                </a:cubicBezTo>
                <a:lnTo>
                  <a:pt x="1800" y="1662"/>
                </a:lnTo>
                <a:cubicBezTo>
                  <a:pt x="1303" y="1662"/>
                  <a:pt x="879" y="1823"/>
                  <a:pt x="528" y="2148"/>
                </a:cubicBezTo>
                <a:cubicBezTo>
                  <a:pt x="176" y="2472"/>
                  <a:pt x="0" y="2864"/>
                  <a:pt x="0" y="3323"/>
                </a:cubicBezTo>
                <a:lnTo>
                  <a:pt x="0" y="11630"/>
                </a:lnTo>
                <a:cubicBezTo>
                  <a:pt x="0" y="12089"/>
                  <a:pt x="175" y="12480"/>
                  <a:pt x="528" y="12805"/>
                </a:cubicBezTo>
                <a:cubicBezTo>
                  <a:pt x="879" y="13130"/>
                  <a:pt x="1303" y="13292"/>
                  <a:pt x="1800" y="13292"/>
                </a:cubicBezTo>
                <a:lnTo>
                  <a:pt x="5653" y="13292"/>
                </a:lnTo>
                <a:cubicBezTo>
                  <a:pt x="5991" y="13499"/>
                  <a:pt x="6633" y="14170"/>
                  <a:pt x="7580" y="15303"/>
                </a:cubicBezTo>
                <a:cubicBezTo>
                  <a:pt x="8133" y="15970"/>
                  <a:pt x="8634" y="16519"/>
                  <a:pt x="9084" y="16953"/>
                </a:cubicBezTo>
                <a:cubicBezTo>
                  <a:pt x="9262" y="17134"/>
                  <a:pt x="9408" y="17411"/>
                  <a:pt x="9520" y="17783"/>
                </a:cubicBezTo>
                <a:cubicBezTo>
                  <a:pt x="9633" y="18155"/>
                  <a:pt x="9715" y="18521"/>
                  <a:pt x="9766" y="18880"/>
                </a:cubicBezTo>
                <a:cubicBezTo>
                  <a:pt x="9818" y="19239"/>
                  <a:pt x="9937" y="19631"/>
                  <a:pt x="10125" y="20055"/>
                </a:cubicBezTo>
                <a:cubicBezTo>
                  <a:pt x="10312" y="20479"/>
                  <a:pt x="10565" y="20834"/>
                  <a:pt x="10885" y="21119"/>
                </a:cubicBezTo>
                <a:cubicBezTo>
                  <a:pt x="11250" y="21440"/>
                  <a:pt x="11672" y="21600"/>
                  <a:pt x="12150" y="21600"/>
                </a:cubicBezTo>
                <a:cubicBezTo>
                  <a:pt x="12938" y="21600"/>
                  <a:pt x="13646" y="21459"/>
                  <a:pt x="14274" y="21178"/>
                </a:cubicBezTo>
                <a:cubicBezTo>
                  <a:pt x="14901" y="20897"/>
                  <a:pt x="15380" y="20458"/>
                  <a:pt x="15708" y="19860"/>
                </a:cubicBezTo>
                <a:cubicBezTo>
                  <a:pt x="16037" y="19271"/>
                  <a:pt x="16201" y="18467"/>
                  <a:pt x="16201" y="17446"/>
                </a:cubicBezTo>
                <a:cubicBezTo>
                  <a:pt x="16201" y="16641"/>
                  <a:pt x="15975" y="15810"/>
                  <a:pt x="15526" y="14954"/>
                </a:cubicBezTo>
                <a:lnTo>
                  <a:pt x="18000" y="14954"/>
                </a:lnTo>
                <a:cubicBezTo>
                  <a:pt x="18976" y="14954"/>
                  <a:pt x="19819" y="14625"/>
                  <a:pt x="20532" y="13967"/>
                </a:cubicBezTo>
                <a:cubicBezTo>
                  <a:pt x="21244" y="13310"/>
                  <a:pt x="21600" y="12536"/>
                  <a:pt x="21600" y="11644"/>
                </a:cubicBezTo>
                <a:cubicBezTo>
                  <a:pt x="21600" y="10873"/>
                  <a:pt x="21371" y="10168"/>
                  <a:pt x="20911" y="9527"/>
                </a:cubicBezTo>
                <a:cubicBezTo>
                  <a:pt x="20911" y="9527"/>
                  <a:pt x="20911" y="9527"/>
                  <a:pt x="20911" y="9527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31" name="Text Placeholder 13"/>
          <p:cNvSpPr txBox="1">
            <a:spLocks/>
          </p:cNvSpPr>
          <p:nvPr/>
        </p:nvSpPr>
        <p:spPr>
          <a:xfrm>
            <a:off x="838201" y="1844538"/>
            <a:ext cx="328257" cy="211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28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1</a:t>
            </a:r>
          </a:p>
        </p:txBody>
      </p:sp>
      <p:sp>
        <p:nvSpPr>
          <p:cNvPr id="233" name="Shape 199"/>
          <p:cNvSpPr/>
          <p:nvPr/>
        </p:nvSpPr>
        <p:spPr>
          <a:xfrm>
            <a:off x="901042" y="2971801"/>
            <a:ext cx="1217423" cy="11113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34" name="Shape 217"/>
          <p:cNvSpPr/>
          <p:nvPr/>
        </p:nvSpPr>
        <p:spPr>
          <a:xfrm>
            <a:off x="1687825" y="3489428"/>
            <a:ext cx="432283" cy="365374"/>
          </a:xfrm>
          <a:prstGeom prst="rect">
            <a:avLst/>
          </a:prstGeom>
          <a:solidFill>
            <a:srgbClr val="382656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35" name="Shape 218"/>
          <p:cNvSpPr/>
          <p:nvPr/>
        </p:nvSpPr>
        <p:spPr>
          <a:xfrm>
            <a:off x="1817650" y="3594182"/>
            <a:ext cx="169704" cy="145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69" y="1744"/>
                </a:moveTo>
                <a:cubicBezTo>
                  <a:pt x="19049" y="582"/>
                  <a:pt x="17638" y="0"/>
                  <a:pt x="15838" y="0"/>
                </a:cubicBezTo>
                <a:cubicBezTo>
                  <a:pt x="15340" y="0"/>
                  <a:pt x="14831" y="101"/>
                  <a:pt x="14313" y="303"/>
                </a:cubicBezTo>
                <a:cubicBezTo>
                  <a:pt x="13795" y="504"/>
                  <a:pt x="13313" y="776"/>
                  <a:pt x="12867" y="1118"/>
                </a:cubicBezTo>
                <a:cubicBezTo>
                  <a:pt x="12421" y="1460"/>
                  <a:pt x="12038" y="1782"/>
                  <a:pt x="11716" y="2081"/>
                </a:cubicBezTo>
                <a:cubicBezTo>
                  <a:pt x="11394" y="2381"/>
                  <a:pt x="11089" y="2700"/>
                  <a:pt x="10800" y="3038"/>
                </a:cubicBezTo>
                <a:cubicBezTo>
                  <a:pt x="10511" y="2700"/>
                  <a:pt x="10205" y="2381"/>
                  <a:pt x="9884" y="2081"/>
                </a:cubicBezTo>
                <a:cubicBezTo>
                  <a:pt x="9562" y="1782"/>
                  <a:pt x="9179" y="1461"/>
                  <a:pt x="8733" y="1118"/>
                </a:cubicBezTo>
                <a:cubicBezTo>
                  <a:pt x="8286" y="775"/>
                  <a:pt x="7805" y="504"/>
                  <a:pt x="7286" y="303"/>
                </a:cubicBezTo>
                <a:cubicBezTo>
                  <a:pt x="6768" y="101"/>
                  <a:pt x="6259" y="0"/>
                  <a:pt x="5762" y="0"/>
                </a:cubicBezTo>
                <a:cubicBezTo>
                  <a:pt x="3962" y="0"/>
                  <a:pt x="2551" y="582"/>
                  <a:pt x="1531" y="1744"/>
                </a:cubicBezTo>
                <a:cubicBezTo>
                  <a:pt x="510" y="2906"/>
                  <a:pt x="0" y="4519"/>
                  <a:pt x="0" y="6581"/>
                </a:cubicBezTo>
                <a:cubicBezTo>
                  <a:pt x="0" y="7209"/>
                  <a:pt x="95" y="7856"/>
                  <a:pt x="283" y="8521"/>
                </a:cubicBezTo>
                <a:cubicBezTo>
                  <a:pt x="472" y="9187"/>
                  <a:pt x="687" y="9754"/>
                  <a:pt x="928" y="10223"/>
                </a:cubicBezTo>
                <a:cubicBezTo>
                  <a:pt x="1170" y="10692"/>
                  <a:pt x="1443" y="11149"/>
                  <a:pt x="1748" y="11594"/>
                </a:cubicBezTo>
                <a:cubicBezTo>
                  <a:pt x="2053" y="12040"/>
                  <a:pt x="2276" y="12347"/>
                  <a:pt x="2417" y="12515"/>
                </a:cubicBezTo>
                <a:cubicBezTo>
                  <a:pt x="2557" y="12684"/>
                  <a:pt x="2668" y="12806"/>
                  <a:pt x="2748" y="12881"/>
                </a:cubicBezTo>
                <a:lnTo>
                  <a:pt x="10269" y="21346"/>
                </a:lnTo>
                <a:cubicBezTo>
                  <a:pt x="10414" y="21516"/>
                  <a:pt x="10591" y="21600"/>
                  <a:pt x="10800" y="21600"/>
                </a:cubicBezTo>
                <a:cubicBezTo>
                  <a:pt x="11009" y="21600"/>
                  <a:pt x="11185" y="21516"/>
                  <a:pt x="11331" y="21347"/>
                </a:cubicBezTo>
                <a:lnTo>
                  <a:pt x="18840" y="12909"/>
                </a:lnTo>
                <a:cubicBezTo>
                  <a:pt x="20680" y="10762"/>
                  <a:pt x="21600" y="8653"/>
                  <a:pt x="21600" y="6581"/>
                </a:cubicBezTo>
                <a:cubicBezTo>
                  <a:pt x="21600" y="4519"/>
                  <a:pt x="21089" y="2906"/>
                  <a:pt x="20069" y="1744"/>
                </a:cubicBezTo>
                <a:cubicBezTo>
                  <a:pt x="20069" y="1744"/>
                  <a:pt x="20069" y="1744"/>
                  <a:pt x="20069" y="1744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36" name="Text Placeholder 13"/>
          <p:cNvSpPr txBox="1">
            <a:spLocks/>
          </p:cNvSpPr>
          <p:nvPr/>
        </p:nvSpPr>
        <p:spPr>
          <a:xfrm>
            <a:off x="2348259" y="3236802"/>
            <a:ext cx="1414218" cy="189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BEST PRICE</a:t>
            </a:r>
          </a:p>
        </p:txBody>
      </p:sp>
      <p:sp>
        <p:nvSpPr>
          <p:cNvPr id="237" name="Text Placeholder 6"/>
          <p:cNvSpPr txBox="1">
            <a:spLocks/>
          </p:cNvSpPr>
          <p:nvPr/>
        </p:nvSpPr>
        <p:spPr>
          <a:xfrm>
            <a:off x="2348260" y="3453074"/>
            <a:ext cx="2540905" cy="6617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conseSed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ut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perspiciatis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unde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omnis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isqte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natus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error sit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voluptatem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accusantium</a:t>
            </a:r>
            <a:endParaRPr lang="en-GB" sz="1050" dirty="0">
              <a:solidFill>
                <a:srgbClr val="382656"/>
              </a:solidFill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238" name="Text Placeholder 13"/>
          <p:cNvSpPr txBox="1">
            <a:spLocks/>
          </p:cNvSpPr>
          <p:nvPr/>
        </p:nvSpPr>
        <p:spPr>
          <a:xfrm>
            <a:off x="838201" y="3103019"/>
            <a:ext cx="328257" cy="211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2800" b="1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endParaRPr lang="en-GB" sz="2800" b="1" dirty="0">
              <a:solidFill>
                <a:srgbClr val="382656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39" name="Text Placeholder 6"/>
          <p:cNvSpPr txBox="1">
            <a:spLocks/>
          </p:cNvSpPr>
          <p:nvPr/>
        </p:nvSpPr>
        <p:spPr>
          <a:xfrm>
            <a:off x="2348260" y="4812778"/>
            <a:ext cx="2845705" cy="368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conseSed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ut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perspiciatis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unde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omnis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isqte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natus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error sit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voluptatem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accusantium</a:t>
            </a:r>
            <a:endParaRPr lang="en-GB" sz="1050" dirty="0">
              <a:solidFill>
                <a:srgbClr val="382656"/>
              </a:solidFill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240" name="Shape 187"/>
          <p:cNvSpPr/>
          <p:nvPr/>
        </p:nvSpPr>
        <p:spPr>
          <a:xfrm>
            <a:off x="901043" y="4191001"/>
            <a:ext cx="1216477" cy="11113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41" name="Shape 196"/>
          <p:cNvSpPr/>
          <p:nvPr/>
        </p:nvSpPr>
        <p:spPr>
          <a:xfrm>
            <a:off x="1687824" y="4715523"/>
            <a:ext cx="427856" cy="346583"/>
          </a:xfrm>
          <a:prstGeom prst="rect">
            <a:avLst/>
          </a:prstGeom>
          <a:solidFill>
            <a:srgbClr val="6E913E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43" name="Text Placeholder 13"/>
          <p:cNvSpPr txBox="1">
            <a:spLocks/>
          </p:cNvSpPr>
          <p:nvPr/>
        </p:nvSpPr>
        <p:spPr>
          <a:xfrm>
            <a:off x="838201" y="4282938"/>
            <a:ext cx="328257" cy="211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28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3</a:t>
            </a:r>
          </a:p>
        </p:txBody>
      </p:sp>
      <p:sp>
        <p:nvSpPr>
          <p:cNvPr id="244" name="Shape 199"/>
          <p:cNvSpPr/>
          <p:nvPr/>
        </p:nvSpPr>
        <p:spPr>
          <a:xfrm>
            <a:off x="901042" y="5410201"/>
            <a:ext cx="1217423" cy="11113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45" name="Shape 217"/>
          <p:cNvSpPr/>
          <p:nvPr/>
        </p:nvSpPr>
        <p:spPr>
          <a:xfrm>
            <a:off x="1687825" y="5927828"/>
            <a:ext cx="432283" cy="365374"/>
          </a:xfrm>
          <a:prstGeom prst="rect">
            <a:avLst/>
          </a:prstGeom>
          <a:solidFill>
            <a:srgbClr val="382656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247" name="Text Placeholder 13"/>
          <p:cNvSpPr txBox="1">
            <a:spLocks/>
          </p:cNvSpPr>
          <p:nvPr/>
        </p:nvSpPr>
        <p:spPr>
          <a:xfrm>
            <a:off x="2348259" y="5675202"/>
            <a:ext cx="3061941" cy="268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24x7 SUPPORT</a:t>
            </a:r>
          </a:p>
        </p:txBody>
      </p:sp>
      <p:sp>
        <p:nvSpPr>
          <p:cNvPr id="248" name="Text Placeholder 6"/>
          <p:cNvSpPr txBox="1">
            <a:spLocks/>
          </p:cNvSpPr>
          <p:nvPr/>
        </p:nvSpPr>
        <p:spPr>
          <a:xfrm>
            <a:off x="2348260" y="5891474"/>
            <a:ext cx="2540905" cy="6617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conseSed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ut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perspiciatis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unde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omnis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isqte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natus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error sit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voluptatem</a:t>
            </a:r>
            <a:r>
              <a:rPr lang="en-GB" sz="105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GB" sz="105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accusantium</a:t>
            </a:r>
            <a:endParaRPr lang="en-GB" sz="1050" dirty="0">
              <a:solidFill>
                <a:srgbClr val="382656"/>
              </a:solidFill>
              <a:latin typeface="Arial Regular" charset="0"/>
              <a:ea typeface="Arial Regular" charset="0"/>
              <a:cs typeface="Arial Regular" charset="0"/>
            </a:endParaRPr>
          </a:p>
        </p:txBody>
      </p:sp>
      <p:sp>
        <p:nvSpPr>
          <p:cNvPr id="249" name="Text Placeholder 13"/>
          <p:cNvSpPr txBox="1">
            <a:spLocks/>
          </p:cNvSpPr>
          <p:nvPr/>
        </p:nvSpPr>
        <p:spPr>
          <a:xfrm>
            <a:off x="838201" y="5541419"/>
            <a:ext cx="328257" cy="211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28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4</a:t>
            </a:r>
          </a:p>
        </p:txBody>
      </p:sp>
      <p:sp>
        <p:nvSpPr>
          <p:cNvPr id="250" name="Text Placeholder 13"/>
          <p:cNvSpPr txBox="1">
            <a:spLocks/>
          </p:cNvSpPr>
          <p:nvPr/>
        </p:nvSpPr>
        <p:spPr>
          <a:xfrm>
            <a:off x="2362201" y="4585855"/>
            <a:ext cx="3226705" cy="2040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GLOBAL GUARANTEE</a:t>
            </a:r>
          </a:p>
        </p:txBody>
      </p:sp>
      <p:grpSp>
        <p:nvGrpSpPr>
          <p:cNvPr id="251" name="Group 224"/>
          <p:cNvGrpSpPr>
            <a:grpSpLocks noChangeAspect="1"/>
          </p:cNvGrpSpPr>
          <p:nvPr/>
        </p:nvGrpSpPr>
        <p:grpSpPr>
          <a:xfrm>
            <a:off x="1804082" y="5999022"/>
            <a:ext cx="225608" cy="218839"/>
            <a:chOff x="921714" y="0"/>
            <a:chExt cx="581525" cy="564079"/>
          </a:xfrm>
        </p:grpSpPr>
        <p:sp>
          <p:nvSpPr>
            <p:cNvPr id="252" name="Shape 221"/>
            <p:cNvSpPr/>
            <p:nvPr/>
          </p:nvSpPr>
          <p:spPr>
            <a:xfrm>
              <a:off x="1041842" y="268081"/>
              <a:ext cx="178922" cy="29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99" y="281"/>
                  </a:moveTo>
                  <a:lnTo>
                    <a:pt x="16199" y="15073"/>
                  </a:lnTo>
                  <a:cubicBezTo>
                    <a:pt x="16199" y="15923"/>
                    <a:pt x="15651" y="16679"/>
                    <a:pt x="14556" y="17342"/>
                  </a:cubicBezTo>
                  <a:cubicBezTo>
                    <a:pt x="13459" y="18005"/>
                    <a:pt x="12207" y="18336"/>
                    <a:pt x="10801" y="18336"/>
                  </a:cubicBezTo>
                  <a:cubicBezTo>
                    <a:pt x="9395" y="18336"/>
                    <a:pt x="8144" y="18005"/>
                    <a:pt x="7047" y="17342"/>
                  </a:cubicBezTo>
                  <a:cubicBezTo>
                    <a:pt x="5949" y="16679"/>
                    <a:pt x="5401" y="15923"/>
                    <a:pt x="5401" y="15073"/>
                  </a:cubicBezTo>
                  <a:cubicBezTo>
                    <a:pt x="5401" y="14629"/>
                    <a:pt x="5133" y="14247"/>
                    <a:pt x="4599" y="13925"/>
                  </a:cubicBezTo>
                  <a:cubicBezTo>
                    <a:pt x="4063" y="13601"/>
                    <a:pt x="3431" y="13440"/>
                    <a:pt x="2700" y="13440"/>
                  </a:cubicBezTo>
                  <a:cubicBezTo>
                    <a:pt x="1970" y="13440"/>
                    <a:pt x="1335" y="13601"/>
                    <a:pt x="801" y="13925"/>
                  </a:cubicBezTo>
                  <a:cubicBezTo>
                    <a:pt x="268" y="14247"/>
                    <a:pt x="0" y="14629"/>
                    <a:pt x="0" y="15073"/>
                  </a:cubicBezTo>
                  <a:cubicBezTo>
                    <a:pt x="0" y="16841"/>
                    <a:pt x="1070" y="18369"/>
                    <a:pt x="3206" y="19662"/>
                  </a:cubicBezTo>
                  <a:cubicBezTo>
                    <a:pt x="5345" y="20955"/>
                    <a:pt x="7876" y="21600"/>
                    <a:pt x="10801" y="21600"/>
                  </a:cubicBezTo>
                  <a:cubicBezTo>
                    <a:pt x="13724" y="21600"/>
                    <a:pt x="16258" y="20955"/>
                    <a:pt x="18394" y="19662"/>
                  </a:cubicBezTo>
                  <a:cubicBezTo>
                    <a:pt x="20530" y="18369"/>
                    <a:pt x="21600" y="16841"/>
                    <a:pt x="21600" y="15073"/>
                  </a:cubicBezTo>
                  <a:lnTo>
                    <a:pt x="21600" y="281"/>
                  </a:lnTo>
                  <a:cubicBezTo>
                    <a:pt x="20672" y="95"/>
                    <a:pt x="19772" y="0"/>
                    <a:pt x="18900" y="0"/>
                  </a:cubicBezTo>
                  <a:cubicBezTo>
                    <a:pt x="18030" y="0"/>
                    <a:pt x="17127" y="95"/>
                    <a:pt x="16199" y="281"/>
                  </a:cubicBezTo>
                  <a:cubicBezTo>
                    <a:pt x="16199" y="281"/>
                    <a:pt x="16199" y="281"/>
                    <a:pt x="16199" y="28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  <p:sp>
          <p:nvSpPr>
            <p:cNvPr id="253" name="Shape 222"/>
            <p:cNvSpPr/>
            <p:nvPr/>
          </p:nvSpPr>
          <p:spPr>
            <a:xfrm>
              <a:off x="1175882" y="0"/>
              <a:ext cx="44737" cy="5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8535"/>
                  </a:lnTo>
                  <a:cubicBezTo>
                    <a:pt x="21600" y="6225"/>
                    <a:pt x="20528" y="4219"/>
                    <a:pt x="18394" y="2533"/>
                  </a:cubicBezTo>
                  <a:cubicBezTo>
                    <a:pt x="16261" y="847"/>
                    <a:pt x="13722" y="0"/>
                    <a:pt x="10800" y="0"/>
                  </a:cubicBezTo>
                  <a:cubicBezTo>
                    <a:pt x="7878" y="0"/>
                    <a:pt x="5349" y="847"/>
                    <a:pt x="3206" y="2533"/>
                  </a:cubicBezTo>
                  <a:cubicBezTo>
                    <a:pt x="1072" y="4229"/>
                    <a:pt x="0" y="6225"/>
                    <a:pt x="0" y="8535"/>
                  </a:cubicBezTo>
                  <a:lnTo>
                    <a:pt x="0" y="21600"/>
                  </a:lnTo>
                  <a:cubicBezTo>
                    <a:pt x="4733" y="21424"/>
                    <a:pt x="8322" y="21336"/>
                    <a:pt x="10800" y="21336"/>
                  </a:cubicBezTo>
                  <a:cubicBezTo>
                    <a:pt x="13278" y="21336"/>
                    <a:pt x="16878" y="21424"/>
                    <a:pt x="216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  <p:sp>
          <p:nvSpPr>
            <p:cNvPr id="254" name="Shape 223"/>
            <p:cNvSpPr/>
            <p:nvPr/>
          </p:nvSpPr>
          <p:spPr>
            <a:xfrm>
              <a:off x="921714" y="69701"/>
              <a:ext cx="581525" cy="25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7469"/>
                  </a:moveTo>
                  <a:cubicBezTo>
                    <a:pt x="21300" y="14754"/>
                    <a:pt x="20801" y="12280"/>
                    <a:pt x="20087" y="10046"/>
                  </a:cubicBezTo>
                  <a:cubicBezTo>
                    <a:pt x="19373" y="7815"/>
                    <a:pt x="18532" y="5976"/>
                    <a:pt x="17563" y="4529"/>
                  </a:cubicBezTo>
                  <a:cubicBezTo>
                    <a:pt x="16593" y="3084"/>
                    <a:pt x="15527" y="1967"/>
                    <a:pt x="14363" y="1180"/>
                  </a:cubicBezTo>
                  <a:cubicBezTo>
                    <a:pt x="13199" y="393"/>
                    <a:pt x="12011" y="0"/>
                    <a:pt x="10800" y="0"/>
                  </a:cubicBezTo>
                  <a:cubicBezTo>
                    <a:pt x="9155" y="0"/>
                    <a:pt x="7596" y="668"/>
                    <a:pt x="6120" y="2006"/>
                  </a:cubicBezTo>
                  <a:cubicBezTo>
                    <a:pt x="4645" y="3345"/>
                    <a:pt x="3355" y="5355"/>
                    <a:pt x="2252" y="8041"/>
                  </a:cubicBezTo>
                  <a:cubicBezTo>
                    <a:pt x="1149" y="10726"/>
                    <a:pt x="402" y="13868"/>
                    <a:pt x="13" y="17469"/>
                  </a:cubicBezTo>
                  <a:cubicBezTo>
                    <a:pt x="5" y="17507"/>
                    <a:pt x="0" y="17576"/>
                    <a:pt x="0" y="17675"/>
                  </a:cubicBezTo>
                  <a:cubicBezTo>
                    <a:pt x="0" y="17930"/>
                    <a:pt x="41" y="18152"/>
                    <a:pt x="124" y="18339"/>
                  </a:cubicBezTo>
                  <a:cubicBezTo>
                    <a:pt x="205" y="18526"/>
                    <a:pt x="303" y="18618"/>
                    <a:pt x="415" y="18618"/>
                  </a:cubicBezTo>
                  <a:cubicBezTo>
                    <a:pt x="510" y="18618"/>
                    <a:pt x="610" y="18521"/>
                    <a:pt x="714" y="18324"/>
                  </a:cubicBezTo>
                  <a:cubicBezTo>
                    <a:pt x="1138" y="17419"/>
                    <a:pt x="1540" y="16740"/>
                    <a:pt x="1921" y="16287"/>
                  </a:cubicBezTo>
                  <a:cubicBezTo>
                    <a:pt x="2302" y="15836"/>
                    <a:pt x="2743" y="15610"/>
                    <a:pt x="3245" y="15610"/>
                  </a:cubicBezTo>
                  <a:cubicBezTo>
                    <a:pt x="3834" y="15610"/>
                    <a:pt x="4388" y="15974"/>
                    <a:pt x="4906" y="16701"/>
                  </a:cubicBezTo>
                  <a:cubicBezTo>
                    <a:pt x="5426" y="17428"/>
                    <a:pt x="5872" y="18383"/>
                    <a:pt x="6244" y="19563"/>
                  </a:cubicBezTo>
                  <a:cubicBezTo>
                    <a:pt x="6304" y="19760"/>
                    <a:pt x="6380" y="20035"/>
                    <a:pt x="6471" y="20388"/>
                  </a:cubicBezTo>
                  <a:cubicBezTo>
                    <a:pt x="6562" y="20744"/>
                    <a:pt x="6625" y="20979"/>
                    <a:pt x="6659" y="21097"/>
                  </a:cubicBezTo>
                  <a:cubicBezTo>
                    <a:pt x="6754" y="21432"/>
                    <a:pt x="6875" y="21600"/>
                    <a:pt x="7022" y="21600"/>
                  </a:cubicBezTo>
                  <a:cubicBezTo>
                    <a:pt x="7178" y="21600"/>
                    <a:pt x="7304" y="21432"/>
                    <a:pt x="7399" y="21097"/>
                  </a:cubicBezTo>
                  <a:cubicBezTo>
                    <a:pt x="7434" y="20979"/>
                    <a:pt x="7496" y="20744"/>
                    <a:pt x="7587" y="20388"/>
                  </a:cubicBezTo>
                  <a:cubicBezTo>
                    <a:pt x="7678" y="20035"/>
                    <a:pt x="7754" y="19760"/>
                    <a:pt x="7814" y="19563"/>
                  </a:cubicBezTo>
                  <a:cubicBezTo>
                    <a:pt x="8186" y="18383"/>
                    <a:pt x="8630" y="17428"/>
                    <a:pt x="9145" y="16701"/>
                  </a:cubicBezTo>
                  <a:cubicBezTo>
                    <a:pt x="9660" y="15974"/>
                    <a:pt x="10211" y="15610"/>
                    <a:pt x="10800" y="15610"/>
                  </a:cubicBezTo>
                  <a:cubicBezTo>
                    <a:pt x="11388" y="15610"/>
                    <a:pt x="11940" y="15972"/>
                    <a:pt x="12455" y="16701"/>
                  </a:cubicBezTo>
                  <a:cubicBezTo>
                    <a:pt x="12970" y="17428"/>
                    <a:pt x="13414" y="18383"/>
                    <a:pt x="13786" y="19563"/>
                  </a:cubicBezTo>
                  <a:cubicBezTo>
                    <a:pt x="13846" y="19760"/>
                    <a:pt x="13922" y="20035"/>
                    <a:pt x="14013" y="20388"/>
                  </a:cubicBezTo>
                  <a:cubicBezTo>
                    <a:pt x="14104" y="20744"/>
                    <a:pt x="14166" y="20979"/>
                    <a:pt x="14201" y="21097"/>
                  </a:cubicBezTo>
                  <a:cubicBezTo>
                    <a:pt x="14296" y="21432"/>
                    <a:pt x="14421" y="21600"/>
                    <a:pt x="14578" y="21600"/>
                  </a:cubicBezTo>
                  <a:cubicBezTo>
                    <a:pt x="14725" y="21600"/>
                    <a:pt x="14845" y="21432"/>
                    <a:pt x="14941" y="21097"/>
                  </a:cubicBezTo>
                  <a:cubicBezTo>
                    <a:pt x="14975" y="20979"/>
                    <a:pt x="15038" y="20744"/>
                    <a:pt x="15129" y="20388"/>
                  </a:cubicBezTo>
                  <a:cubicBezTo>
                    <a:pt x="15220" y="20035"/>
                    <a:pt x="15296" y="19760"/>
                    <a:pt x="15356" y="19563"/>
                  </a:cubicBezTo>
                  <a:cubicBezTo>
                    <a:pt x="15729" y="18383"/>
                    <a:pt x="16175" y="17428"/>
                    <a:pt x="16694" y="16701"/>
                  </a:cubicBezTo>
                  <a:cubicBezTo>
                    <a:pt x="17212" y="15972"/>
                    <a:pt x="17766" y="15610"/>
                    <a:pt x="18355" y="15610"/>
                  </a:cubicBezTo>
                  <a:cubicBezTo>
                    <a:pt x="18857" y="15610"/>
                    <a:pt x="19298" y="15836"/>
                    <a:pt x="19679" y="16287"/>
                  </a:cubicBezTo>
                  <a:cubicBezTo>
                    <a:pt x="20060" y="16740"/>
                    <a:pt x="20462" y="17419"/>
                    <a:pt x="20886" y="18324"/>
                  </a:cubicBezTo>
                  <a:cubicBezTo>
                    <a:pt x="20990" y="18521"/>
                    <a:pt x="21090" y="18618"/>
                    <a:pt x="21185" y="18618"/>
                  </a:cubicBezTo>
                  <a:cubicBezTo>
                    <a:pt x="21297" y="18618"/>
                    <a:pt x="21395" y="18526"/>
                    <a:pt x="21477" y="18339"/>
                  </a:cubicBezTo>
                  <a:cubicBezTo>
                    <a:pt x="21559" y="18152"/>
                    <a:pt x="21600" y="17930"/>
                    <a:pt x="21600" y="17675"/>
                  </a:cubicBezTo>
                  <a:cubicBezTo>
                    <a:pt x="21600" y="17576"/>
                    <a:pt x="21595" y="17507"/>
                    <a:pt x="21587" y="17469"/>
                  </a:cubicBezTo>
                  <a:cubicBezTo>
                    <a:pt x="21587" y="17469"/>
                    <a:pt x="21587" y="17469"/>
                    <a:pt x="21587" y="1746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</p:grpSp>
      <p:grpSp>
        <p:nvGrpSpPr>
          <p:cNvPr id="255" name="Group 229"/>
          <p:cNvGrpSpPr>
            <a:grpSpLocks noChangeAspect="1"/>
          </p:cNvGrpSpPr>
          <p:nvPr/>
        </p:nvGrpSpPr>
        <p:grpSpPr>
          <a:xfrm>
            <a:off x="1828800" y="4786745"/>
            <a:ext cx="171450" cy="187242"/>
            <a:chOff x="899456" y="0"/>
            <a:chExt cx="516504" cy="564079"/>
          </a:xfrm>
        </p:grpSpPr>
        <p:sp>
          <p:nvSpPr>
            <p:cNvPr id="256" name="Shape 227"/>
            <p:cNvSpPr/>
            <p:nvPr/>
          </p:nvSpPr>
          <p:spPr>
            <a:xfrm>
              <a:off x="1017645" y="0"/>
              <a:ext cx="281710" cy="28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3782" y="21600"/>
                    <a:pt x="16327" y="20545"/>
                    <a:pt x="18436" y="18435"/>
                  </a:cubicBezTo>
                  <a:cubicBezTo>
                    <a:pt x="20546" y="16326"/>
                    <a:pt x="21600" y="13781"/>
                    <a:pt x="21600" y="10799"/>
                  </a:cubicBezTo>
                  <a:cubicBezTo>
                    <a:pt x="21600" y="7819"/>
                    <a:pt x="20546" y="5274"/>
                    <a:pt x="18436" y="3164"/>
                  </a:cubicBezTo>
                  <a:cubicBezTo>
                    <a:pt x="16327" y="1055"/>
                    <a:pt x="13782" y="0"/>
                    <a:pt x="10800" y="0"/>
                  </a:cubicBezTo>
                  <a:cubicBezTo>
                    <a:pt x="7818" y="0"/>
                    <a:pt x="5273" y="1055"/>
                    <a:pt x="3164" y="3164"/>
                  </a:cubicBezTo>
                  <a:cubicBezTo>
                    <a:pt x="1054" y="5274"/>
                    <a:pt x="0" y="7819"/>
                    <a:pt x="0" y="10799"/>
                  </a:cubicBezTo>
                  <a:cubicBezTo>
                    <a:pt x="0" y="13781"/>
                    <a:pt x="1054" y="16326"/>
                    <a:pt x="3164" y="18435"/>
                  </a:cubicBezTo>
                  <a:cubicBezTo>
                    <a:pt x="5273" y="20545"/>
                    <a:pt x="7818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  <p:sp>
          <p:nvSpPr>
            <p:cNvPr id="257" name="Shape 228"/>
            <p:cNvSpPr/>
            <p:nvPr/>
          </p:nvSpPr>
          <p:spPr>
            <a:xfrm>
              <a:off x="899456" y="258889"/>
              <a:ext cx="516504" cy="30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6" y="12189"/>
                  </a:moveTo>
                  <a:cubicBezTo>
                    <a:pt x="21510" y="11315"/>
                    <a:pt x="21438" y="10372"/>
                    <a:pt x="21331" y="9359"/>
                  </a:cubicBezTo>
                  <a:cubicBezTo>
                    <a:pt x="21224" y="8346"/>
                    <a:pt x="21088" y="7406"/>
                    <a:pt x="20924" y="6541"/>
                  </a:cubicBezTo>
                  <a:cubicBezTo>
                    <a:pt x="20761" y="5676"/>
                    <a:pt x="20541" y="4833"/>
                    <a:pt x="20264" y="4011"/>
                  </a:cubicBezTo>
                  <a:cubicBezTo>
                    <a:pt x="19988" y="3188"/>
                    <a:pt x="19671" y="2488"/>
                    <a:pt x="19313" y="1908"/>
                  </a:cubicBezTo>
                  <a:cubicBezTo>
                    <a:pt x="18955" y="1327"/>
                    <a:pt x="18518" y="865"/>
                    <a:pt x="18002" y="518"/>
                  </a:cubicBezTo>
                  <a:cubicBezTo>
                    <a:pt x="17485" y="173"/>
                    <a:pt x="16915" y="0"/>
                    <a:pt x="16291" y="0"/>
                  </a:cubicBezTo>
                  <a:cubicBezTo>
                    <a:pt x="16200" y="0"/>
                    <a:pt x="15984" y="185"/>
                    <a:pt x="15647" y="557"/>
                  </a:cubicBezTo>
                  <a:cubicBezTo>
                    <a:pt x="15310" y="930"/>
                    <a:pt x="14929" y="1346"/>
                    <a:pt x="14504" y="1803"/>
                  </a:cubicBezTo>
                  <a:cubicBezTo>
                    <a:pt x="14079" y="2262"/>
                    <a:pt x="13527" y="2678"/>
                    <a:pt x="12847" y="3050"/>
                  </a:cubicBezTo>
                  <a:cubicBezTo>
                    <a:pt x="12167" y="3422"/>
                    <a:pt x="11485" y="3608"/>
                    <a:pt x="10799" y="3608"/>
                  </a:cubicBezTo>
                  <a:cubicBezTo>
                    <a:pt x="10114" y="3608"/>
                    <a:pt x="9432" y="3422"/>
                    <a:pt x="8752" y="3050"/>
                  </a:cubicBezTo>
                  <a:cubicBezTo>
                    <a:pt x="8071" y="2678"/>
                    <a:pt x="7519" y="2262"/>
                    <a:pt x="7095" y="1803"/>
                  </a:cubicBezTo>
                  <a:cubicBezTo>
                    <a:pt x="6670" y="1346"/>
                    <a:pt x="6290" y="930"/>
                    <a:pt x="5952" y="557"/>
                  </a:cubicBezTo>
                  <a:cubicBezTo>
                    <a:pt x="5615" y="185"/>
                    <a:pt x="5400" y="0"/>
                    <a:pt x="5308" y="0"/>
                  </a:cubicBezTo>
                  <a:cubicBezTo>
                    <a:pt x="4684" y="0"/>
                    <a:pt x="4113" y="173"/>
                    <a:pt x="3598" y="518"/>
                  </a:cubicBezTo>
                  <a:cubicBezTo>
                    <a:pt x="3081" y="865"/>
                    <a:pt x="2643" y="1327"/>
                    <a:pt x="2286" y="1908"/>
                  </a:cubicBezTo>
                  <a:cubicBezTo>
                    <a:pt x="1928" y="2488"/>
                    <a:pt x="1611" y="3188"/>
                    <a:pt x="1335" y="4011"/>
                  </a:cubicBezTo>
                  <a:cubicBezTo>
                    <a:pt x="1058" y="4833"/>
                    <a:pt x="838" y="5676"/>
                    <a:pt x="675" y="6541"/>
                  </a:cubicBezTo>
                  <a:cubicBezTo>
                    <a:pt x="511" y="7406"/>
                    <a:pt x="376" y="8346"/>
                    <a:pt x="268" y="9359"/>
                  </a:cubicBezTo>
                  <a:cubicBezTo>
                    <a:pt x="161" y="10372"/>
                    <a:pt x="89" y="11315"/>
                    <a:pt x="53" y="12189"/>
                  </a:cubicBezTo>
                  <a:cubicBezTo>
                    <a:pt x="17" y="13062"/>
                    <a:pt x="0" y="13959"/>
                    <a:pt x="0" y="14877"/>
                  </a:cubicBezTo>
                  <a:cubicBezTo>
                    <a:pt x="0" y="16952"/>
                    <a:pt x="373" y="18592"/>
                    <a:pt x="1120" y="19797"/>
                  </a:cubicBezTo>
                  <a:cubicBezTo>
                    <a:pt x="1866" y="20998"/>
                    <a:pt x="2858" y="21600"/>
                    <a:pt x="4096" y="21600"/>
                  </a:cubicBezTo>
                  <a:lnTo>
                    <a:pt x="17504" y="21600"/>
                  </a:lnTo>
                  <a:cubicBezTo>
                    <a:pt x="18742" y="21600"/>
                    <a:pt x="19733" y="20998"/>
                    <a:pt x="20480" y="19797"/>
                  </a:cubicBezTo>
                  <a:cubicBezTo>
                    <a:pt x="21227" y="18592"/>
                    <a:pt x="21600" y="16952"/>
                    <a:pt x="21600" y="14877"/>
                  </a:cubicBezTo>
                  <a:cubicBezTo>
                    <a:pt x="21600" y="13959"/>
                    <a:pt x="21582" y="13062"/>
                    <a:pt x="21546" y="12189"/>
                  </a:cubicBezTo>
                  <a:cubicBezTo>
                    <a:pt x="21546" y="12189"/>
                    <a:pt x="21546" y="12189"/>
                    <a:pt x="21546" y="1218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</p:grpSp>
      <p:sp>
        <p:nvSpPr>
          <p:cNvPr id="258" name="Text Placeholder 13"/>
          <p:cNvSpPr txBox="1">
            <a:spLocks/>
          </p:cNvSpPr>
          <p:nvPr/>
        </p:nvSpPr>
        <p:spPr>
          <a:xfrm rot="19805988">
            <a:off x="8824371" y="1552659"/>
            <a:ext cx="3226705" cy="2040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TITLE 1</a:t>
            </a:r>
          </a:p>
        </p:txBody>
      </p:sp>
      <p:sp>
        <p:nvSpPr>
          <p:cNvPr id="259" name="Text Placeholder 13"/>
          <p:cNvSpPr txBox="1">
            <a:spLocks/>
          </p:cNvSpPr>
          <p:nvPr/>
        </p:nvSpPr>
        <p:spPr>
          <a:xfrm rot="19805988">
            <a:off x="9356511" y="2405225"/>
            <a:ext cx="2130956" cy="344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TITLE 2</a:t>
            </a:r>
          </a:p>
        </p:txBody>
      </p:sp>
      <p:sp>
        <p:nvSpPr>
          <p:cNvPr id="260" name="Text Placeholder 13"/>
          <p:cNvSpPr txBox="1">
            <a:spLocks/>
          </p:cNvSpPr>
          <p:nvPr/>
        </p:nvSpPr>
        <p:spPr>
          <a:xfrm rot="19805988">
            <a:off x="9840160" y="3161816"/>
            <a:ext cx="1854116" cy="358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TITLE 3</a:t>
            </a:r>
          </a:p>
        </p:txBody>
      </p:sp>
      <p:sp>
        <p:nvSpPr>
          <p:cNvPr id="261" name="Text Placeholder 13"/>
          <p:cNvSpPr txBox="1">
            <a:spLocks/>
          </p:cNvSpPr>
          <p:nvPr/>
        </p:nvSpPr>
        <p:spPr>
          <a:xfrm rot="19805988">
            <a:off x="10493775" y="4104386"/>
            <a:ext cx="1373995" cy="444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TITLE 4</a:t>
            </a:r>
          </a:p>
        </p:txBody>
      </p:sp>
      <p:sp>
        <p:nvSpPr>
          <p:cNvPr id="72" name="Rectangle 71"/>
          <p:cNvSpPr/>
          <p:nvPr/>
        </p:nvSpPr>
        <p:spPr>
          <a:xfrm>
            <a:off x="934462" y="797718"/>
            <a:ext cx="45719" cy="683491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55594" y="728515"/>
            <a:ext cx="2673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OUR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Regular" charset="0"/>
                <a:cs typeface="Arial Regular" charset="0"/>
              </a:rPr>
              <a:t>STRATEGY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075705" y="1111500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It has survived not only five centuries, but also the leap into electronic typesetting.</a:t>
            </a:r>
          </a:p>
        </p:txBody>
      </p:sp>
    </p:spTree>
    <p:extLst>
      <p:ext uri="{BB962C8B-B14F-4D97-AF65-F5344CB8AC3E}">
        <p14:creationId xmlns:p14="http://schemas.microsoft.com/office/powerpoint/2010/main" val="177963677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34462" y="5410200"/>
            <a:ext cx="10748536" cy="672350"/>
          </a:xfrm>
          <a:prstGeom prst="rect">
            <a:avLst/>
          </a:prstGeom>
        </p:spPr>
        <p:txBody>
          <a:bodyPr wrap="square" lIns="117208" tIns="58604" rIns="117208" bIns="58604">
            <a:spAutoFit/>
          </a:bodyPr>
          <a:lstStyle/>
          <a:p>
            <a:r>
              <a:rPr lang="en-US" sz="1200" b="1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b="1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b="1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b="1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b="1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b="1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b="1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</a:t>
            </a:r>
            <a:r>
              <a:rPr lang="en-US" sz="1200" b="1" dirty="0" smtClean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unchanged.</a:t>
            </a:r>
            <a:endParaRPr lang="en-US" sz="1200" b="1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 Placeholder 17"/>
          <p:cNvSpPr txBox="1">
            <a:spLocks/>
          </p:cNvSpPr>
          <p:nvPr/>
        </p:nvSpPr>
        <p:spPr>
          <a:xfrm>
            <a:off x="8894622" y="2052641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MORE INVESTOR</a:t>
            </a:r>
          </a:p>
        </p:txBody>
      </p:sp>
      <p:sp>
        <p:nvSpPr>
          <p:cNvPr id="100" name="Text Placeholder 18"/>
          <p:cNvSpPr txBox="1">
            <a:spLocks/>
          </p:cNvSpPr>
          <p:nvPr/>
        </p:nvSpPr>
        <p:spPr>
          <a:xfrm>
            <a:off x="8894621" y="2205040"/>
            <a:ext cx="2788377" cy="7471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defRPr/>
            </a:pP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conseSed ut perspiciatis unde omnis iste natus error sit volupueerror sit volu</a:t>
            </a:r>
          </a:p>
        </p:txBody>
      </p:sp>
      <p:sp>
        <p:nvSpPr>
          <p:cNvPr id="101" name="Text Placeholder 17"/>
          <p:cNvSpPr txBox="1">
            <a:spLocks/>
          </p:cNvSpPr>
          <p:nvPr/>
        </p:nvSpPr>
        <p:spPr>
          <a:xfrm>
            <a:off x="8894622" y="3136166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INSURANCE</a:t>
            </a:r>
          </a:p>
        </p:txBody>
      </p:sp>
      <p:sp>
        <p:nvSpPr>
          <p:cNvPr id="102" name="Text Placeholder 18"/>
          <p:cNvSpPr txBox="1">
            <a:spLocks/>
          </p:cNvSpPr>
          <p:nvPr/>
        </p:nvSpPr>
        <p:spPr>
          <a:xfrm>
            <a:off x="8894621" y="3288566"/>
            <a:ext cx="2788377" cy="7471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defRPr/>
            </a:pP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conseSed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perspiciatis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unde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omnis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iste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natuerror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volus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error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volupue</a:t>
            </a:r>
            <a:endParaRPr lang="id-ID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 Placeholder 17"/>
          <p:cNvSpPr txBox="1">
            <a:spLocks/>
          </p:cNvSpPr>
          <p:nvPr/>
        </p:nvSpPr>
        <p:spPr>
          <a:xfrm>
            <a:off x="8894622" y="4282496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CHARITY</a:t>
            </a:r>
          </a:p>
        </p:txBody>
      </p:sp>
      <p:sp>
        <p:nvSpPr>
          <p:cNvPr id="104" name="Text Placeholder 18"/>
          <p:cNvSpPr txBox="1">
            <a:spLocks/>
          </p:cNvSpPr>
          <p:nvPr/>
        </p:nvSpPr>
        <p:spPr>
          <a:xfrm>
            <a:off x="8894622" y="4434895"/>
            <a:ext cx="2788376" cy="7471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defRPr/>
            </a:pP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conseSed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perspiciatis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unde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omnis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iste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natus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error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volupueerror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volu</a:t>
            </a:r>
            <a:endParaRPr lang="id-ID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5" name="Text Placeholder 17"/>
          <p:cNvSpPr txBox="1">
            <a:spLocks/>
          </p:cNvSpPr>
          <p:nvPr/>
        </p:nvSpPr>
        <p:spPr>
          <a:xfrm>
            <a:off x="612423" y="2052641"/>
            <a:ext cx="2587793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PRODUCT QUALITY</a:t>
            </a:r>
          </a:p>
        </p:txBody>
      </p:sp>
      <p:sp>
        <p:nvSpPr>
          <p:cNvPr id="106" name="Text Placeholder 18"/>
          <p:cNvSpPr txBox="1">
            <a:spLocks/>
          </p:cNvSpPr>
          <p:nvPr/>
        </p:nvSpPr>
        <p:spPr>
          <a:xfrm>
            <a:off x="802899" y="2205040"/>
            <a:ext cx="2397317" cy="841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lnSpc>
                <a:spcPct val="110000"/>
              </a:lnSpc>
              <a:spcBef>
                <a:spcPts val="1000"/>
              </a:spcBef>
              <a:defRPr/>
            </a:pP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conseSed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perspiciatis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unde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omnis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iste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natus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error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volupuenatus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error</a:t>
            </a:r>
            <a:r>
              <a:rPr lang="id-ID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id-ID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volu</a:t>
            </a:r>
            <a:endParaRPr lang="id-ID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7" name="Text Placeholder 17"/>
          <p:cNvSpPr txBox="1">
            <a:spLocks/>
          </p:cNvSpPr>
          <p:nvPr/>
        </p:nvSpPr>
        <p:spPr>
          <a:xfrm>
            <a:off x="612423" y="3136166"/>
            <a:ext cx="2587793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MORE EARN</a:t>
            </a:r>
          </a:p>
        </p:txBody>
      </p:sp>
      <p:sp>
        <p:nvSpPr>
          <p:cNvPr id="108" name="Text Placeholder 18"/>
          <p:cNvSpPr txBox="1">
            <a:spLocks/>
          </p:cNvSpPr>
          <p:nvPr/>
        </p:nvSpPr>
        <p:spPr>
          <a:xfrm>
            <a:off x="802899" y="3288566"/>
            <a:ext cx="2397317" cy="841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lnSpc>
                <a:spcPct val="110000"/>
              </a:lnSpc>
              <a:spcBef>
                <a:spcPts val="1000"/>
              </a:spcBef>
              <a:defRPr/>
            </a:pPr>
            <a:r>
              <a:rPr lang="id-ID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conseSed ut perspiciatis unde omnis iste natus error sit volupueerror sit volu</a:t>
            </a:r>
            <a:endParaRPr lang="id-ID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9" name="Text Placeholder 17"/>
          <p:cNvSpPr txBox="1">
            <a:spLocks/>
          </p:cNvSpPr>
          <p:nvPr/>
        </p:nvSpPr>
        <p:spPr>
          <a:xfrm>
            <a:off x="612423" y="4282496"/>
            <a:ext cx="2587793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MORE TARGET</a:t>
            </a:r>
          </a:p>
        </p:txBody>
      </p:sp>
      <p:sp>
        <p:nvSpPr>
          <p:cNvPr id="110" name="Text Placeholder 18"/>
          <p:cNvSpPr txBox="1">
            <a:spLocks/>
          </p:cNvSpPr>
          <p:nvPr/>
        </p:nvSpPr>
        <p:spPr>
          <a:xfrm>
            <a:off x="802899" y="4434895"/>
            <a:ext cx="2397317" cy="841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lnSpc>
                <a:spcPct val="110000"/>
              </a:lnSpc>
              <a:spcBef>
                <a:spcPts val="1000"/>
              </a:spcBef>
              <a:defRPr/>
            </a:pPr>
            <a:r>
              <a:rPr lang="id-ID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conseSed ut perspiciatis unde omnis iste natus error sit volupueerror sit volu</a:t>
            </a:r>
            <a:endParaRPr lang="id-ID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 rot="10800000" flipH="1" flipV="1">
            <a:off x="3531437" y="2107398"/>
            <a:ext cx="1030302" cy="553523"/>
          </a:xfrm>
          <a:prstGeom prst="rect">
            <a:avLst/>
          </a:prstGeom>
          <a:solidFill>
            <a:srgbClr val="ECECEC"/>
          </a:solidFill>
          <a:ln w="7938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Arial Regular" charset="0"/>
            </a:endParaRPr>
          </a:p>
        </p:txBody>
      </p:sp>
      <p:sp>
        <p:nvSpPr>
          <p:cNvPr id="113" name="Shape 313"/>
          <p:cNvSpPr/>
          <p:nvPr/>
        </p:nvSpPr>
        <p:spPr>
          <a:xfrm>
            <a:off x="3892453" y="2237139"/>
            <a:ext cx="298499" cy="289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600" extrusionOk="0">
                <a:moveTo>
                  <a:pt x="8400" y="0"/>
                </a:moveTo>
                <a:cubicBezTo>
                  <a:pt x="3600" y="0"/>
                  <a:pt x="0" y="3946"/>
                  <a:pt x="0" y="8723"/>
                </a:cubicBezTo>
                <a:cubicBezTo>
                  <a:pt x="0" y="13500"/>
                  <a:pt x="3600" y="17238"/>
                  <a:pt x="8400" y="17238"/>
                </a:cubicBezTo>
                <a:cubicBezTo>
                  <a:pt x="10400" y="17238"/>
                  <a:pt x="12200" y="16615"/>
                  <a:pt x="13600" y="15369"/>
                </a:cubicBezTo>
                <a:cubicBezTo>
                  <a:pt x="13600" y="15369"/>
                  <a:pt x="13800" y="15577"/>
                  <a:pt x="13800" y="15785"/>
                </a:cubicBezTo>
                <a:cubicBezTo>
                  <a:pt x="19000" y="20977"/>
                  <a:pt x="19000" y="20977"/>
                  <a:pt x="19000" y="20977"/>
                </a:cubicBezTo>
                <a:cubicBezTo>
                  <a:pt x="19400" y="21392"/>
                  <a:pt x="19800" y="21600"/>
                  <a:pt x="20000" y="21600"/>
                </a:cubicBezTo>
                <a:cubicBezTo>
                  <a:pt x="20400" y="21600"/>
                  <a:pt x="20800" y="21392"/>
                  <a:pt x="21200" y="20977"/>
                </a:cubicBezTo>
                <a:cubicBezTo>
                  <a:pt x="21600" y="20562"/>
                  <a:pt x="21600" y="19523"/>
                  <a:pt x="21200" y="18900"/>
                </a:cubicBezTo>
                <a:cubicBezTo>
                  <a:pt x="16000" y="13500"/>
                  <a:pt x="16000" y="13500"/>
                  <a:pt x="16000" y="13500"/>
                </a:cubicBezTo>
                <a:cubicBezTo>
                  <a:pt x="15800" y="13500"/>
                  <a:pt x="15600" y="13292"/>
                  <a:pt x="15400" y="13292"/>
                </a:cubicBezTo>
                <a:cubicBezTo>
                  <a:pt x="16200" y="11838"/>
                  <a:pt x="16600" y="10385"/>
                  <a:pt x="16600" y="8723"/>
                </a:cubicBezTo>
                <a:cubicBezTo>
                  <a:pt x="16600" y="3946"/>
                  <a:pt x="13000" y="0"/>
                  <a:pt x="8400" y="0"/>
                </a:cubicBezTo>
                <a:close/>
                <a:moveTo>
                  <a:pt x="8400" y="2700"/>
                </a:moveTo>
                <a:cubicBezTo>
                  <a:pt x="11600" y="2700"/>
                  <a:pt x="14200" y="5400"/>
                  <a:pt x="14200" y="8723"/>
                </a:cubicBezTo>
                <a:cubicBezTo>
                  <a:pt x="14200" y="9762"/>
                  <a:pt x="13800" y="10800"/>
                  <a:pt x="13200" y="11838"/>
                </a:cubicBezTo>
                <a:cubicBezTo>
                  <a:pt x="12800" y="12669"/>
                  <a:pt x="12800" y="12669"/>
                  <a:pt x="12800" y="12669"/>
                </a:cubicBezTo>
                <a:cubicBezTo>
                  <a:pt x="12000" y="13292"/>
                  <a:pt x="12000" y="13292"/>
                  <a:pt x="12000" y="13292"/>
                </a:cubicBezTo>
                <a:cubicBezTo>
                  <a:pt x="11000" y="14123"/>
                  <a:pt x="9600" y="14538"/>
                  <a:pt x="8400" y="14538"/>
                </a:cubicBezTo>
                <a:cubicBezTo>
                  <a:pt x="5200" y="14538"/>
                  <a:pt x="2600" y="12046"/>
                  <a:pt x="2600" y="8723"/>
                </a:cubicBezTo>
                <a:cubicBezTo>
                  <a:pt x="2600" y="5400"/>
                  <a:pt x="5200" y="2700"/>
                  <a:pt x="8400" y="2700"/>
                </a:cubicBezTo>
                <a:close/>
              </a:path>
            </a:pathLst>
          </a:custGeom>
          <a:solidFill>
            <a:srgbClr val="38265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115" name="Rectangle 11"/>
          <p:cNvSpPr>
            <a:spLocks noChangeArrowheads="1"/>
          </p:cNvSpPr>
          <p:nvPr/>
        </p:nvSpPr>
        <p:spPr bwMode="auto">
          <a:xfrm rot="10800000" flipH="1" flipV="1">
            <a:off x="3531437" y="3132131"/>
            <a:ext cx="1030302" cy="553523"/>
          </a:xfrm>
          <a:prstGeom prst="rect">
            <a:avLst/>
          </a:prstGeom>
          <a:solidFill>
            <a:srgbClr val="ECECEC"/>
          </a:solidFill>
          <a:ln w="7938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Arial Regular" charset="0"/>
            </a:endParaRPr>
          </a:p>
        </p:txBody>
      </p:sp>
      <p:sp>
        <p:nvSpPr>
          <p:cNvPr id="116" name="Shape 335"/>
          <p:cNvSpPr/>
          <p:nvPr/>
        </p:nvSpPr>
        <p:spPr>
          <a:xfrm>
            <a:off x="3875919" y="3287082"/>
            <a:ext cx="298499" cy="317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7" extrusionOk="0">
                <a:moveTo>
                  <a:pt x="10665" y="9681"/>
                </a:moveTo>
                <a:cubicBezTo>
                  <a:pt x="10079" y="14119"/>
                  <a:pt x="7081" y="15033"/>
                  <a:pt x="7081" y="18117"/>
                </a:cubicBezTo>
                <a:cubicBezTo>
                  <a:pt x="7081" y="20023"/>
                  <a:pt x="8782" y="21567"/>
                  <a:pt x="10799" y="21567"/>
                </a:cubicBezTo>
                <a:cubicBezTo>
                  <a:pt x="12818" y="21567"/>
                  <a:pt x="14519" y="20023"/>
                  <a:pt x="14519" y="18117"/>
                </a:cubicBezTo>
                <a:cubicBezTo>
                  <a:pt x="14519" y="15033"/>
                  <a:pt x="11521" y="14119"/>
                  <a:pt x="10935" y="9681"/>
                </a:cubicBezTo>
                <a:cubicBezTo>
                  <a:pt x="10917" y="9547"/>
                  <a:pt x="10683" y="9547"/>
                  <a:pt x="10665" y="9681"/>
                </a:cubicBezTo>
                <a:close/>
                <a:moveTo>
                  <a:pt x="18015" y="101"/>
                </a:moveTo>
                <a:cubicBezTo>
                  <a:pt x="17997" y="-33"/>
                  <a:pt x="17762" y="-33"/>
                  <a:pt x="17744" y="101"/>
                </a:cubicBezTo>
                <a:cubicBezTo>
                  <a:pt x="17159" y="4539"/>
                  <a:pt x="14160" y="5453"/>
                  <a:pt x="14160" y="8537"/>
                </a:cubicBezTo>
                <a:cubicBezTo>
                  <a:pt x="14160" y="10442"/>
                  <a:pt x="15863" y="11987"/>
                  <a:pt x="17880" y="11987"/>
                </a:cubicBezTo>
                <a:cubicBezTo>
                  <a:pt x="19897" y="11987"/>
                  <a:pt x="21600" y="10442"/>
                  <a:pt x="21600" y="8537"/>
                </a:cubicBezTo>
                <a:cubicBezTo>
                  <a:pt x="21600" y="5453"/>
                  <a:pt x="18602" y="4539"/>
                  <a:pt x="18015" y="101"/>
                </a:cubicBezTo>
                <a:close/>
                <a:moveTo>
                  <a:pt x="3856" y="101"/>
                </a:moveTo>
                <a:cubicBezTo>
                  <a:pt x="3838" y="-33"/>
                  <a:pt x="3603" y="-33"/>
                  <a:pt x="3586" y="101"/>
                </a:cubicBezTo>
                <a:cubicBezTo>
                  <a:pt x="2999" y="4539"/>
                  <a:pt x="0" y="5453"/>
                  <a:pt x="0" y="8537"/>
                </a:cubicBezTo>
                <a:cubicBezTo>
                  <a:pt x="0" y="10442"/>
                  <a:pt x="1703" y="11987"/>
                  <a:pt x="3720" y="11987"/>
                </a:cubicBezTo>
                <a:cubicBezTo>
                  <a:pt x="5739" y="11987"/>
                  <a:pt x="7440" y="10442"/>
                  <a:pt x="7440" y="8537"/>
                </a:cubicBezTo>
                <a:cubicBezTo>
                  <a:pt x="7440" y="5453"/>
                  <a:pt x="4442" y="4539"/>
                  <a:pt x="3856" y="101"/>
                </a:cubicBezTo>
                <a:close/>
              </a:path>
            </a:pathLst>
          </a:custGeom>
          <a:solidFill>
            <a:srgbClr val="6E913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118" name="Rectangle 18"/>
          <p:cNvSpPr>
            <a:spLocks noChangeArrowheads="1"/>
          </p:cNvSpPr>
          <p:nvPr/>
        </p:nvSpPr>
        <p:spPr bwMode="auto">
          <a:xfrm rot="10800000" flipH="1" flipV="1">
            <a:off x="3531437" y="4340966"/>
            <a:ext cx="1030302" cy="553523"/>
          </a:xfrm>
          <a:prstGeom prst="rect">
            <a:avLst/>
          </a:prstGeom>
          <a:solidFill>
            <a:srgbClr val="ECECEC"/>
          </a:solidFill>
          <a:ln w="7938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Arial Regular" charset="0"/>
            </a:endParaRPr>
          </a:p>
        </p:txBody>
      </p:sp>
      <p:sp>
        <p:nvSpPr>
          <p:cNvPr id="119" name="Shape 339"/>
          <p:cNvSpPr/>
          <p:nvPr/>
        </p:nvSpPr>
        <p:spPr>
          <a:xfrm>
            <a:off x="3905964" y="4505372"/>
            <a:ext cx="251107" cy="262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9" y="19547"/>
                </a:moveTo>
                <a:lnTo>
                  <a:pt x="11679" y="14693"/>
                </a:lnTo>
                <a:lnTo>
                  <a:pt x="9921" y="14693"/>
                </a:lnTo>
                <a:lnTo>
                  <a:pt x="9921" y="19547"/>
                </a:lnTo>
                <a:cubicBezTo>
                  <a:pt x="5768" y="19134"/>
                  <a:pt x="2465" y="15832"/>
                  <a:pt x="2052" y="11679"/>
                </a:cubicBezTo>
                <a:lnTo>
                  <a:pt x="6907" y="11679"/>
                </a:lnTo>
                <a:lnTo>
                  <a:pt x="6907" y="9921"/>
                </a:lnTo>
                <a:lnTo>
                  <a:pt x="2052" y="9921"/>
                </a:lnTo>
                <a:cubicBezTo>
                  <a:pt x="2465" y="5768"/>
                  <a:pt x="5768" y="2466"/>
                  <a:pt x="9921" y="2054"/>
                </a:cubicBezTo>
                <a:lnTo>
                  <a:pt x="9921" y="6907"/>
                </a:lnTo>
                <a:lnTo>
                  <a:pt x="11679" y="6907"/>
                </a:lnTo>
                <a:lnTo>
                  <a:pt x="11679" y="2054"/>
                </a:lnTo>
                <a:cubicBezTo>
                  <a:pt x="15832" y="2466"/>
                  <a:pt x="19135" y="5768"/>
                  <a:pt x="19548" y="9921"/>
                </a:cubicBezTo>
                <a:lnTo>
                  <a:pt x="14693" y="9921"/>
                </a:lnTo>
                <a:lnTo>
                  <a:pt x="14693" y="11679"/>
                </a:lnTo>
                <a:lnTo>
                  <a:pt x="19548" y="11679"/>
                </a:lnTo>
                <a:cubicBezTo>
                  <a:pt x="19135" y="15832"/>
                  <a:pt x="15832" y="19134"/>
                  <a:pt x="11679" y="19547"/>
                </a:cubicBezTo>
                <a:close/>
                <a:moveTo>
                  <a:pt x="10799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799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799" y="0"/>
                </a:cubicBezTo>
                <a:close/>
              </a:path>
            </a:pathLst>
          </a:custGeom>
          <a:solidFill>
            <a:srgbClr val="382656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121" name="Rectangle 5"/>
          <p:cNvSpPr>
            <a:spLocks noChangeArrowheads="1"/>
          </p:cNvSpPr>
          <p:nvPr/>
        </p:nvSpPr>
        <p:spPr bwMode="auto">
          <a:xfrm flipH="1">
            <a:off x="7516893" y="2139142"/>
            <a:ext cx="1030302" cy="548792"/>
          </a:xfrm>
          <a:prstGeom prst="rect">
            <a:avLst/>
          </a:prstGeom>
          <a:solidFill>
            <a:srgbClr val="ECECEC"/>
          </a:solidFill>
          <a:ln w="7938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Arial Regular" charset="0"/>
            </a:endParaRPr>
          </a:p>
        </p:txBody>
      </p:sp>
      <p:grpSp>
        <p:nvGrpSpPr>
          <p:cNvPr id="122" name="Group 174"/>
          <p:cNvGrpSpPr/>
          <p:nvPr/>
        </p:nvGrpSpPr>
        <p:grpSpPr>
          <a:xfrm>
            <a:off x="7919846" y="2294143"/>
            <a:ext cx="256059" cy="238767"/>
            <a:chOff x="7908311" y="2282136"/>
            <a:chExt cx="295275" cy="275336"/>
          </a:xfrm>
          <a:solidFill>
            <a:srgbClr val="6E913E"/>
          </a:solidFill>
        </p:grpSpPr>
        <p:sp>
          <p:nvSpPr>
            <p:cNvPr id="123" name="Shape 343"/>
            <p:cNvSpPr/>
            <p:nvPr/>
          </p:nvSpPr>
          <p:spPr>
            <a:xfrm>
              <a:off x="7927261" y="2282136"/>
              <a:ext cx="79052" cy="7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21600"/>
                  </a:moveTo>
                  <a:cubicBezTo>
                    <a:pt x="13782" y="21600"/>
                    <a:pt x="16326" y="20546"/>
                    <a:pt x="18434" y="18437"/>
                  </a:cubicBezTo>
                  <a:cubicBezTo>
                    <a:pt x="20546" y="16328"/>
                    <a:pt x="21600" y="13782"/>
                    <a:pt x="21600" y="10801"/>
                  </a:cubicBezTo>
                  <a:cubicBezTo>
                    <a:pt x="21600" y="7820"/>
                    <a:pt x="20546" y="5274"/>
                    <a:pt x="18434" y="3166"/>
                  </a:cubicBezTo>
                  <a:cubicBezTo>
                    <a:pt x="16326" y="1054"/>
                    <a:pt x="13782" y="0"/>
                    <a:pt x="10799" y="0"/>
                  </a:cubicBezTo>
                  <a:cubicBezTo>
                    <a:pt x="7818" y="0"/>
                    <a:pt x="5274" y="1054"/>
                    <a:pt x="3163" y="3166"/>
                  </a:cubicBezTo>
                  <a:cubicBezTo>
                    <a:pt x="1054" y="5274"/>
                    <a:pt x="0" y="7818"/>
                    <a:pt x="0" y="10801"/>
                  </a:cubicBezTo>
                  <a:cubicBezTo>
                    <a:pt x="0" y="13782"/>
                    <a:pt x="1054" y="16328"/>
                    <a:pt x="3163" y="18437"/>
                  </a:cubicBezTo>
                  <a:cubicBezTo>
                    <a:pt x="5274" y="20546"/>
                    <a:pt x="7818" y="21600"/>
                    <a:pt x="10799" y="21600"/>
                  </a:cubicBezTo>
                  <a:cubicBezTo>
                    <a:pt x="10799" y="21600"/>
                    <a:pt x="10799" y="21600"/>
                    <a:pt x="10799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  <p:sp>
          <p:nvSpPr>
            <p:cNvPr id="124" name="Shape 344"/>
            <p:cNvSpPr/>
            <p:nvPr/>
          </p:nvSpPr>
          <p:spPr>
            <a:xfrm>
              <a:off x="7995959" y="2320037"/>
              <a:ext cx="118573" cy="11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4" y="18436"/>
                  </a:moveTo>
                  <a:cubicBezTo>
                    <a:pt x="5273" y="20546"/>
                    <a:pt x="7818" y="21600"/>
                    <a:pt x="10800" y="21600"/>
                  </a:cubicBezTo>
                  <a:cubicBezTo>
                    <a:pt x="13782" y="21600"/>
                    <a:pt x="16327" y="20546"/>
                    <a:pt x="18436" y="18436"/>
                  </a:cubicBezTo>
                  <a:cubicBezTo>
                    <a:pt x="20546" y="16327"/>
                    <a:pt x="21600" y="13782"/>
                    <a:pt x="21600" y="10800"/>
                  </a:cubicBezTo>
                  <a:cubicBezTo>
                    <a:pt x="21600" y="7818"/>
                    <a:pt x="20546" y="5273"/>
                    <a:pt x="18436" y="3164"/>
                  </a:cubicBezTo>
                  <a:cubicBezTo>
                    <a:pt x="16327" y="1054"/>
                    <a:pt x="13782" y="0"/>
                    <a:pt x="10800" y="0"/>
                  </a:cubicBezTo>
                  <a:cubicBezTo>
                    <a:pt x="7818" y="0"/>
                    <a:pt x="5273" y="1055"/>
                    <a:pt x="3164" y="3164"/>
                  </a:cubicBezTo>
                  <a:cubicBezTo>
                    <a:pt x="1055" y="5273"/>
                    <a:pt x="0" y="7818"/>
                    <a:pt x="0" y="10800"/>
                  </a:cubicBezTo>
                  <a:cubicBezTo>
                    <a:pt x="0" y="13782"/>
                    <a:pt x="1055" y="16327"/>
                    <a:pt x="3164" y="18436"/>
                  </a:cubicBezTo>
                  <a:cubicBezTo>
                    <a:pt x="3164" y="18436"/>
                    <a:pt x="3164" y="18436"/>
                    <a:pt x="3164" y="1843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  <p:sp>
          <p:nvSpPr>
            <p:cNvPr id="125" name="Shape 345"/>
            <p:cNvSpPr/>
            <p:nvPr/>
          </p:nvSpPr>
          <p:spPr>
            <a:xfrm>
              <a:off x="8104926" y="2282136"/>
              <a:ext cx="79052" cy="7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21600"/>
                  </a:moveTo>
                  <a:cubicBezTo>
                    <a:pt x="13780" y="21600"/>
                    <a:pt x="16326" y="20546"/>
                    <a:pt x="18434" y="18437"/>
                  </a:cubicBezTo>
                  <a:cubicBezTo>
                    <a:pt x="20546" y="16328"/>
                    <a:pt x="21600" y="13782"/>
                    <a:pt x="21600" y="10801"/>
                  </a:cubicBezTo>
                  <a:cubicBezTo>
                    <a:pt x="21600" y="7820"/>
                    <a:pt x="20546" y="5274"/>
                    <a:pt x="18434" y="3166"/>
                  </a:cubicBezTo>
                  <a:cubicBezTo>
                    <a:pt x="16326" y="1054"/>
                    <a:pt x="13780" y="0"/>
                    <a:pt x="10799" y="0"/>
                  </a:cubicBezTo>
                  <a:cubicBezTo>
                    <a:pt x="7818" y="0"/>
                    <a:pt x="5272" y="1054"/>
                    <a:pt x="3163" y="3166"/>
                  </a:cubicBezTo>
                  <a:cubicBezTo>
                    <a:pt x="1054" y="5274"/>
                    <a:pt x="0" y="7818"/>
                    <a:pt x="0" y="10801"/>
                  </a:cubicBezTo>
                  <a:cubicBezTo>
                    <a:pt x="0" y="13782"/>
                    <a:pt x="1054" y="16328"/>
                    <a:pt x="3163" y="18437"/>
                  </a:cubicBezTo>
                  <a:cubicBezTo>
                    <a:pt x="5272" y="20546"/>
                    <a:pt x="7818" y="21600"/>
                    <a:pt x="10799" y="21600"/>
                  </a:cubicBezTo>
                  <a:cubicBezTo>
                    <a:pt x="10799" y="21600"/>
                    <a:pt x="10799" y="21600"/>
                    <a:pt x="10799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  <p:sp>
          <p:nvSpPr>
            <p:cNvPr id="126" name="Shape 346"/>
            <p:cNvSpPr/>
            <p:nvPr/>
          </p:nvSpPr>
          <p:spPr>
            <a:xfrm>
              <a:off x="8112033" y="2360308"/>
              <a:ext cx="91553" cy="7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7081" y="0"/>
                  </a:moveTo>
                  <a:cubicBezTo>
                    <a:pt x="16937" y="0"/>
                    <a:pt x="16409" y="296"/>
                    <a:pt x="15499" y="887"/>
                  </a:cubicBezTo>
                  <a:cubicBezTo>
                    <a:pt x="14588" y="1479"/>
                    <a:pt x="13403" y="2076"/>
                    <a:pt x="11947" y="2680"/>
                  </a:cubicBezTo>
                  <a:cubicBezTo>
                    <a:pt x="10491" y="3284"/>
                    <a:pt x="9046" y="3587"/>
                    <a:pt x="7612" y="3587"/>
                  </a:cubicBezTo>
                  <a:cubicBezTo>
                    <a:pt x="5986" y="3587"/>
                    <a:pt x="4372" y="3264"/>
                    <a:pt x="2768" y="2617"/>
                  </a:cubicBezTo>
                  <a:cubicBezTo>
                    <a:pt x="2890" y="3656"/>
                    <a:pt x="2951" y="4586"/>
                    <a:pt x="2951" y="5400"/>
                  </a:cubicBezTo>
                  <a:cubicBezTo>
                    <a:pt x="2951" y="9308"/>
                    <a:pt x="1967" y="12908"/>
                    <a:pt x="0" y="16200"/>
                  </a:cubicBezTo>
                  <a:cubicBezTo>
                    <a:pt x="3934" y="16339"/>
                    <a:pt x="7151" y="18138"/>
                    <a:pt x="9653" y="21600"/>
                  </a:cubicBezTo>
                  <a:lnTo>
                    <a:pt x="14534" y="21600"/>
                  </a:lnTo>
                  <a:cubicBezTo>
                    <a:pt x="16525" y="21600"/>
                    <a:pt x="18199" y="21028"/>
                    <a:pt x="19559" y="19890"/>
                  </a:cubicBezTo>
                  <a:cubicBezTo>
                    <a:pt x="20919" y="18751"/>
                    <a:pt x="21598" y="17085"/>
                    <a:pt x="21598" y="14890"/>
                  </a:cubicBezTo>
                  <a:cubicBezTo>
                    <a:pt x="21600" y="4965"/>
                    <a:pt x="20094" y="0"/>
                    <a:pt x="17081" y="0"/>
                  </a:cubicBezTo>
                  <a:cubicBezTo>
                    <a:pt x="17081" y="0"/>
                    <a:pt x="17081" y="0"/>
                    <a:pt x="17081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  <p:sp>
          <p:nvSpPr>
            <p:cNvPr id="127" name="Shape 347"/>
            <p:cNvSpPr/>
            <p:nvPr/>
          </p:nvSpPr>
          <p:spPr>
            <a:xfrm>
              <a:off x="7948582" y="2429005"/>
              <a:ext cx="217390" cy="12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32" y="9360"/>
                  </a:moveTo>
                  <a:cubicBezTo>
                    <a:pt x="21225" y="8347"/>
                    <a:pt x="21089" y="7408"/>
                    <a:pt x="20925" y="6543"/>
                  </a:cubicBezTo>
                  <a:cubicBezTo>
                    <a:pt x="20761" y="5678"/>
                    <a:pt x="20542" y="4834"/>
                    <a:pt x="20266" y="4011"/>
                  </a:cubicBezTo>
                  <a:cubicBezTo>
                    <a:pt x="19989" y="3190"/>
                    <a:pt x="19673" y="2489"/>
                    <a:pt x="19314" y="1909"/>
                  </a:cubicBezTo>
                  <a:cubicBezTo>
                    <a:pt x="18957" y="1329"/>
                    <a:pt x="18519" y="867"/>
                    <a:pt x="18002" y="520"/>
                  </a:cubicBezTo>
                  <a:cubicBezTo>
                    <a:pt x="17487" y="175"/>
                    <a:pt x="16916" y="0"/>
                    <a:pt x="16292" y="0"/>
                  </a:cubicBezTo>
                  <a:cubicBezTo>
                    <a:pt x="16190" y="0"/>
                    <a:pt x="15970" y="187"/>
                    <a:pt x="15632" y="559"/>
                  </a:cubicBezTo>
                  <a:cubicBezTo>
                    <a:pt x="15295" y="931"/>
                    <a:pt x="14922" y="1348"/>
                    <a:pt x="14512" y="1805"/>
                  </a:cubicBezTo>
                  <a:cubicBezTo>
                    <a:pt x="14103" y="2264"/>
                    <a:pt x="13557" y="2680"/>
                    <a:pt x="12871" y="3051"/>
                  </a:cubicBezTo>
                  <a:cubicBezTo>
                    <a:pt x="12185" y="3423"/>
                    <a:pt x="11496" y="3610"/>
                    <a:pt x="10800" y="3610"/>
                  </a:cubicBezTo>
                  <a:cubicBezTo>
                    <a:pt x="10104" y="3610"/>
                    <a:pt x="9414" y="3423"/>
                    <a:pt x="8729" y="3051"/>
                  </a:cubicBezTo>
                  <a:cubicBezTo>
                    <a:pt x="8043" y="2680"/>
                    <a:pt x="7496" y="2264"/>
                    <a:pt x="7087" y="1805"/>
                  </a:cubicBezTo>
                  <a:cubicBezTo>
                    <a:pt x="6678" y="1348"/>
                    <a:pt x="6304" y="931"/>
                    <a:pt x="5967" y="559"/>
                  </a:cubicBezTo>
                  <a:cubicBezTo>
                    <a:pt x="5630" y="187"/>
                    <a:pt x="5410" y="0"/>
                    <a:pt x="5308" y="0"/>
                  </a:cubicBezTo>
                  <a:cubicBezTo>
                    <a:pt x="4684" y="0"/>
                    <a:pt x="4113" y="175"/>
                    <a:pt x="3597" y="520"/>
                  </a:cubicBezTo>
                  <a:cubicBezTo>
                    <a:pt x="3081" y="867"/>
                    <a:pt x="2643" y="1329"/>
                    <a:pt x="2286" y="1909"/>
                  </a:cubicBezTo>
                  <a:cubicBezTo>
                    <a:pt x="1927" y="2488"/>
                    <a:pt x="1611" y="3190"/>
                    <a:pt x="1334" y="4011"/>
                  </a:cubicBezTo>
                  <a:cubicBezTo>
                    <a:pt x="1058" y="4834"/>
                    <a:pt x="839" y="5678"/>
                    <a:pt x="675" y="6543"/>
                  </a:cubicBezTo>
                  <a:cubicBezTo>
                    <a:pt x="511" y="7408"/>
                    <a:pt x="375" y="8347"/>
                    <a:pt x="268" y="9360"/>
                  </a:cubicBezTo>
                  <a:cubicBezTo>
                    <a:pt x="161" y="10371"/>
                    <a:pt x="89" y="11314"/>
                    <a:pt x="53" y="12189"/>
                  </a:cubicBezTo>
                  <a:cubicBezTo>
                    <a:pt x="17" y="13063"/>
                    <a:pt x="0" y="13959"/>
                    <a:pt x="0" y="14877"/>
                  </a:cubicBezTo>
                  <a:cubicBezTo>
                    <a:pt x="0" y="16953"/>
                    <a:pt x="372" y="18593"/>
                    <a:pt x="1119" y="19795"/>
                  </a:cubicBezTo>
                  <a:cubicBezTo>
                    <a:pt x="1866" y="20998"/>
                    <a:pt x="2858" y="21600"/>
                    <a:pt x="4096" y="21600"/>
                  </a:cubicBezTo>
                  <a:lnTo>
                    <a:pt x="17504" y="21600"/>
                  </a:lnTo>
                  <a:cubicBezTo>
                    <a:pt x="18741" y="21600"/>
                    <a:pt x="19734" y="20998"/>
                    <a:pt x="20480" y="19795"/>
                  </a:cubicBezTo>
                  <a:cubicBezTo>
                    <a:pt x="21227" y="18593"/>
                    <a:pt x="21600" y="16953"/>
                    <a:pt x="21600" y="14877"/>
                  </a:cubicBezTo>
                  <a:cubicBezTo>
                    <a:pt x="21600" y="13959"/>
                    <a:pt x="21582" y="13063"/>
                    <a:pt x="21547" y="12189"/>
                  </a:cubicBezTo>
                  <a:cubicBezTo>
                    <a:pt x="21511" y="11314"/>
                    <a:pt x="21439" y="10371"/>
                    <a:pt x="21332" y="9360"/>
                  </a:cubicBezTo>
                  <a:cubicBezTo>
                    <a:pt x="21332" y="9360"/>
                    <a:pt x="21332" y="9360"/>
                    <a:pt x="21332" y="936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  <p:sp>
          <p:nvSpPr>
            <p:cNvPr id="128" name="Shape 348"/>
            <p:cNvSpPr/>
            <p:nvPr/>
          </p:nvSpPr>
          <p:spPr>
            <a:xfrm>
              <a:off x="7908311" y="2360308"/>
              <a:ext cx="91562" cy="7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202"/>
                  </a:moveTo>
                  <a:cubicBezTo>
                    <a:pt x="19631" y="12910"/>
                    <a:pt x="18649" y="9310"/>
                    <a:pt x="18649" y="5401"/>
                  </a:cubicBezTo>
                  <a:cubicBezTo>
                    <a:pt x="18649" y="4586"/>
                    <a:pt x="18710" y="3659"/>
                    <a:pt x="18832" y="2617"/>
                  </a:cubicBezTo>
                  <a:cubicBezTo>
                    <a:pt x="17228" y="3264"/>
                    <a:pt x="15614" y="3588"/>
                    <a:pt x="13986" y="3588"/>
                  </a:cubicBezTo>
                  <a:cubicBezTo>
                    <a:pt x="12554" y="3588"/>
                    <a:pt x="11109" y="3284"/>
                    <a:pt x="9653" y="2680"/>
                  </a:cubicBezTo>
                  <a:cubicBezTo>
                    <a:pt x="8197" y="2076"/>
                    <a:pt x="7012" y="1479"/>
                    <a:pt x="6101" y="887"/>
                  </a:cubicBezTo>
                  <a:cubicBezTo>
                    <a:pt x="5191" y="296"/>
                    <a:pt x="4663" y="0"/>
                    <a:pt x="4516" y="0"/>
                  </a:cubicBezTo>
                  <a:cubicBezTo>
                    <a:pt x="1506" y="0"/>
                    <a:pt x="0" y="4966"/>
                    <a:pt x="0" y="14892"/>
                  </a:cubicBezTo>
                  <a:cubicBezTo>
                    <a:pt x="0" y="17087"/>
                    <a:pt x="681" y="18753"/>
                    <a:pt x="2039" y="19893"/>
                  </a:cubicBezTo>
                  <a:cubicBezTo>
                    <a:pt x="3399" y="21030"/>
                    <a:pt x="5075" y="21600"/>
                    <a:pt x="7066" y="21600"/>
                  </a:cubicBezTo>
                  <a:lnTo>
                    <a:pt x="11947" y="21600"/>
                  </a:lnTo>
                  <a:cubicBezTo>
                    <a:pt x="14449" y="18141"/>
                    <a:pt x="17664" y="16341"/>
                    <a:pt x="21600" y="16202"/>
                  </a:cubicBezTo>
                  <a:cubicBezTo>
                    <a:pt x="21600" y="16202"/>
                    <a:pt x="21600" y="16202"/>
                    <a:pt x="21600" y="16202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3200" dirty="0">
                <a:latin typeface="Arial Regular" charset="0"/>
              </a:endParaRPr>
            </a:p>
          </p:txBody>
        </p:sp>
      </p:grpSp>
      <p:sp>
        <p:nvSpPr>
          <p:cNvPr id="130" name="Rectangle 11"/>
          <p:cNvSpPr>
            <a:spLocks noChangeArrowheads="1"/>
          </p:cNvSpPr>
          <p:nvPr/>
        </p:nvSpPr>
        <p:spPr bwMode="auto">
          <a:xfrm flipH="1">
            <a:off x="7516892" y="3132131"/>
            <a:ext cx="1030302" cy="548793"/>
          </a:xfrm>
          <a:prstGeom prst="rect">
            <a:avLst/>
          </a:prstGeom>
          <a:solidFill>
            <a:srgbClr val="ECECEC"/>
          </a:solidFill>
          <a:ln w="7938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Arial Regular" charset="0"/>
            </a:endParaRPr>
          </a:p>
        </p:txBody>
      </p:sp>
      <p:sp>
        <p:nvSpPr>
          <p:cNvPr id="131" name="Shape 353"/>
          <p:cNvSpPr/>
          <p:nvPr/>
        </p:nvSpPr>
        <p:spPr>
          <a:xfrm>
            <a:off x="7910230" y="3306378"/>
            <a:ext cx="275336" cy="275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89" y="16769"/>
                </a:moveTo>
                <a:lnTo>
                  <a:pt x="16743" y="18701"/>
                </a:lnTo>
                <a:cubicBezTo>
                  <a:pt x="16496" y="18931"/>
                  <a:pt x="16196" y="19045"/>
                  <a:pt x="15843" y="19045"/>
                </a:cubicBezTo>
                <a:cubicBezTo>
                  <a:pt x="15481" y="19045"/>
                  <a:pt x="15181" y="18926"/>
                  <a:pt x="14943" y="18688"/>
                </a:cubicBezTo>
                <a:lnTo>
                  <a:pt x="12217" y="15948"/>
                </a:lnTo>
                <a:cubicBezTo>
                  <a:pt x="11970" y="15702"/>
                  <a:pt x="11847" y="15401"/>
                  <a:pt x="11847" y="15049"/>
                </a:cubicBezTo>
                <a:cubicBezTo>
                  <a:pt x="11847" y="14678"/>
                  <a:pt x="11992" y="14356"/>
                  <a:pt x="12283" y="14082"/>
                </a:cubicBezTo>
                <a:cubicBezTo>
                  <a:pt x="12310" y="14109"/>
                  <a:pt x="12392" y="14193"/>
                  <a:pt x="12528" y="14334"/>
                </a:cubicBezTo>
                <a:cubicBezTo>
                  <a:pt x="12664" y="14475"/>
                  <a:pt x="12760" y="14570"/>
                  <a:pt x="12813" y="14618"/>
                </a:cubicBezTo>
                <a:cubicBezTo>
                  <a:pt x="12866" y="14667"/>
                  <a:pt x="12949" y="14733"/>
                  <a:pt x="13064" y="14817"/>
                </a:cubicBezTo>
                <a:cubicBezTo>
                  <a:pt x="13178" y="14901"/>
                  <a:pt x="13291" y="14958"/>
                  <a:pt x="13401" y="14989"/>
                </a:cubicBezTo>
                <a:cubicBezTo>
                  <a:pt x="13512" y="15020"/>
                  <a:pt x="13633" y="15035"/>
                  <a:pt x="13765" y="15035"/>
                </a:cubicBezTo>
                <a:cubicBezTo>
                  <a:pt x="14118" y="15035"/>
                  <a:pt x="14418" y="14911"/>
                  <a:pt x="14666" y="14665"/>
                </a:cubicBezTo>
                <a:cubicBezTo>
                  <a:pt x="14912" y="14418"/>
                  <a:pt x="15036" y="14118"/>
                  <a:pt x="15036" y="13765"/>
                </a:cubicBezTo>
                <a:cubicBezTo>
                  <a:pt x="15036" y="13633"/>
                  <a:pt x="15020" y="13512"/>
                  <a:pt x="14990" y="13401"/>
                </a:cubicBezTo>
                <a:cubicBezTo>
                  <a:pt x="14958" y="13291"/>
                  <a:pt x="14901" y="13178"/>
                  <a:pt x="14817" y="13063"/>
                </a:cubicBezTo>
                <a:cubicBezTo>
                  <a:pt x="14733" y="12949"/>
                  <a:pt x="14667" y="12865"/>
                  <a:pt x="14619" y="12812"/>
                </a:cubicBezTo>
                <a:cubicBezTo>
                  <a:pt x="14571" y="12760"/>
                  <a:pt x="14475" y="12664"/>
                  <a:pt x="14334" y="12527"/>
                </a:cubicBezTo>
                <a:cubicBezTo>
                  <a:pt x="14193" y="12391"/>
                  <a:pt x="14109" y="12309"/>
                  <a:pt x="14083" y="12283"/>
                </a:cubicBezTo>
                <a:cubicBezTo>
                  <a:pt x="14348" y="12000"/>
                  <a:pt x="14665" y="11859"/>
                  <a:pt x="15035" y="11859"/>
                </a:cubicBezTo>
                <a:cubicBezTo>
                  <a:pt x="15388" y="11859"/>
                  <a:pt x="15689" y="11982"/>
                  <a:pt x="15936" y="12230"/>
                </a:cubicBezTo>
                <a:lnTo>
                  <a:pt x="18688" y="14982"/>
                </a:lnTo>
                <a:cubicBezTo>
                  <a:pt x="18936" y="15230"/>
                  <a:pt x="19059" y="15530"/>
                  <a:pt x="19059" y="15883"/>
                </a:cubicBezTo>
                <a:cubicBezTo>
                  <a:pt x="19059" y="16227"/>
                  <a:pt x="18936" y="16523"/>
                  <a:pt x="18689" y="16769"/>
                </a:cubicBezTo>
                <a:cubicBezTo>
                  <a:pt x="18689" y="16769"/>
                  <a:pt x="18689" y="16769"/>
                  <a:pt x="18689" y="16769"/>
                </a:cubicBezTo>
                <a:close/>
                <a:moveTo>
                  <a:pt x="9318" y="7518"/>
                </a:moveTo>
                <a:cubicBezTo>
                  <a:pt x="9292" y="7492"/>
                  <a:pt x="9210" y="7408"/>
                  <a:pt x="9073" y="7267"/>
                </a:cubicBezTo>
                <a:cubicBezTo>
                  <a:pt x="8936" y="7125"/>
                  <a:pt x="8841" y="7030"/>
                  <a:pt x="8789" y="6982"/>
                </a:cubicBezTo>
                <a:cubicBezTo>
                  <a:pt x="8736" y="6933"/>
                  <a:pt x="8652" y="6868"/>
                  <a:pt x="8537" y="6784"/>
                </a:cubicBezTo>
                <a:cubicBezTo>
                  <a:pt x="8422" y="6699"/>
                  <a:pt x="8310" y="6642"/>
                  <a:pt x="8199" y="6611"/>
                </a:cubicBezTo>
                <a:cubicBezTo>
                  <a:pt x="8089" y="6581"/>
                  <a:pt x="7968" y="6565"/>
                  <a:pt x="7835" y="6565"/>
                </a:cubicBezTo>
                <a:cubicBezTo>
                  <a:pt x="7482" y="6565"/>
                  <a:pt x="7183" y="6688"/>
                  <a:pt x="6936" y="6936"/>
                </a:cubicBezTo>
                <a:cubicBezTo>
                  <a:pt x="6688" y="7183"/>
                  <a:pt x="6565" y="7482"/>
                  <a:pt x="6565" y="7835"/>
                </a:cubicBezTo>
                <a:cubicBezTo>
                  <a:pt x="6565" y="7968"/>
                  <a:pt x="6581" y="8089"/>
                  <a:pt x="6611" y="8199"/>
                </a:cubicBezTo>
                <a:cubicBezTo>
                  <a:pt x="6642" y="8310"/>
                  <a:pt x="6699" y="8422"/>
                  <a:pt x="6784" y="8537"/>
                </a:cubicBezTo>
                <a:cubicBezTo>
                  <a:pt x="6867" y="8652"/>
                  <a:pt x="6933" y="8736"/>
                  <a:pt x="6982" y="8788"/>
                </a:cubicBezTo>
                <a:cubicBezTo>
                  <a:pt x="7030" y="8841"/>
                  <a:pt x="7125" y="8936"/>
                  <a:pt x="7266" y="9073"/>
                </a:cubicBezTo>
                <a:cubicBezTo>
                  <a:pt x="7407" y="9210"/>
                  <a:pt x="7491" y="9292"/>
                  <a:pt x="7518" y="9318"/>
                </a:cubicBezTo>
                <a:cubicBezTo>
                  <a:pt x="7253" y="9592"/>
                  <a:pt x="6935" y="9728"/>
                  <a:pt x="6565" y="9728"/>
                </a:cubicBezTo>
                <a:cubicBezTo>
                  <a:pt x="6203" y="9728"/>
                  <a:pt x="5903" y="9609"/>
                  <a:pt x="5665" y="9371"/>
                </a:cubicBezTo>
                <a:lnTo>
                  <a:pt x="2912" y="6618"/>
                </a:lnTo>
                <a:cubicBezTo>
                  <a:pt x="2665" y="6371"/>
                  <a:pt x="2541" y="6070"/>
                  <a:pt x="2541" y="5717"/>
                </a:cubicBezTo>
                <a:cubicBezTo>
                  <a:pt x="2541" y="5374"/>
                  <a:pt x="2664" y="5078"/>
                  <a:pt x="2912" y="4831"/>
                </a:cubicBezTo>
                <a:lnTo>
                  <a:pt x="4858" y="2898"/>
                </a:lnTo>
                <a:cubicBezTo>
                  <a:pt x="5113" y="2660"/>
                  <a:pt x="5414" y="2541"/>
                  <a:pt x="5758" y="2541"/>
                </a:cubicBezTo>
                <a:cubicBezTo>
                  <a:pt x="6110" y="2541"/>
                  <a:pt x="6411" y="2665"/>
                  <a:pt x="6657" y="2912"/>
                </a:cubicBezTo>
                <a:lnTo>
                  <a:pt x="9384" y="5652"/>
                </a:lnTo>
                <a:cubicBezTo>
                  <a:pt x="9631" y="5898"/>
                  <a:pt x="9754" y="6199"/>
                  <a:pt x="9754" y="6551"/>
                </a:cubicBezTo>
                <a:cubicBezTo>
                  <a:pt x="9754" y="6922"/>
                  <a:pt x="9609" y="7244"/>
                  <a:pt x="9318" y="7518"/>
                </a:cubicBezTo>
                <a:cubicBezTo>
                  <a:pt x="9318" y="7518"/>
                  <a:pt x="9318" y="7518"/>
                  <a:pt x="9318" y="7518"/>
                </a:cubicBezTo>
                <a:close/>
                <a:moveTo>
                  <a:pt x="20488" y="13182"/>
                </a:moveTo>
                <a:lnTo>
                  <a:pt x="17735" y="10429"/>
                </a:lnTo>
                <a:cubicBezTo>
                  <a:pt x="16994" y="9688"/>
                  <a:pt x="16094" y="9318"/>
                  <a:pt x="15035" y="9318"/>
                </a:cubicBezTo>
                <a:cubicBezTo>
                  <a:pt x="13959" y="9318"/>
                  <a:pt x="13041" y="9706"/>
                  <a:pt x="12283" y="10482"/>
                </a:cubicBezTo>
                <a:lnTo>
                  <a:pt x="11118" y="9318"/>
                </a:lnTo>
                <a:cubicBezTo>
                  <a:pt x="11894" y="8559"/>
                  <a:pt x="12283" y="7637"/>
                  <a:pt x="12283" y="6551"/>
                </a:cubicBezTo>
                <a:cubicBezTo>
                  <a:pt x="12283" y="5492"/>
                  <a:pt x="11916" y="4597"/>
                  <a:pt x="11184" y="3865"/>
                </a:cubicBezTo>
                <a:lnTo>
                  <a:pt x="8457" y="1125"/>
                </a:lnTo>
                <a:cubicBezTo>
                  <a:pt x="7725" y="375"/>
                  <a:pt x="6825" y="0"/>
                  <a:pt x="5757" y="0"/>
                </a:cubicBezTo>
                <a:cubicBezTo>
                  <a:pt x="4698" y="0"/>
                  <a:pt x="3803" y="366"/>
                  <a:pt x="3071" y="1099"/>
                </a:cubicBezTo>
                <a:lnTo>
                  <a:pt x="1125" y="3031"/>
                </a:lnTo>
                <a:cubicBezTo>
                  <a:pt x="375" y="3764"/>
                  <a:pt x="0" y="4659"/>
                  <a:pt x="0" y="5717"/>
                </a:cubicBezTo>
                <a:cubicBezTo>
                  <a:pt x="0" y="6776"/>
                  <a:pt x="370" y="7677"/>
                  <a:pt x="1112" y="8418"/>
                </a:cubicBezTo>
                <a:lnTo>
                  <a:pt x="3865" y="11171"/>
                </a:lnTo>
                <a:cubicBezTo>
                  <a:pt x="4606" y="11912"/>
                  <a:pt x="5506" y="12283"/>
                  <a:pt x="6565" y="12283"/>
                </a:cubicBezTo>
                <a:cubicBezTo>
                  <a:pt x="7641" y="12283"/>
                  <a:pt x="8559" y="11894"/>
                  <a:pt x="9318" y="11118"/>
                </a:cubicBezTo>
                <a:lnTo>
                  <a:pt x="10482" y="12283"/>
                </a:lnTo>
                <a:cubicBezTo>
                  <a:pt x="9706" y="13041"/>
                  <a:pt x="9318" y="13963"/>
                  <a:pt x="9318" y="15049"/>
                </a:cubicBezTo>
                <a:cubicBezTo>
                  <a:pt x="9318" y="16108"/>
                  <a:pt x="9684" y="17003"/>
                  <a:pt x="10416" y="17735"/>
                </a:cubicBezTo>
                <a:lnTo>
                  <a:pt x="13143" y="20475"/>
                </a:lnTo>
                <a:cubicBezTo>
                  <a:pt x="13876" y="21225"/>
                  <a:pt x="14775" y="21600"/>
                  <a:pt x="15843" y="21600"/>
                </a:cubicBezTo>
                <a:cubicBezTo>
                  <a:pt x="16902" y="21600"/>
                  <a:pt x="17797" y="21234"/>
                  <a:pt x="18529" y="20501"/>
                </a:cubicBezTo>
                <a:lnTo>
                  <a:pt x="20475" y="18569"/>
                </a:lnTo>
                <a:cubicBezTo>
                  <a:pt x="21225" y="17836"/>
                  <a:pt x="21600" y="16941"/>
                  <a:pt x="21600" y="15883"/>
                </a:cubicBezTo>
                <a:cubicBezTo>
                  <a:pt x="21600" y="14824"/>
                  <a:pt x="21230" y="13924"/>
                  <a:pt x="20488" y="13182"/>
                </a:cubicBezTo>
                <a:cubicBezTo>
                  <a:pt x="20488" y="13182"/>
                  <a:pt x="20488" y="13182"/>
                  <a:pt x="20488" y="13182"/>
                </a:cubicBezTo>
                <a:close/>
              </a:path>
            </a:pathLst>
          </a:custGeom>
          <a:solidFill>
            <a:srgbClr val="382656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133" name="Rectangle 18"/>
          <p:cNvSpPr>
            <a:spLocks noChangeArrowheads="1"/>
          </p:cNvSpPr>
          <p:nvPr/>
        </p:nvSpPr>
        <p:spPr bwMode="auto">
          <a:xfrm flipH="1">
            <a:off x="7516892" y="4337974"/>
            <a:ext cx="1030302" cy="548793"/>
          </a:xfrm>
          <a:prstGeom prst="rect">
            <a:avLst/>
          </a:prstGeom>
          <a:solidFill>
            <a:srgbClr val="ECECEC"/>
          </a:solidFill>
          <a:ln w="7938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Arial Regular" charset="0"/>
            </a:endParaRPr>
          </a:p>
        </p:txBody>
      </p:sp>
      <p:sp>
        <p:nvSpPr>
          <p:cNvPr id="134" name="Shape 357"/>
          <p:cNvSpPr/>
          <p:nvPr/>
        </p:nvSpPr>
        <p:spPr>
          <a:xfrm>
            <a:off x="7909908" y="4505372"/>
            <a:ext cx="256717" cy="237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6E913E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3200" dirty="0">
              <a:latin typeface="Arial Regular" charset="0"/>
            </a:endParaRPr>
          </a:p>
        </p:txBody>
      </p:sp>
      <p:sp>
        <p:nvSpPr>
          <p:cNvPr id="136" name="Freeform 19"/>
          <p:cNvSpPr>
            <a:spLocks/>
          </p:cNvSpPr>
          <p:nvPr/>
        </p:nvSpPr>
        <p:spPr bwMode="auto">
          <a:xfrm rot="2138875">
            <a:off x="5406720" y="2364441"/>
            <a:ext cx="1139684" cy="2187401"/>
          </a:xfrm>
          <a:custGeom>
            <a:avLst/>
            <a:gdLst/>
            <a:ahLst/>
            <a:cxnLst>
              <a:cxn ang="0">
                <a:pos x="1334" y="5376"/>
              </a:cxn>
              <a:cxn ang="0">
                <a:pos x="1446" y="5654"/>
              </a:cxn>
              <a:cxn ang="0">
                <a:pos x="1491" y="5711"/>
              </a:cxn>
              <a:cxn ang="0">
                <a:pos x="1523" y="5784"/>
              </a:cxn>
              <a:cxn ang="0">
                <a:pos x="1540" y="5864"/>
              </a:cxn>
              <a:cxn ang="0">
                <a:pos x="1536" y="5943"/>
              </a:cxn>
              <a:cxn ang="0">
                <a:pos x="1511" y="6015"/>
              </a:cxn>
              <a:cxn ang="0">
                <a:pos x="1461" y="6071"/>
              </a:cxn>
              <a:cxn ang="0">
                <a:pos x="1384" y="6103"/>
              </a:cxn>
              <a:cxn ang="0">
                <a:pos x="1334" y="6927"/>
              </a:cxn>
              <a:cxn ang="0">
                <a:pos x="2277" y="6946"/>
              </a:cxn>
              <a:cxn ang="0">
                <a:pos x="2226" y="6893"/>
              </a:cxn>
              <a:cxn ang="0">
                <a:pos x="2195" y="6838"/>
              </a:cxn>
              <a:cxn ang="0">
                <a:pos x="2185" y="6782"/>
              </a:cxn>
              <a:cxn ang="0">
                <a:pos x="2192" y="6728"/>
              </a:cxn>
              <a:cxn ang="0">
                <a:pos x="2214" y="6678"/>
              </a:cxn>
              <a:cxn ang="0">
                <a:pos x="2251" y="6634"/>
              </a:cxn>
              <a:cxn ang="0">
                <a:pos x="2298" y="6597"/>
              </a:cxn>
              <a:cxn ang="0">
                <a:pos x="2305" y="6151"/>
              </a:cxn>
              <a:cxn ang="0">
                <a:pos x="2226" y="6127"/>
              </a:cxn>
              <a:cxn ang="0">
                <a:pos x="2168" y="6079"/>
              </a:cxn>
              <a:cxn ang="0">
                <a:pos x="2129" y="6014"/>
              </a:cxn>
              <a:cxn ang="0">
                <a:pos x="2114" y="5940"/>
              </a:cxn>
              <a:cxn ang="0">
                <a:pos x="2121" y="5866"/>
              </a:cxn>
              <a:cxn ang="0">
                <a:pos x="2156" y="5797"/>
              </a:cxn>
              <a:cxn ang="0">
                <a:pos x="2217" y="5746"/>
              </a:cxn>
              <a:cxn ang="0">
                <a:pos x="2291" y="4775"/>
              </a:cxn>
              <a:cxn ang="0">
                <a:pos x="2674" y="3734"/>
              </a:cxn>
              <a:cxn ang="0">
                <a:pos x="2946" y="3597"/>
              </a:cxn>
              <a:cxn ang="0">
                <a:pos x="3190" y="3422"/>
              </a:cxn>
              <a:cxn ang="0">
                <a:pos x="3404" y="3211"/>
              </a:cxn>
              <a:cxn ang="0">
                <a:pos x="3583" y="2968"/>
              </a:cxn>
              <a:cxn ang="0">
                <a:pos x="3724" y="2700"/>
              </a:cxn>
              <a:cxn ang="0">
                <a:pos x="3821" y="2409"/>
              </a:cxn>
              <a:cxn ang="0">
                <a:pos x="3873" y="2100"/>
              </a:cxn>
              <a:cxn ang="0">
                <a:pos x="3869" y="1741"/>
              </a:cxn>
              <a:cxn ang="0">
                <a:pos x="3791" y="1363"/>
              </a:cxn>
              <a:cxn ang="0">
                <a:pos x="3645" y="1015"/>
              </a:cxn>
              <a:cxn ang="0">
                <a:pos x="3436" y="706"/>
              </a:cxn>
              <a:cxn ang="0">
                <a:pos x="3173" y="442"/>
              </a:cxn>
              <a:cxn ang="0">
                <a:pos x="2864" y="234"/>
              </a:cxn>
              <a:cxn ang="0">
                <a:pos x="2517" y="87"/>
              </a:cxn>
              <a:cxn ang="0">
                <a:pos x="2138" y="10"/>
              </a:cxn>
              <a:cxn ang="0">
                <a:pos x="1741" y="10"/>
              </a:cxn>
              <a:cxn ang="0">
                <a:pos x="1363" y="87"/>
              </a:cxn>
              <a:cxn ang="0">
                <a:pos x="1015" y="234"/>
              </a:cxn>
              <a:cxn ang="0">
                <a:pos x="705" y="442"/>
              </a:cxn>
              <a:cxn ang="0">
                <a:pos x="443" y="706"/>
              </a:cxn>
              <a:cxn ang="0">
                <a:pos x="234" y="1015"/>
              </a:cxn>
              <a:cxn ang="0">
                <a:pos x="87" y="1363"/>
              </a:cxn>
              <a:cxn ang="0">
                <a:pos x="10" y="1741"/>
              </a:cxn>
              <a:cxn ang="0">
                <a:pos x="6" y="2090"/>
              </a:cxn>
              <a:cxn ang="0">
                <a:pos x="51" y="2381"/>
              </a:cxn>
              <a:cxn ang="0">
                <a:pos x="137" y="2657"/>
              </a:cxn>
              <a:cxn ang="0">
                <a:pos x="262" y="2913"/>
              </a:cxn>
              <a:cxn ang="0">
                <a:pos x="422" y="3146"/>
              </a:cxn>
              <a:cxn ang="0">
                <a:pos x="613" y="3353"/>
              </a:cxn>
              <a:cxn ang="0">
                <a:pos x="831" y="3531"/>
              </a:cxn>
              <a:cxn ang="0">
                <a:pos x="1075" y="3676"/>
              </a:cxn>
            </a:cxnLst>
            <a:rect l="0" t="0" r="r" b="b"/>
            <a:pathLst>
              <a:path w="3879" h="7445">
                <a:moveTo>
                  <a:pt x="1205" y="3735"/>
                </a:moveTo>
                <a:lnTo>
                  <a:pt x="1205" y="4556"/>
                </a:lnTo>
                <a:lnTo>
                  <a:pt x="1334" y="4739"/>
                </a:lnTo>
                <a:lnTo>
                  <a:pt x="1334" y="5376"/>
                </a:lnTo>
                <a:lnTo>
                  <a:pt x="1411" y="5426"/>
                </a:lnTo>
                <a:lnTo>
                  <a:pt x="1418" y="5634"/>
                </a:lnTo>
                <a:lnTo>
                  <a:pt x="1433" y="5643"/>
                </a:lnTo>
                <a:lnTo>
                  <a:pt x="1446" y="5654"/>
                </a:lnTo>
                <a:lnTo>
                  <a:pt x="1458" y="5667"/>
                </a:lnTo>
                <a:lnTo>
                  <a:pt x="1470" y="5680"/>
                </a:lnTo>
                <a:lnTo>
                  <a:pt x="1481" y="5695"/>
                </a:lnTo>
                <a:lnTo>
                  <a:pt x="1491" y="5711"/>
                </a:lnTo>
                <a:lnTo>
                  <a:pt x="1501" y="5728"/>
                </a:lnTo>
                <a:lnTo>
                  <a:pt x="1509" y="5746"/>
                </a:lnTo>
                <a:lnTo>
                  <a:pt x="1517" y="5764"/>
                </a:lnTo>
                <a:lnTo>
                  <a:pt x="1523" y="5784"/>
                </a:lnTo>
                <a:lnTo>
                  <a:pt x="1529" y="5803"/>
                </a:lnTo>
                <a:lnTo>
                  <a:pt x="1533" y="5823"/>
                </a:lnTo>
                <a:lnTo>
                  <a:pt x="1536" y="5844"/>
                </a:lnTo>
                <a:lnTo>
                  <a:pt x="1540" y="5864"/>
                </a:lnTo>
                <a:lnTo>
                  <a:pt x="1541" y="5884"/>
                </a:lnTo>
                <a:lnTo>
                  <a:pt x="1540" y="5903"/>
                </a:lnTo>
                <a:lnTo>
                  <a:pt x="1539" y="5923"/>
                </a:lnTo>
                <a:lnTo>
                  <a:pt x="1536" y="5943"/>
                </a:lnTo>
                <a:lnTo>
                  <a:pt x="1532" y="5962"/>
                </a:lnTo>
                <a:lnTo>
                  <a:pt x="1527" y="5981"/>
                </a:lnTo>
                <a:lnTo>
                  <a:pt x="1519" y="5998"/>
                </a:lnTo>
                <a:lnTo>
                  <a:pt x="1511" y="6015"/>
                </a:lnTo>
                <a:lnTo>
                  <a:pt x="1501" y="6030"/>
                </a:lnTo>
                <a:lnTo>
                  <a:pt x="1489" y="6046"/>
                </a:lnTo>
                <a:lnTo>
                  <a:pt x="1476" y="6059"/>
                </a:lnTo>
                <a:lnTo>
                  <a:pt x="1461" y="6071"/>
                </a:lnTo>
                <a:lnTo>
                  <a:pt x="1445" y="6081"/>
                </a:lnTo>
                <a:lnTo>
                  <a:pt x="1426" y="6091"/>
                </a:lnTo>
                <a:lnTo>
                  <a:pt x="1406" y="6098"/>
                </a:lnTo>
                <a:lnTo>
                  <a:pt x="1384" y="6103"/>
                </a:lnTo>
                <a:lnTo>
                  <a:pt x="1361" y="6106"/>
                </a:lnTo>
                <a:lnTo>
                  <a:pt x="1334" y="6109"/>
                </a:lnTo>
                <a:lnTo>
                  <a:pt x="1334" y="6367"/>
                </a:lnTo>
                <a:lnTo>
                  <a:pt x="1334" y="6927"/>
                </a:lnTo>
                <a:lnTo>
                  <a:pt x="1852" y="7445"/>
                </a:lnTo>
                <a:lnTo>
                  <a:pt x="2311" y="6970"/>
                </a:lnTo>
                <a:lnTo>
                  <a:pt x="2294" y="6958"/>
                </a:lnTo>
                <a:lnTo>
                  <a:pt x="2277" y="6946"/>
                </a:lnTo>
                <a:lnTo>
                  <a:pt x="2263" y="6933"/>
                </a:lnTo>
                <a:lnTo>
                  <a:pt x="2249" y="6920"/>
                </a:lnTo>
                <a:lnTo>
                  <a:pt x="2237" y="6906"/>
                </a:lnTo>
                <a:lnTo>
                  <a:pt x="2226" y="6893"/>
                </a:lnTo>
                <a:lnTo>
                  <a:pt x="2216" y="6879"/>
                </a:lnTo>
                <a:lnTo>
                  <a:pt x="2209" y="6866"/>
                </a:lnTo>
                <a:lnTo>
                  <a:pt x="2201" y="6851"/>
                </a:lnTo>
                <a:lnTo>
                  <a:pt x="2195" y="6838"/>
                </a:lnTo>
                <a:lnTo>
                  <a:pt x="2191" y="6824"/>
                </a:lnTo>
                <a:lnTo>
                  <a:pt x="2188" y="6809"/>
                </a:lnTo>
                <a:lnTo>
                  <a:pt x="2185" y="6796"/>
                </a:lnTo>
                <a:lnTo>
                  <a:pt x="2185" y="6782"/>
                </a:lnTo>
                <a:lnTo>
                  <a:pt x="2185" y="6768"/>
                </a:lnTo>
                <a:lnTo>
                  <a:pt x="2187" y="6754"/>
                </a:lnTo>
                <a:lnTo>
                  <a:pt x="2189" y="6741"/>
                </a:lnTo>
                <a:lnTo>
                  <a:pt x="2192" y="6728"/>
                </a:lnTo>
                <a:lnTo>
                  <a:pt x="2195" y="6714"/>
                </a:lnTo>
                <a:lnTo>
                  <a:pt x="2201" y="6702"/>
                </a:lnTo>
                <a:lnTo>
                  <a:pt x="2208" y="6690"/>
                </a:lnTo>
                <a:lnTo>
                  <a:pt x="2214" y="6678"/>
                </a:lnTo>
                <a:lnTo>
                  <a:pt x="2222" y="6666"/>
                </a:lnTo>
                <a:lnTo>
                  <a:pt x="2231" y="6655"/>
                </a:lnTo>
                <a:lnTo>
                  <a:pt x="2240" y="6644"/>
                </a:lnTo>
                <a:lnTo>
                  <a:pt x="2251" y="6634"/>
                </a:lnTo>
                <a:lnTo>
                  <a:pt x="2262" y="6624"/>
                </a:lnTo>
                <a:lnTo>
                  <a:pt x="2273" y="6614"/>
                </a:lnTo>
                <a:lnTo>
                  <a:pt x="2286" y="6605"/>
                </a:lnTo>
                <a:lnTo>
                  <a:pt x="2298" y="6597"/>
                </a:lnTo>
                <a:lnTo>
                  <a:pt x="2312" y="6590"/>
                </a:lnTo>
                <a:lnTo>
                  <a:pt x="2327" y="6582"/>
                </a:lnTo>
                <a:lnTo>
                  <a:pt x="2327" y="6152"/>
                </a:lnTo>
                <a:lnTo>
                  <a:pt x="2305" y="6151"/>
                </a:lnTo>
                <a:lnTo>
                  <a:pt x="2284" y="6147"/>
                </a:lnTo>
                <a:lnTo>
                  <a:pt x="2264" y="6142"/>
                </a:lnTo>
                <a:lnTo>
                  <a:pt x="2245" y="6135"/>
                </a:lnTo>
                <a:lnTo>
                  <a:pt x="2226" y="6127"/>
                </a:lnTo>
                <a:lnTo>
                  <a:pt x="2210" y="6117"/>
                </a:lnTo>
                <a:lnTo>
                  <a:pt x="2195" y="6105"/>
                </a:lnTo>
                <a:lnTo>
                  <a:pt x="2181" y="6093"/>
                </a:lnTo>
                <a:lnTo>
                  <a:pt x="2168" y="6079"/>
                </a:lnTo>
                <a:lnTo>
                  <a:pt x="2157" y="6063"/>
                </a:lnTo>
                <a:lnTo>
                  <a:pt x="2146" y="6048"/>
                </a:lnTo>
                <a:lnTo>
                  <a:pt x="2137" y="6031"/>
                </a:lnTo>
                <a:lnTo>
                  <a:pt x="2129" y="6014"/>
                </a:lnTo>
                <a:lnTo>
                  <a:pt x="2124" y="5996"/>
                </a:lnTo>
                <a:lnTo>
                  <a:pt x="2118" y="5977"/>
                </a:lnTo>
                <a:lnTo>
                  <a:pt x="2116" y="5959"/>
                </a:lnTo>
                <a:lnTo>
                  <a:pt x="2114" y="5940"/>
                </a:lnTo>
                <a:lnTo>
                  <a:pt x="2114" y="5921"/>
                </a:lnTo>
                <a:lnTo>
                  <a:pt x="2115" y="5902"/>
                </a:lnTo>
                <a:lnTo>
                  <a:pt x="2117" y="5884"/>
                </a:lnTo>
                <a:lnTo>
                  <a:pt x="2121" y="5866"/>
                </a:lnTo>
                <a:lnTo>
                  <a:pt x="2128" y="5847"/>
                </a:lnTo>
                <a:lnTo>
                  <a:pt x="2136" y="5831"/>
                </a:lnTo>
                <a:lnTo>
                  <a:pt x="2145" y="5814"/>
                </a:lnTo>
                <a:lnTo>
                  <a:pt x="2156" y="5797"/>
                </a:lnTo>
                <a:lnTo>
                  <a:pt x="2169" y="5783"/>
                </a:lnTo>
                <a:lnTo>
                  <a:pt x="2183" y="5769"/>
                </a:lnTo>
                <a:lnTo>
                  <a:pt x="2200" y="5757"/>
                </a:lnTo>
                <a:lnTo>
                  <a:pt x="2217" y="5746"/>
                </a:lnTo>
                <a:lnTo>
                  <a:pt x="2238" y="5736"/>
                </a:lnTo>
                <a:lnTo>
                  <a:pt x="2259" y="5727"/>
                </a:lnTo>
                <a:lnTo>
                  <a:pt x="2284" y="5720"/>
                </a:lnTo>
                <a:lnTo>
                  <a:pt x="2291" y="4775"/>
                </a:lnTo>
                <a:lnTo>
                  <a:pt x="2499" y="4577"/>
                </a:lnTo>
                <a:lnTo>
                  <a:pt x="2531" y="3786"/>
                </a:lnTo>
                <a:lnTo>
                  <a:pt x="2604" y="3762"/>
                </a:lnTo>
                <a:lnTo>
                  <a:pt x="2674" y="3734"/>
                </a:lnTo>
                <a:lnTo>
                  <a:pt x="2745" y="3703"/>
                </a:lnTo>
                <a:lnTo>
                  <a:pt x="2813" y="3671"/>
                </a:lnTo>
                <a:lnTo>
                  <a:pt x="2881" y="3635"/>
                </a:lnTo>
                <a:lnTo>
                  <a:pt x="2946" y="3597"/>
                </a:lnTo>
                <a:lnTo>
                  <a:pt x="3010" y="3556"/>
                </a:lnTo>
                <a:lnTo>
                  <a:pt x="3072" y="3513"/>
                </a:lnTo>
                <a:lnTo>
                  <a:pt x="3131" y="3469"/>
                </a:lnTo>
                <a:lnTo>
                  <a:pt x="3190" y="3422"/>
                </a:lnTo>
                <a:lnTo>
                  <a:pt x="3246" y="3372"/>
                </a:lnTo>
                <a:lnTo>
                  <a:pt x="3301" y="3320"/>
                </a:lnTo>
                <a:lnTo>
                  <a:pt x="3353" y="3266"/>
                </a:lnTo>
                <a:lnTo>
                  <a:pt x="3404" y="3211"/>
                </a:lnTo>
                <a:lnTo>
                  <a:pt x="3453" y="3153"/>
                </a:lnTo>
                <a:lnTo>
                  <a:pt x="3498" y="3093"/>
                </a:lnTo>
                <a:lnTo>
                  <a:pt x="3542" y="3032"/>
                </a:lnTo>
                <a:lnTo>
                  <a:pt x="3583" y="2968"/>
                </a:lnTo>
                <a:lnTo>
                  <a:pt x="3623" y="2904"/>
                </a:lnTo>
                <a:lnTo>
                  <a:pt x="3659" y="2838"/>
                </a:lnTo>
                <a:lnTo>
                  <a:pt x="3693" y="2770"/>
                </a:lnTo>
                <a:lnTo>
                  <a:pt x="3724" y="2700"/>
                </a:lnTo>
                <a:lnTo>
                  <a:pt x="3753" y="2629"/>
                </a:lnTo>
                <a:lnTo>
                  <a:pt x="3778" y="2558"/>
                </a:lnTo>
                <a:lnTo>
                  <a:pt x="3801" y="2484"/>
                </a:lnTo>
                <a:lnTo>
                  <a:pt x="3821" y="2409"/>
                </a:lnTo>
                <a:lnTo>
                  <a:pt x="3839" y="2334"/>
                </a:lnTo>
                <a:lnTo>
                  <a:pt x="3853" y="2257"/>
                </a:lnTo>
                <a:lnTo>
                  <a:pt x="3864" y="2178"/>
                </a:lnTo>
                <a:lnTo>
                  <a:pt x="3873" y="2100"/>
                </a:lnTo>
                <a:lnTo>
                  <a:pt x="3877" y="2020"/>
                </a:lnTo>
                <a:lnTo>
                  <a:pt x="3879" y="1939"/>
                </a:lnTo>
                <a:lnTo>
                  <a:pt x="3876" y="1839"/>
                </a:lnTo>
                <a:lnTo>
                  <a:pt x="3869" y="1741"/>
                </a:lnTo>
                <a:lnTo>
                  <a:pt x="3856" y="1644"/>
                </a:lnTo>
                <a:lnTo>
                  <a:pt x="3840" y="1548"/>
                </a:lnTo>
                <a:lnTo>
                  <a:pt x="3818" y="1454"/>
                </a:lnTo>
                <a:lnTo>
                  <a:pt x="3791" y="1363"/>
                </a:lnTo>
                <a:lnTo>
                  <a:pt x="3762" y="1272"/>
                </a:lnTo>
                <a:lnTo>
                  <a:pt x="3726" y="1184"/>
                </a:lnTo>
                <a:lnTo>
                  <a:pt x="3688" y="1099"/>
                </a:lnTo>
                <a:lnTo>
                  <a:pt x="3645" y="1015"/>
                </a:lnTo>
                <a:lnTo>
                  <a:pt x="3598" y="934"/>
                </a:lnTo>
                <a:lnTo>
                  <a:pt x="3547" y="855"/>
                </a:lnTo>
                <a:lnTo>
                  <a:pt x="3493" y="779"/>
                </a:lnTo>
                <a:lnTo>
                  <a:pt x="3436" y="706"/>
                </a:lnTo>
                <a:lnTo>
                  <a:pt x="3375" y="636"/>
                </a:lnTo>
                <a:lnTo>
                  <a:pt x="3311" y="568"/>
                </a:lnTo>
                <a:lnTo>
                  <a:pt x="3244" y="504"/>
                </a:lnTo>
                <a:lnTo>
                  <a:pt x="3173" y="442"/>
                </a:lnTo>
                <a:lnTo>
                  <a:pt x="3100" y="385"/>
                </a:lnTo>
                <a:lnTo>
                  <a:pt x="3024" y="331"/>
                </a:lnTo>
                <a:lnTo>
                  <a:pt x="2945" y="280"/>
                </a:lnTo>
                <a:lnTo>
                  <a:pt x="2864" y="234"/>
                </a:lnTo>
                <a:lnTo>
                  <a:pt x="2780" y="191"/>
                </a:lnTo>
                <a:lnTo>
                  <a:pt x="2694" y="152"/>
                </a:lnTo>
                <a:lnTo>
                  <a:pt x="2606" y="118"/>
                </a:lnTo>
                <a:lnTo>
                  <a:pt x="2517" y="87"/>
                </a:lnTo>
                <a:lnTo>
                  <a:pt x="2424" y="61"/>
                </a:lnTo>
                <a:lnTo>
                  <a:pt x="2330" y="40"/>
                </a:lnTo>
                <a:lnTo>
                  <a:pt x="2235" y="22"/>
                </a:lnTo>
                <a:lnTo>
                  <a:pt x="2138" y="10"/>
                </a:lnTo>
                <a:lnTo>
                  <a:pt x="2040" y="2"/>
                </a:lnTo>
                <a:lnTo>
                  <a:pt x="1939" y="0"/>
                </a:lnTo>
                <a:lnTo>
                  <a:pt x="1840" y="2"/>
                </a:lnTo>
                <a:lnTo>
                  <a:pt x="1741" y="10"/>
                </a:lnTo>
                <a:lnTo>
                  <a:pt x="1645" y="22"/>
                </a:lnTo>
                <a:lnTo>
                  <a:pt x="1549" y="40"/>
                </a:lnTo>
                <a:lnTo>
                  <a:pt x="1455" y="61"/>
                </a:lnTo>
                <a:lnTo>
                  <a:pt x="1363" y="87"/>
                </a:lnTo>
                <a:lnTo>
                  <a:pt x="1273" y="118"/>
                </a:lnTo>
                <a:lnTo>
                  <a:pt x="1184" y="152"/>
                </a:lnTo>
                <a:lnTo>
                  <a:pt x="1098" y="191"/>
                </a:lnTo>
                <a:lnTo>
                  <a:pt x="1015" y="234"/>
                </a:lnTo>
                <a:lnTo>
                  <a:pt x="934" y="280"/>
                </a:lnTo>
                <a:lnTo>
                  <a:pt x="855" y="331"/>
                </a:lnTo>
                <a:lnTo>
                  <a:pt x="779" y="385"/>
                </a:lnTo>
                <a:lnTo>
                  <a:pt x="705" y="442"/>
                </a:lnTo>
                <a:lnTo>
                  <a:pt x="636" y="504"/>
                </a:lnTo>
                <a:lnTo>
                  <a:pt x="568" y="568"/>
                </a:lnTo>
                <a:lnTo>
                  <a:pt x="503" y="636"/>
                </a:lnTo>
                <a:lnTo>
                  <a:pt x="443" y="706"/>
                </a:lnTo>
                <a:lnTo>
                  <a:pt x="385" y="779"/>
                </a:lnTo>
                <a:lnTo>
                  <a:pt x="331" y="855"/>
                </a:lnTo>
                <a:lnTo>
                  <a:pt x="280" y="934"/>
                </a:lnTo>
                <a:lnTo>
                  <a:pt x="234" y="1015"/>
                </a:lnTo>
                <a:lnTo>
                  <a:pt x="191" y="1099"/>
                </a:lnTo>
                <a:lnTo>
                  <a:pt x="152" y="1184"/>
                </a:lnTo>
                <a:lnTo>
                  <a:pt x="117" y="1272"/>
                </a:lnTo>
                <a:lnTo>
                  <a:pt x="87" y="1363"/>
                </a:lnTo>
                <a:lnTo>
                  <a:pt x="61" y="1454"/>
                </a:lnTo>
                <a:lnTo>
                  <a:pt x="39" y="1548"/>
                </a:lnTo>
                <a:lnTo>
                  <a:pt x="22" y="1644"/>
                </a:lnTo>
                <a:lnTo>
                  <a:pt x="10" y="1741"/>
                </a:lnTo>
                <a:lnTo>
                  <a:pt x="2" y="1839"/>
                </a:lnTo>
                <a:lnTo>
                  <a:pt x="0" y="1939"/>
                </a:lnTo>
                <a:lnTo>
                  <a:pt x="1" y="2015"/>
                </a:lnTo>
                <a:lnTo>
                  <a:pt x="6" y="2090"/>
                </a:lnTo>
                <a:lnTo>
                  <a:pt x="12" y="2164"/>
                </a:lnTo>
                <a:lnTo>
                  <a:pt x="22" y="2238"/>
                </a:lnTo>
                <a:lnTo>
                  <a:pt x="35" y="2309"/>
                </a:lnTo>
                <a:lnTo>
                  <a:pt x="51" y="2381"/>
                </a:lnTo>
                <a:lnTo>
                  <a:pt x="68" y="2452"/>
                </a:lnTo>
                <a:lnTo>
                  <a:pt x="88" y="2521"/>
                </a:lnTo>
                <a:lnTo>
                  <a:pt x="112" y="2590"/>
                </a:lnTo>
                <a:lnTo>
                  <a:pt x="137" y="2657"/>
                </a:lnTo>
                <a:lnTo>
                  <a:pt x="165" y="2722"/>
                </a:lnTo>
                <a:lnTo>
                  <a:pt x="194" y="2787"/>
                </a:lnTo>
                <a:lnTo>
                  <a:pt x="227" y="2851"/>
                </a:lnTo>
                <a:lnTo>
                  <a:pt x="262" y="2913"/>
                </a:lnTo>
                <a:lnTo>
                  <a:pt x="298" y="2974"/>
                </a:lnTo>
                <a:lnTo>
                  <a:pt x="338" y="3032"/>
                </a:lnTo>
                <a:lnTo>
                  <a:pt x="379" y="3090"/>
                </a:lnTo>
                <a:lnTo>
                  <a:pt x="422" y="3146"/>
                </a:lnTo>
                <a:lnTo>
                  <a:pt x="467" y="3201"/>
                </a:lnTo>
                <a:lnTo>
                  <a:pt x="513" y="3253"/>
                </a:lnTo>
                <a:lnTo>
                  <a:pt x="562" y="3304"/>
                </a:lnTo>
                <a:lnTo>
                  <a:pt x="613" y="3353"/>
                </a:lnTo>
                <a:lnTo>
                  <a:pt x="665" y="3401"/>
                </a:lnTo>
                <a:lnTo>
                  <a:pt x="719" y="3446"/>
                </a:lnTo>
                <a:lnTo>
                  <a:pt x="775" y="3489"/>
                </a:lnTo>
                <a:lnTo>
                  <a:pt x="831" y="3531"/>
                </a:lnTo>
                <a:lnTo>
                  <a:pt x="891" y="3571"/>
                </a:lnTo>
                <a:lnTo>
                  <a:pt x="950" y="3607"/>
                </a:lnTo>
                <a:lnTo>
                  <a:pt x="1012" y="3642"/>
                </a:lnTo>
                <a:lnTo>
                  <a:pt x="1075" y="3676"/>
                </a:lnTo>
                <a:lnTo>
                  <a:pt x="1140" y="3706"/>
                </a:lnTo>
                <a:lnTo>
                  <a:pt x="1205" y="3735"/>
                </a:lnTo>
                <a:close/>
              </a:path>
            </a:pathLst>
          </a:custGeom>
          <a:solidFill>
            <a:srgbClr val="382656"/>
          </a:solidFill>
          <a:ln w="19050">
            <a:solidFill>
              <a:srgbClr val="F7BF3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 Regular" charset="0"/>
            </a:endParaRPr>
          </a:p>
        </p:txBody>
      </p:sp>
      <p:sp>
        <p:nvSpPr>
          <p:cNvPr id="137" name="Freeform 20"/>
          <p:cNvSpPr>
            <a:spLocks/>
          </p:cNvSpPr>
          <p:nvPr/>
        </p:nvSpPr>
        <p:spPr bwMode="auto">
          <a:xfrm rot="1560975">
            <a:off x="6296902" y="2703470"/>
            <a:ext cx="309889" cy="308498"/>
          </a:xfrm>
          <a:custGeom>
            <a:avLst/>
            <a:gdLst/>
            <a:ahLst/>
            <a:cxnLst>
              <a:cxn ang="0">
                <a:pos x="579" y="3"/>
              </a:cxn>
              <a:cxn ang="0">
                <a:pos x="657" y="17"/>
              </a:cxn>
              <a:cxn ang="0">
                <a:pos x="730" y="42"/>
              </a:cxn>
              <a:cxn ang="0">
                <a:pos x="797" y="76"/>
              </a:cxn>
              <a:cxn ang="0">
                <a:pos x="859" y="120"/>
              </a:cxn>
              <a:cxn ang="0">
                <a:pos x="914" y="172"/>
              </a:cxn>
              <a:cxn ang="0">
                <a:pos x="961" y="232"/>
              </a:cxn>
              <a:cxn ang="0">
                <a:pos x="999" y="298"/>
              </a:cxn>
              <a:cxn ang="0">
                <a:pos x="1027" y="370"/>
              </a:cxn>
              <a:cxn ang="0">
                <a:pos x="1044" y="446"/>
              </a:cxn>
              <a:cxn ang="0">
                <a:pos x="1051" y="525"/>
              </a:cxn>
              <a:cxn ang="0">
                <a:pos x="1044" y="606"/>
              </a:cxn>
              <a:cxn ang="0">
                <a:pos x="1027" y="682"/>
              </a:cxn>
              <a:cxn ang="0">
                <a:pos x="999" y="753"/>
              </a:cxn>
              <a:cxn ang="0">
                <a:pos x="961" y="819"/>
              </a:cxn>
              <a:cxn ang="0">
                <a:pos x="914" y="878"/>
              </a:cxn>
              <a:cxn ang="0">
                <a:pos x="859" y="930"/>
              </a:cxn>
              <a:cxn ang="0">
                <a:pos x="797" y="974"/>
              </a:cxn>
              <a:cxn ang="0">
                <a:pos x="730" y="1010"/>
              </a:cxn>
              <a:cxn ang="0">
                <a:pos x="657" y="1034"/>
              </a:cxn>
              <a:cxn ang="0">
                <a:pos x="579" y="1048"/>
              </a:cxn>
              <a:cxn ang="0">
                <a:pos x="498" y="1049"/>
              </a:cxn>
              <a:cxn ang="0">
                <a:pos x="420" y="1040"/>
              </a:cxn>
              <a:cxn ang="0">
                <a:pos x="345" y="1019"/>
              </a:cxn>
              <a:cxn ang="0">
                <a:pos x="275" y="988"/>
              </a:cxn>
              <a:cxn ang="0">
                <a:pos x="211" y="946"/>
              </a:cxn>
              <a:cxn ang="0">
                <a:pos x="154" y="897"/>
              </a:cxn>
              <a:cxn ang="0">
                <a:pos x="104" y="840"/>
              </a:cxn>
              <a:cxn ang="0">
                <a:pos x="63" y="776"/>
              </a:cxn>
              <a:cxn ang="0">
                <a:pos x="32" y="706"/>
              </a:cxn>
              <a:cxn ang="0">
                <a:pos x="10" y="631"/>
              </a:cxn>
              <a:cxn ang="0">
                <a:pos x="0" y="553"/>
              </a:cxn>
              <a:cxn ang="0">
                <a:pos x="3" y="471"/>
              </a:cxn>
              <a:cxn ang="0">
                <a:pos x="17" y="394"/>
              </a:cxn>
              <a:cxn ang="0">
                <a:pos x="41" y="321"/>
              </a:cxn>
              <a:cxn ang="0">
                <a:pos x="77" y="253"/>
              </a:cxn>
              <a:cxn ang="0">
                <a:pos x="120" y="191"/>
              </a:cxn>
              <a:cxn ang="0">
                <a:pos x="173" y="137"/>
              </a:cxn>
              <a:cxn ang="0">
                <a:pos x="232" y="89"/>
              </a:cxn>
              <a:cxn ang="0">
                <a:pos x="297" y="52"/>
              </a:cxn>
              <a:cxn ang="0">
                <a:pos x="369" y="24"/>
              </a:cxn>
              <a:cxn ang="0">
                <a:pos x="445" y="7"/>
              </a:cxn>
              <a:cxn ang="0">
                <a:pos x="526" y="0"/>
              </a:cxn>
            </a:cxnLst>
            <a:rect l="0" t="0" r="r" b="b"/>
            <a:pathLst>
              <a:path w="1051" h="1051">
                <a:moveTo>
                  <a:pt x="526" y="0"/>
                </a:moveTo>
                <a:lnTo>
                  <a:pt x="552" y="1"/>
                </a:lnTo>
                <a:lnTo>
                  <a:pt x="579" y="3"/>
                </a:lnTo>
                <a:lnTo>
                  <a:pt x="605" y="7"/>
                </a:lnTo>
                <a:lnTo>
                  <a:pt x="632" y="11"/>
                </a:lnTo>
                <a:lnTo>
                  <a:pt x="657" y="17"/>
                </a:lnTo>
                <a:lnTo>
                  <a:pt x="681" y="24"/>
                </a:lnTo>
                <a:lnTo>
                  <a:pt x="706" y="32"/>
                </a:lnTo>
                <a:lnTo>
                  <a:pt x="730" y="42"/>
                </a:lnTo>
                <a:lnTo>
                  <a:pt x="753" y="52"/>
                </a:lnTo>
                <a:lnTo>
                  <a:pt x="775" y="64"/>
                </a:lnTo>
                <a:lnTo>
                  <a:pt x="797" y="76"/>
                </a:lnTo>
                <a:lnTo>
                  <a:pt x="819" y="89"/>
                </a:lnTo>
                <a:lnTo>
                  <a:pt x="839" y="105"/>
                </a:lnTo>
                <a:lnTo>
                  <a:pt x="859" y="120"/>
                </a:lnTo>
                <a:lnTo>
                  <a:pt x="879" y="137"/>
                </a:lnTo>
                <a:lnTo>
                  <a:pt x="897" y="155"/>
                </a:lnTo>
                <a:lnTo>
                  <a:pt x="914" y="172"/>
                </a:lnTo>
                <a:lnTo>
                  <a:pt x="931" y="191"/>
                </a:lnTo>
                <a:lnTo>
                  <a:pt x="946" y="211"/>
                </a:lnTo>
                <a:lnTo>
                  <a:pt x="961" y="232"/>
                </a:lnTo>
                <a:lnTo>
                  <a:pt x="975" y="253"/>
                </a:lnTo>
                <a:lnTo>
                  <a:pt x="987" y="275"/>
                </a:lnTo>
                <a:lnTo>
                  <a:pt x="999" y="298"/>
                </a:lnTo>
                <a:lnTo>
                  <a:pt x="1009" y="321"/>
                </a:lnTo>
                <a:lnTo>
                  <a:pt x="1019" y="344"/>
                </a:lnTo>
                <a:lnTo>
                  <a:pt x="1027" y="370"/>
                </a:lnTo>
                <a:lnTo>
                  <a:pt x="1035" y="394"/>
                </a:lnTo>
                <a:lnTo>
                  <a:pt x="1040" y="419"/>
                </a:lnTo>
                <a:lnTo>
                  <a:pt x="1044" y="446"/>
                </a:lnTo>
                <a:lnTo>
                  <a:pt x="1048" y="471"/>
                </a:lnTo>
                <a:lnTo>
                  <a:pt x="1050" y="499"/>
                </a:lnTo>
                <a:lnTo>
                  <a:pt x="1051" y="525"/>
                </a:lnTo>
                <a:lnTo>
                  <a:pt x="1050" y="553"/>
                </a:lnTo>
                <a:lnTo>
                  <a:pt x="1048" y="579"/>
                </a:lnTo>
                <a:lnTo>
                  <a:pt x="1044" y="606"/>
                </a:lnTo>
                <a:lnTo>
                  <a:pt x="1040" y="631"/>
                </a:lnTo>
                <a:lnTo>
                  <a:pt x="1035" y="657"/>
                </a:lnTo>
                <a:lnTo>
                  <a:pt x="1027" y="682"/>
                </a:lnTo>
                <a:lnTo>
                  <a:pt x="1019" y="706"/>
                </a:lnTo>
                <a:lnTo>
                  <a:pt x="1009" y="729"/>
                </a:lnTo>
                <a:lnTo>
                  <a:pt x="999" y="753"/>
                </a:lnTo>
                <a:lnTo>
                  <a:pt x="987" y="776"/>
                </a:lnTo>
                <a:lnTo>
                  <a:pt x="975" y="798"/>
                </a:lnTo>
                <a:lnTo>
                  <a:pt x="961" y="819"/>
                </a:lnTo>
                <a:lnTo>
                  <a:pt x="946" y="840"/>
                </a:lnTo>
                <a:lnTo>
                  <a:pt x="931" y="860"/>
                </a:lnTo>
                <a:lnTo>
                  <a:pt x="914" y="878"/>
                </a:lnTo>
                <a:lnTo>
                  <a:pt x="897" y="897"/>
                </a:lnTo>
                <a:lnTo>
                  <a:pt x="879" y="914"/>
                </a:lnTo>
                <a:lnTo>
                  <a:pt x="859" y="930"/>
                </a:lnTo>
                <a:lnTo>
                  <a:pt x="839" y="946"/>
                </a:lnTo>
                <a:lnTo>
                  <a:pt x="819" y="961"/>
                </a:lnTo>
                <a:lnTo>
                  <a:pt x="797" y="974"/>
                </a:lnTo>
                <a:lnTo>
                  <a:pt x="775" y="988"/>
                </a:lnTo>
                <a:lnTo>
                  <a:pt x="753" y="999"/>
                </a:lnTo>
                <a:lnTo>
                  <a:pt x="730" y="1010"/>
                </a:lnTo>
                <a:lnTo>
                  <a:pt x="706" y="1019"/>
                </a:lnTo>
                <a:lnTo>
                  <a:pt x="681" y="1027"/>
                </a:lnTo>
                <a:lnTo>
                  <a:pt x="657" y="1034"/>
                </a:lnTo>
                <a:lnTo>
                  <a:pt x="632" y="1040"/>
                </a:lnTo>
                <a:lnTo>
                  <a:pt x="605" y="1045"/>
                </a:lnTo>
                <a:lnTo>
                  <a:pt x="579" y="1048"/>
                </a:lnTo>
                <a:lnTo>
                  <a:pt x="552" y="1049"/>
                </a:lnTo>
                <a:lnTo>
                  <a:pt x="526" y="1051"/>
                </a:lnTo>
                <a:lnTo>
                  <a:pt x="498" y="1049"/>
                </a:lnTo>
                <a:lnTo>
                  <a:pt x="472" y="1048"/>
                </a:lnTo>
                <a:lnTo>
                  <a:pt x="445" y="1045"/>
                </a:lnTo>
                <a:lnTo>
                  <a:pt x="420" y="1040"/>
                </a:lnTo>
                <a:lnTo>
                  <a:pt x="394" y="1034"/>
                </a:lnTo>
                <a:lnTo>
                  <a:pt x="369" y="1027"/>
                </a:lnTo>
                <a:lnTo>
                  <a:pt x="345" y="1019"/>
                </a:lnTo>
                <a:lnTo>
                  <a:pt x="320" y="1010"/>
                </a:lnTo>
                <a:lnTo>
                  <a:pt x="297" y="999"/>
                </a:lnTo>
                <a:lnTo>
                  <a:pt x="275" y="988"/>
                </a:lnTo>
                <a:lnTo>
                  <a:pt x="253" y="974"/>
                </a:lnTo>
                <a:lnTo>
                  <a:pt x="232" y="961"/>
                </a:lnTo>
                <a:lnTo>
                  <a:pt x="211" y="946"/>
                </a:lnTo>
                <a:lnTo>
                  <a:pt x="191" y="930"/>
                </a:lnTo>
                <a:lnTo>
                  <a:pt x="173" y="914"/>
                </a:lnTo>
                <a:lnTo>
                  <a:pt x="154" y="897"/>
                </a:lnTo>
                <a:lnTo>
                  <a:pt x="136" y="878"/>
                </a:lnTo>
                <a:lnTo>
                  <a:pt x="120" y="860"/>
                </a:lnTo>
                <a:lnTo>
                  <a:pt x="104" y="840"/>
                </a:lnTo>
                <a:lnTo>
                  <a:pt x="90" y="819"/>
                </a:lnTo>
                <a:lnTo>
                  <a:pt x="77" y="798"/>
                </a:lnTo>
                <a:lnTo>
                  <a:pt x="63" y="776"/>
                </a:lnTo>
                <a:lnTo>
                  <a:pt x="52" y="753"/>
                </a:lnTo>
                <a:lnTo>
                  <a:pt x="41" y="729"/>
                </a:lnTo>
                <a:lnTo>
                  <a:pt x="32" y="706"/>
                </a:lnTo>
                <a:lnTo>
                  <a:pt x="24" y="682"/>
                </a:lnTo>
                <a:lnTo>
                  <a:pt x="17" y="657"/>
                </a:lnTo>
                <a:lnTo>
                  <a:pt x="10" y="631"/>
                </a:lnTo>
                <a:lnTo>
                  <a:pt x="6" y="606"/>
                </a:lnTo>
                <a:lnTo>
                  <a:pt x="3" y="579"/>
                </a:lnTo>
                <a:lnTo>
                  <a:pt x="0" y="553"/>
                </a:lnTo>
                <a:lnTo>
                  <a:pt x="0" y="525"/>
                </a:lnTo>
                <a:lnTo>
                  <a:pt x="0" y="499"/>
                </a:lnTo>
                <a:lnTo>
                  <a:pt x="3" y="471"/>
                </a:lnTo>
                <a:lnTo>
                  <a:pt x="6" y="446"/>
                </a:lnTo>
                <a:lnTo>
                  <a:pt x="10" y="419"/>
                </a:lnTo>
                <a:lnTo>
                  <a:pt x="17" y="394"/>
                </a:lnTo>
                <a:lnTo>
                  <a:pt x="24" y="370"/>
                </a:lnTo>
                <a:lnTo>
                  <a:pt x="32" y="344"/>
                </a:lnTo>
                <a:lnTo>
                  <a:pt x="41" y="321"/>
                </a:lnTo>
                <a:lnTo>
                  <a:pt x="52" y="298"/>
                </a:lnTo>
                <a:lnTo>
                  <a:pt x="63" y="275"/>
                </a:lnTo>
                <a:lnTo>
                  <a:pt x="77" y="253"/>
                </a:lnTo>
                <a:lnTo>
                  <a:pt x="90" y="232"/>
                </a:lnTo>
                <a:lnTo>
                  <a:pt x="104" y="211"/>
                </a:lnTo>
                <a:lnTo>
                  <a:pt x="120" y="191"/>
                </a:lnTo>
                <a:lnTo>
                  <a:pt x="136" y="172"/>
                </a:lnTo>
                <a:lnTo>
                  <a:pt x="154" y="155"/>
                </a:lnTo>
                <a:lnTo>
                  <a:pt x="173" y="137"/>
                </a:lnTo>
                <a:lnTo>
                  <a:pt x="191" y="120"/>
                </a:lnTo>
                <a:lnTo>
                  <a:pt x="211" y="105"/>
                </a:lnTo>
                <a:lnTo>
                  <a:pt x="232" y="89"/>
                </a:lnTo>
                <a:lnTo>
                  <a:pt x="253" y="76"/>
                </a:lnTo>
                <a:lnTo>
                  <a:pt x="275" y="64"/>
                </a:lnTo>
                <a:lnTo>
                  <a:pt x="297" y="52"/>
                </a:lnTo>
                <a:lnTo>
                  <a:pt x="320" y="42"/>
                </a:lnTo>
                <a:lnTo>
                  <a:pt x="345" y="32"/>
                </a:lnTo>
                <a:lnTo>
                  <a:pt x="369" y="24"/>
                </a:lnTo>
                <a:lnTo>
                  <a:pt x="394" y="17"/>
                </a:lnTo>
                <a:lnTo>
                  <a:pt x="420" y="11"/>
                </a:lnTo>
                <a:lnTo>
                  <a:pt x="445" y="7"/>
                </a:lnTo>
                <a:lnTo>
                  <a:pt x="472" y="3"/>
                </a:lnTo>
                <a:lnTo>
                  <a:pt x="498" y="1"/>
                </a:lnTo>
                <a:lnTo>
                  <a:pt x="52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F7BF3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 Regular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34462" y="926310"/>
            <a:ext cx="45719" cy="683491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55594" y="857107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OUR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Regular" charset="0"/>
                <a:cs typeface="Arial Regular" charset="0"/>
              </a:rPr>
              <a:t>SKILLS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75705" y="1240092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 Regular" charset="0"/>
                <a:ea typeface="Arial Regular" charset="0"/>
                <a:cs typeface="Arial Regular" charset="0"/>
              </a:rPr>
              <a:t> is simply dummy text of the printing and typesetting industry. It has survived not only five centuries, but also the leap into electronic typesetting.</a:t>
            </a:r>
          </a:p>
        </p:txBody>
      </p:sp>
    </p:spTree>
    <p:extLst>
      <p:ext uri="{BB962C8B-B14F-4D97-AF65-F5344CB8AC3E}">
        <p14:creationId xmlns:p14="http://schemas.microsoft.com/office/powerpoint/2010/main" val="45924405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/>
      <p:bldP spid="100" grpId="0" build="p"/>
      <p:bldP spid="101" grpId="0" build="p"/>
      <p:bldP spid="102" grpId="0" build="p"/>
      <p:bldP spid="103" grpId="0" build="p"/>
      <p:bldP spid="104" grpId="0" build="p"/>
      <p:bldP spid="105" grpId="0" build="p"/>
      <p:bldP spid="106" grpId="0" build="p"/>
      <p:bldP spid="107" grpId="0" build="p"/>
      <p:bldP spid="108" grpId="0" build="p"/>
      <p:bldP spid="109" grpId="0" build="p"/>
      <p:bldP spid="1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221854" y="4068166"/>
            <a:ext cx="10246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3826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 </a:t>
            </a:r>
            <a:r>
              <a:rPr lang="en-US" sz="10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TITLE ONE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279878" y="4314001"/>
            <a:ext cx="4004914" cy="144273"/>
          </a:xfrm>
          <a:prstGeom prst="roundRect">
            <a:avLst>
              <a:gd name="adj" fmla="val 50000"/>
            </a:avLst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279878" y="4314000"/>
            <a:ext cx="3309846" cy="144273"/>
          </a:xfrm>
          <a:prstGeom prst="roundRect">
            <a:avLst>
              <a:gd name="adj" fmla="val 50000"/>
            </a:avLst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279878" y="4750583"/>
            <a:ext cx="4004914" cy="144273"/>
          </a:xfrm>
          <a:prstGeom prst="roundRect">
            <a:avLst>
              <a:gd name="adj" fmla="val 50000"/>
            </a:avLst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79878" y="4750196"/>
            <a:ext cx="2309922" cy="144659"/>
          </a:xfrm>
          <a:prstGeom prst="roundRect">
            <a:avLst>
              <a:gd name="adj" fmla="val 50000"/>
            </a:avLst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21854" y="4504362"/>
            <a:ext cx="10454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6E913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 </a:t>
            </a:r>
            <a:r>
              <a:rPr lang="en-US" sz="10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TITLE TWO</a:t>
            </a:r>
            <a:endParaRPr lang="en-US" sz="1000" b="1" dirty="0">
              <a:solidFill>
                <a:srgbClr val="6E913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279878" y="5186779"/>
            <a:ext cx="4004914" cy="144273"/>
          </a:xfrm>
          <a:prstGeom prst="roundRect">
            <a:avLst>
              <a:gd name="adj" fmla="val 50000"/>
            </a:avLst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279879" y="5186777"/>
            <a:ext cx="2664687" cy="144274"/>
          </a:xfrm>
          <a:prstGeom prst="roundRect">
            <a:avLst>
              <a:gd name="adj" fmla="val 50000"/>
            </a:avLst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21854" y="4940558"/>
            <a:ext cx="12025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3826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 </a:t>
            </a:r>
            <a:r>
              <a:rPr lang="en-US" sz="10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TITLE THREE</a:t>
            </a:r>
            <a:endParaRPr lang="en-US" sz="1000" b="1" dirty="0">
              <a:solidFill>
                <a:srgbClr val="382656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279878" y="5622975"/>
            <a:ext cx="4004914" cy="144273"/>
          </a:xfrm>
          <a:prstGeom prst="roundRect">
            <a:avLst>
              <a:gd name="adj" fmla="val 50000"/>
            </a:avLst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279878" y="5622973"/>
            <a:ext cx="3689566" cy="144274"/>
          </a:xfrm>
          <a:prstGeom prst="roundRect">
            <a:avLst>
              <a:gd name="adj" fmla="val 50000"/>
            </a:avLst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1854" y="5376754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6E913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 </a:t>
            </a:r>
            <a:r>
              <a:rPr lang="en-US" sz="10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TITLE FOUR</a:t>
            </a:r>
            <a:endParaRPr lang="en-US" sz="1000" b="1" dirty="0">
              <a:solidFill>
                <a:srgbClr val="6E913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86546" y="1676400"/>
            <a:ext cx="45646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consectetuer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Aenean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dolor sit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consectetuer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Aenean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ligula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dolor.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Aenean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 Cum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sociis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natoque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penatibus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magnis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dis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parturient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montes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nascetur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ridiculus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mus.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quam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pretium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sem.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4462" y="797718"/>
            <a:ext cx="56139" cy="392462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55594" y="757536"/>
            <a:ext cx="2673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OUR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Regular" charset="0"/>
                <a:cs typeface="Arial Regular" charset="0"/>
              </a:rPr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168333770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ontent Placeholder 227"/>
          <p:cNvSpPr>
            <a:spLocks noGrp="1"/>
          </p:cNvSpPr>
          <p:nvPr>
            <p:ph sz="quarter" idx="4294967295"/>
          </p:nvPr>
        </p:nvSpPr>
        <p:spPr>
          <a:xfrm>
            <a:off x="4526448" y="2590800"/>
            <a:ext cx="2971800" cy="38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382656"/>
                </a:solidFill>
                <a:latin typeface="Arial Black" charset="0"/>
                <a:ea typeface="Open Sans Light" pitchFamily="34" charset="0"/>
                <a:cs typeface="Open Sans Light" pitchFamily="34" charset="0"/>
              </a:rPr>
              <a:t>MOBILE</a:t>
            </a:r>
            <a:r>
              <a:rPr lang="en-US" sz="1400" dirty="0">
                <a:latin typeface="Arial Black" charset="0"/>
                <a:ea typeface="Open Sans Light" pitchFamily="34" charset="0"/>
                <a:cs typeface="Open Sans Light" pitchFamily="34" charset="0"/>
              </a:rPr>
              <a:t> </a:t>
            </a:r>
            <a:r>
              <a:rPr lang="en-US" sz="1400" dirty="0">
                <a:solidFill>
                  <a:srgbClr val="6E913E"/>
                </a:solidFill>
              </a:rPr>
              <a:t>PHONE</a:t>
            </a:r>
          </a:p>
        </p:txBody>
      </p:sp>
      <p:sp>
        <p:nvSpPr>
          <p:cNvPr id="230" name="Text Placeholder 229"/>
          <p:cNvSpPr>
            <a:spLocks noGrp="1"/>
          </p:cNvSpPr>
          <p:nvPr>
            <p:ph type="body" sz="quarter" idx="4294967295"/>
          </p:nvPr>
        </p:nvSpPr>
        <p:spPr>
          <a:xfrm>
            <a:off x="4526448" y="2971801"/>
            <a:ext cx="5264578" cy="11267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err="1">
                <a:solidFill>
                  <a:srgbClr val="382656"/>
                </a:solidFill>
              </a:rPr>
              <a:t>Lorem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ipsum</a:t>
            </a:r>
            <a:r>
              <a:rPr lang="en-US" sz="1200" dirty="0">
                <a:solidFill>
                  <a:srgbClr val="382656"/>
                </a:solidFill>
              </a:rPr>
              <a:t> dolor sit </a:t>
            </a:r>
            <a:r>
              <a:rPr lang="en-US" sz="1200" dirty="0" err="1">
                <a:solidFill>
                  <a:srgbClr val="382656"/>
                </a:solidFill>
              </a:rPr>
              <a:t>amet</a:t>
            </a:r>
            <a:r>
              <a:rPr lang="en-US" sz="1200" dirty="0">
                <a:solidFill>
                  <a:srgbClr val="382656"/>
                </a:solidFill>
              </a:rPr>
              <a:t>, </a:t>
            </a:r>
            <a:r>
              <a:rPr lang="en-US" sz="1200" dirty="0" err="1">
                <a:solidFill>
                  <a:srgbClr val="382656"/>
                </a:solidFill>
              </a:rPr>
              <a:t>consectetuer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adipiscing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elit</a:t>
            </a:r>
            <a:r>
              <a:rPr lang="en-US" sz="1200" dirty="0">
                <a:solidFill>
                  <a:srgbClr val="382656"/>
                </a:solidFill>
              </a:rPr>
              <a:t>. </a:t>
            </a:r>
            <a:r>
              <a:rPr lang="en-US" sz="1200" dirty="0" err="1">
                <a:solidFill>
                  <a:srgbClr val="382656"/>
                </a:solidFill>
              </a:rPr>
              <a:t>Aenean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commodo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ligula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eget</a:t>
            </a:r>
            <a:r>
              <a:rPr lang="en-US" sz="1200" dirty="0">
                <a:solidFill>
                  <a:srgbClr val="382656"/>
                </a:solidFill>
              </a:rPr>
              <a:t> dolor. </a:t>
            </a:r>
            <a:r>
              <a:rPr lang="en-US" sz="1200" dirty="0" err="1">
                <a:solidFill>
                  <a:srgbClr val="382656"/>
                </a:solidFill>
              </a:rPr>
              <a:t>Aenean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massa</a:t>
            </a:r>
            <a:r>
              <a:rPr lang="en-US" sz="1200" dirty="0">
                <a:solidFill>
                  <a:srgbClr val="382656"/>
                </a:solidFill>
              </a:rPr>
              <a:t>. Cum </a:t>
            </a:r>
            <a:r>
              <a:rPr lang="en-US" sz="1200" dirty="0" err="1">
                <a:solidFill>
                  <a:srgbClr val="382656"/>
                </a:solidFill>
              </a:rPr>
              <a:t>sociis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natoque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penatibus</a:t>
            </a:r>
            <a:r>
              <a:rPr lang="en-US" sz="1200" dirty="0">
                <a:solidFill>
                  <a:srgbClr val="382656"/>
                </a:solidFill>
              </a:rPr>
              <a:t> et </a:t>
            </a:r>
            <a:r>
              <a:rPr lang="en-US" sz="1200" dirty="0" err="1">
                <a:solidFill>
                  <a:srgbClr val="382656"/>
                </a:solidFill>
              </a:rPr>
              <a:t>magnis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dis</a:t>
            </a:r>
            <a:r>
              <a:rPr lang="en-US" sz="1200" dirty="0">
                <a:solidFill>
                  <a:srgbClr val="382656"/>
                </a:solidFill>
              </a:rPr>
              <a:t> parturient </a:t>
            </a:r>
            <a:r>
              <a:rPr lang="en-US" sz="1200" dirty="0" err="1">
                <a:solidFill>
                  <a:srgbClr val="382656"/>
                </a:solidFill>
              </a:rPr>
              <a:t>montes</a:t>
            </a:r>
            <a:r>
              <a:rPr lang="en-US" sz="1200" dirty="0">
                <a:solidFill>
                  <a:srgbClr val="382656"/>
                </a:solidFill>
              </a:rPr>
              <a:t>, </a:t>
            </a:r>
            <a:r>
              <a:rPr lang="en-US" sz="1200" dirty="0" err="1">
                <a:solidFill>
                  <a:srgbClr val="382656"/>
                </a:solidFill>
              </a:rPr>
              <a:t>nascetur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ridiculus</a:t>
            </a:r>
            <a:r>
              <a:rPr lang="en-US" sz="1200" dirty="0">
                <a:solidFill>
                  <a:srgbClr val="382656"/>
                </a:solidFill>
              </a:rPr>
              <a:t> mus. </a:t>
            </a:r>
            <a:r>
              <a:rPr lang="en-US" sz="1200" dirty="0" err="1">
                <a:solidFill>
                  <a:srgbClr val="382656"/>
                </a:solidFill>
              </a:rPr>
              <a:t>Lorem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ipsum</a:t>
            </a:r>
            <a:r>
              <a:rPr lang="en-US" sz="1200" dirty="0">
                <a:solidFill>
                  <a:srgbClr val="382656"/>
                </a:solidFill>
              </a:rPr>
              <a:t> dolor sit </a:t>
            </a:r>
            <a:r>
              <a:rPr lang="en-US" sz="1200" dirty="0" err="1">
                <a:solidFill>
                  <a:srgbClr val="382656"/>
                </a:solidFill>
              </a:rPr>
              <a:t>amet</a:t>
            </a:r>
            <a:r>
              <a:rPr lang="en-US" sz="1200" dirty="0">
                <a:solidFill>
                  <a:srgbClr val="382656"/>
                </a:solidFill>
              </a:rPr>
              <a:t>, </a:t>
            </a:r>
            <a:r>
              <a:rPr lang="en-US" sz="1200" dirty="0" err="1">
                <a:solidFill>
                  <a:srgbClr val="382656"/>
                </a:solidFill>
              </a:rPr>
              <a:t>consectetuer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adipiscing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elit</a:t>
            </a:r>
            <a:r>
              <a:rPr lang="en-US" sz="1200" dirty="0">
                <a:solidFill>
                  <a:srgbClr val="382656"/>
                </a:solidFill>
              </a:rPr>
              <a:t>. </a:t>
            </a:r>
            <a:r>
              <a:rPr lang="en-US" sz="1200" dirty="0" err="1">
                <a:solidFill>
                  <a:srgbClr val="382656"/>
                </a:solidFill>
              </a:rPr>
              <a:t>Aenean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commodo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ligula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eget</a:t>
            </a:r>
            <a:r>
              <a:rPr lang="en-US" sz="1200" dirty="0">
                <a:solidFill>
                  <a:srgbClr val="382656"/>
                </a:solidFill>
              </a:rPr>
              <a:t> dolor. </a:t>
            </a:r>
            <a:r>
              <a:rPr lang="en-US" sz="1200" dirty="0" err="1">
                <a:solidFill>
                  <a:srgbClr val="382656"/>
                </a:solidFill>
              </a:rPr>
              <a:t>Aenean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massa</a:t>
            </a:r>
            <a:r>
              <a:rPr lang="en-US" sz="1200" dirty="0">
                <a:solidFill>
                  <a:srgbClr val="382656"/>
                </a:solidFill>
              </a:rPr>
              <a:t>. Cum </a:t>
            </a:r>
            <a:r>
              <a:rPr lang="en-US" sz="1200" dirty="0" err="1">
                <a:solidFill>
                  <a:srgbClr val="382656"/>
                </a:solidFill>
              </a:rPr>
              <a:t>sociis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natoque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penatibus</a:t>
            </a:r>
            <a:r>
              <a:rPr lang="en-US" sz="1200" dirty="0">
                <a:solidFill>
                  <a:srgbClr val="382656"/>
                </a:solidFill>
              </a:rPr>
              <a:t> et </a:t>
            </a:r>
            <a:r>
              <a:rPr lang="en-US" sz="1200" dirty="0" err="1">
                <a:solidFill>
                  <a:srgbClr val="382656"/>
                </a:solidFill>
              </a:rPr>
              <a:t>magnis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dis</a:t>
            </a:r>
            <a:r>
              <a:rPr lang="en-US" sz="1200" dirty="0">
                <a:solidFill>
                  <a:srgbClr val="382656"/>
                </a:solidFill>
              </a:rPr>
              <a:t> parturient </a:t>
            </a:r>
            <a:r>
              <a:rPr lang="en-US" sz="1200" dirty="0" err="1">
                <a:solidFill>
                  <a:srgbClr val="382656"/>
                </a:solidFill>
              </a:rPr>
              <a:t>montes</a:t>
            </a:r>
            <a:r>
              <a:rPr lang="en-US" sz="1200" dirty="0">
                <a:solidFill>
                  <a:srgbClr val="382656"/>
                </a:solidFill>
              </a:rPr>
              <a:t>, </a:t>
            </a:r>
            <a:r>
              <a:rPr lang="en-US" sz="1200" dirty="0" err="1">
                <a:solidFill>
                  <a:srgbClr val="382656"/>
                </a:solidFill>
              </a:rPr>
              <a:t>nascetur</a:t>
            </a:r>
            <a:r>
              <a:rPr lang="en-US" sz="1200" dirty="0">
                <a:solidFill>
                  <a:srgbClr val="382656"/>
                </a:solidFill>
              </a:rPr>
              <a:t> </a:t>
            </a:r>
            <a:r>
              <a:rPr lang="en-US" sz="1200" dirty="0" err="1">
                <a:solidFill>
                  <a:srgbClr val="382656"/>
                </a:solidFill>
              </a:rPr>
              <a:t>ridiculus</a:t>
            </a:r>
            <a:r>
              <a:rPr lang="en-US" sz="1200" dirty="0">
                <a:solidFill>
                  <a:srgbClr val="382656"/>
                </a:solidFill>
              </a:rPr>
              <a:t> mus.</a:t>
            </a:r>
          </a:p>
        </p:txBody>
      </p:sp>
      <p:sp>
        <p:nvSpPr>
          <p:cNvPr id="232" name="Content Placeholder 231"/>
          <p:cNvSpPr>
            <a:spLocks noGrp="1"/>
          </p:cNvSpPr>
          <p:nvPr>
            <p:ph sz="quarter" idx="4294967295"/>
          </p:nvPr>
        </p:nvSpPr>
        <p:spPr>
          <a:xfrm>
            <a:off x="5257800" y="4659024"/>
            <a:ext cx="1676400" cy="228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6E913E"/>
                </a:solidFill>
                <a:latin typeface="Arial Black" charset="0"/>
                <a:ea typeface="Open Sans Light" pitchFamily="34" charset="0"/>
                <a:cs typeface="Open Sans Light" pitchFamily="34" charset="0"/>
              </a:rPr>
              <a:t>AUTO UPDATE</a:t>
            </a:r>
            <a:endParaRPr lang="en-US" dirty="0">
              <a:solidFill>
                <a:srgbClr val="6E913E"/>
              </a:solidFill>
              <a:latin typeface="Arial Black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33" name="Text Placeholder 232"/>
          <p:cNvSpPr>
            <a:spLocks noGrp="1"/>
          </p:cNvSpPr>
          <p:nvPr>
            <p:ph type="body" sz="quarter" idx="4294967295"/>
          </p:nvPr>
        </p:nvSpPr>
        <p:spPr>
          <a:xfrm>
            <a:off x="5257800" y="4800600"/>
            <a:ext cx="1981200" cy="3593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000" dirty="0" err="1">
                <a:solidFill>
                  <a:srgbClr val="382656"/>
                </a:solidFill>
              </a:rPr>
              <a:t>Lorem</a:t>
            </a:r>
            <a:r>
              <a:rPr lang="en-US" sz="1000" dirty="0">
                <a:solidFill>
                  <a:srgbClr val="382656"/>
                </a:solidFill>
              </a:rPr>
              <a:t> </a:t>
            </a:r>
            <a:r>
              <a:rPr lang="en-US" sz="1000" dirty="0" err="1">
                <a:solidFill>
                  <a:srgbClr val="382656"/>
                </a:solidFill>
              </a:rPr>
              <a:t>Ipsum</a:t>
            </a:r>
            <a:r>
              <a:rPr lang="en-US" sz="1000" dirty="0">
                <a:solidFill>
                  <a:srgbClr val="382656"/>
                </a:solidFill>
              </a:rPr>
              <a:t> is simply dummy text of the printing and typesetting industry.</a:t>
            </a:r>
          </a:p>
        </p:txBody>
      </p:sp>
      <p:sp>
        <p:nvSpPr>
          <p:cNvPr id="234" name="Content Placeholder 233"/>
          <p:cNvSpPr>
            <a:spLocks noGrp="1"/>
          </p:cNvSpPr>
          <p:nvPr>
            <p:ph sz="quarter" idx="4294967295"/>
          </p:nvPr>
        </p:nvSpPr>
        <p:spPr>
          <a:xfrm>
            <a:off x="5257800" y="5503081"/>
            <a:ext cx="1676400" cy="228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6E913E"/>
                </a:solidFill>
                <a:latin typeface="Arial Black" charset="0"/>
                <a:ea typeface="Open Sans Light" pitchFamily="34" charset="0"/>
                <a:cs typeface="Open Sans Light" pitchFamily="34" charset="0"/>
              </a:rPr>
              <a:t>24x7 SUPPORT</a:t>
            </a:r>
            <a:endParaRPr lang="en-US" dirty="0">
              <a:solidFill>
                <a:srgbClr val="6E913E"/>
              </a:solidFill>
              <a:latin typeface="Arial Black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35" name="Text Placeholder 234"/>
          <p:cNvSpPr>
            <a:spLocks noGrp="1"/>
          </p:cNvSpPr>
          <p:nvPr>
            <p:ph type="body" sz="quarter" idx="4294967295"/>
          </p:nvPr>
        </p:nvSpPr>
        <p:spPr>
          <a:xfrm>
            <a:off x="5257800" y="5644657"/>
            <a:ext cx="1981200" cy="3593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000" dirty="0" err="1">
                <a:solidFill>
                  <a:srgbClr val="382656"/>
                </a:solidFill>
              </a:rPr>
              <a:t>Lorem</a:t>
            </a:r>
            <a:r>
              <a:rPr lang="en-US" sz="1000" dirty="0">
                <a:solidFill>
                  <a:srgbClr val="382656"/>
                </a:solidFill>
              </a:rPr>
              <a:t> </a:t>
            </a:r>
            <a:r>
              <a:rPr lang="en-US" sz="1000" dirty="0" err="1">
                <a:solidFill>
                  <a:srgbClr val="382656"/>
                </a:solidFill>
              </a:rPr>
              <a:t>Ipsum</a:t>
            </a:r>
            <a:r>
              <a:rPr lang="en-US" sz="1000" dirty="0">
                <a:solidFill>
                  <a:srgbClr val="382656"/>
                </a:solidFill>
              </a:rPr>
              <a:t> is simply dummy text of the printing and typesetting industry.</a:t>
            </a:r>
          </a:p>
        </p:txBody>
      </p:sp>
      <p:sp>
        <p:nvSpPr>
          <p:cNvPr id="236" name="Content Placeholder 235"/>
          <p:cNvSpPr>
            <a:spLocks noGrp="1"/>
          </p:cNvSpPr>
          <p:nvPr>
            <p:ph sz="quarter" idx="4294967295"/>
          </p:nvPr>
        </p:nvSpPr>
        <p:spPr>
          <a:xfrm>
            <a:off x="8229600" y="4664037"/>
            <a:ext cx="1676400" cy="228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6E913E"/>
                </a:solidFill>
                <a:latin typeface="Arial Black" charset="0"/>
                <a:ea typeface="Open Sans Light" pitchFamily="34" charset="0"/>
                <a:cs typeface="Open Sans Light" pitchFamily="34" charset="0"/>
              </a:rPr>
              <a:t>ANALYTICS</a:t>
            </a:r>
            <a:endParaRPr lang="en-US" dirty="0">
              <a:solidFill>
                <a:srgbClr val="6E913E"/>
              </a:solidFill>
              <a:latin typeface="Arial Black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37" name="Text Placeholder 236"/>
          <p:cNvSpPr>
            <a:spLocks noGrp="1"/>
          </p:cNvSpPr>
          <p:nvPr>
            <p:ph type="body" sz="quarter" idx="4294967295"/>
          </p:nvPr>
        </p:nvSpPr>
        <p:spPr>
          <a:xfrm>
            <a:off x="8229600" y="4805613"/>
            <a:ext cx="1981200" cy="3593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000" dirty="0" err="1">
                <a:solidFill>
                  <a:srgbClr val="382656"/>
                </a:solidFill>
              </a:rPr>
              <a:t>Lorem</a:t>
            </a:r>
            <a:r>
              <a:rPr lang="en-US" sz="1000" dirty="0">
                <a:solidFill>
                  <a:srgbClr val="382656"/>
                </a:solidFill>
              </a:rPr>
              <a:t> </a:t>
            </a:r>
            <a:r>
              <a:rPr lang="en-US" sz="1000" dirty="0" err="1">
                <a:solidFill>
                  <a:srgbClr val="382656"/>
                </a:solidFill>
              </a:rPr>
              <a:t>Ipsum</a:t>
            </a:r>
            <a:r>
              <a:rPr lang="en-US" sz="1000" dirty="0">
                <a:solidFill>
                  <a:srgbClr val="382656"/>
                </a:solidFill>
              </a:rPr>
              <a:t> is simply dummy text of the printing and typesetting industry.</a:t>
            </a:r>
          </a:p>
        </p:txBody>
      </p:sp>
      <p:sp>
        <p:nvSpPr>
          <p:cNvPr id="238" name="Content Placeholder 237"/>
          <p:cNvSpPr>
            <a:spLocks noGrp="1"/>
          </p:cNvSpPr>
          <p:nvPr>
            <p:ph sz="quarter" idx="4294967295"/>
          </p:nvPr>
        </p:nvSpPr>
        <p:spPr>
          <a:xfrm>
            <a:off x="8229600" y="5508094"/>
            <a:ext cx="1676400" cy="228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6E913E"/>
                </a:solidFill>
                <a:latin typeface="Arial Black" charset="0"/>
                <a:ea typeface="Open Sans Light" pitchFamily="34" charset="0"/>
                <a:cs typeface="Open Sans Light" pitchFamily="34" charset="0"/>
              </a:rPr>
              <a:t>DASH BOARD</a:t>
            </a:r>
            <a:endParaRPr lang="en-US" dirty="0">
              <a:solidFill>
                <a:srgbClr val="6E913E"/>
              </a:solidFill>
              <a:latin typeface="Arial Black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239" name="Text Placeholder 238"/>
          <p:cNvSpPr>
            <a:spLocks noGrp="1"/>
          </p:cNvSpPr>
          <p:nvPr>
            <p:ph type="body" sz="quarter" idx="4294967295"/>
          </p:nvPr>
        </p:nvSpPr>
        <p:spPr>
          <a:xfrm>
            <a:off x="8229600" y="5649670"/>
            <a:ext cx="1981200" cy="3593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000" dirty="0" err="1">
                <a:solidFill>
                  <a:srgbClr val="382656"/>
                </a:solidFill>
              </a:rPr>
              <a:t>Lorem</a:t>
            </a:r>
            <a:r>
              <a:rPr lang="en-US" sz="1000" dirty="0">
                <a:solidFill>
                  <a:srgbClr val="382656"/>
                </a:solidFill>
              </a:rPr>
              <a:t> </a:t>
            </a:r>
            <a:r>
              <a:rPr lang="en-US" sz="1000" dirty="0" err="1">
                <a:solidFill>
                  <a:srgbClr val="382656"/>
                </a:solidFill>
              </a:rPr>
              <a:t>Ipsum</a:t>
            </a:r>
            <a:r>
              <a:rPr lang="en-US" sz="1000" dirty="0">
                <a:solidFill>
                  <a:srgbClr val="382656"/>
                </a:solidFill>
              </a:rPr>
              <a:t> is simply dummy text of the printing and typesetting industry.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4294967295"/>
          </p:nvPr>
        </p:nvSpPr>
        <p:spPr>
          <a:xfrm>
            <a:off x="2141185" y="2747968"/>
            <a:ext cx="1550332" cy="2828912"/>
          </a:xfrm>
          <a:prstGeom prst="rect">
            <a:avLst/>
          </a:prstGeom>
        </p:spPr>
      </p:sp>
      <p:sp>
        <p:nvSpPr>
          <p:cNvPr id="19" name="Rectangle 18"/>
          <p:cNvSpPr/>
          <p:nvPr/>
        </p:nvSpPr>
        <p:spPr>
          <a:xfrm>
            <a:off x="934462" y="797718"/>
            <a:ext cx="45719" cy="683491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5594" y="728515"/>
            <a:ext cx="2673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OUR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Regular" charset="0"/>
                <a:cs typeface="Arial Regular" charset="0"/>
              </a:rPr>
              <a:t>STRATEGY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75705" y="1111500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It has survived not only five centuries, but also the leap into electronic typesetting.</a:t>
            </a:r>
          </a:p>
        </p:txBody>
      </p:sp>
      <p:sp>
        <p:nvSpPr>
          <p:cNvPr id="33" name="Shape 682"/>
          <p:cNvSpPr/>
          <p:nvPr/>
        </p:nvSpPr>
        <p:spPr>
          <a:xfrm>
            <a:off x="4529447" y="4634271"/>
            <a:ext cx="455687" cy="455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7908" y="205"/>
                </a:moveTo>
                <a:cubicBezTo>
                  <a:pt x="13264" y="-897"/>
                  <a:pt x="18499" y="2552"/>
                  <a:pt x="19601" y="7908"/>
                </a:cubicBezTo>
                <a:cubicBezTo>
                  <a:pt x="20703" y="13265"/>
                  <a:pt x="17255" y="18500"/>
                  <a:pt x="11899" y="19602"/>
                </a:cubicBezTo>
                <a:cubicBezTo>
                  <a:pt x="6545" y="20703"/>
                  <a:pt x="1313" y="17258"/>
                  <a:pt x="207" y="11907"/>
                </a:cubicBezTo>
                <a:cubicBezTo>
                  <a:pt x="207" y="11904"/>
                  <a:pt x="206" y="11901"/>
                  <a:pt x="206" y="11899"/>
                </a:cubicBezTo>
                <a:cubicBezTo>
                  <a:pt x="-897" y="6543"/>
                  <a:pt x="2552" y="1307"/>
                  <a:pt x="7908" y="205"/>
                </a:cubicBezTo>
                <a:close/>
              </a:path>
            </a:pathLst>
          </a:custGeom>
          <a:solidFill>
            <a:srgbClr val="382656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3000"/>
          </a:p>
        </p:txBody>
      </p:sp>
      <p:sp>
        <p:nvSpPr>
          <p:cNvPr id="34" name="Shape 683"/>
          <p:cNvSpPr/>
          <p:nvPr/>
        </p:nvSpPr>
        <p:spPr>
          <a:xfrm>
            <a:off x="4675055" y="4779607"/>
            <a:ext cx="139079" cy="156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49" y="14400"/>
                </a:moveTo>
                <a:lnTo>
                  <a:pt x="1079" y="14400"/>
                </a:lnTo>
                <a:cubicBezTo>
                  <a:pt x="333" y="14400"/>
                  <a:pt x="0" y="14938"/>
                  <a:pt x="0" y="15599"/>
                </a:cubicBezTo>
                <a:lnTo>
                  <a:pt x="0" y="21600"/>
                </a:lnTo>
                <a:lnTo>
                  <a:pt x="5400" y="21600"/>
                </a:lnTo>
                <a:lnTo>
                  <a:pt x="5400" y="15599"/>
                </a:lnTo>
                <a:cubicBezTo>
                  <a:pt x="5400" y="14938"/>
                  <a:pt x="4796" y="14400"/>
                  <a:pt x="4049" y="14400"/>
                </a:cubicBezTo>
                <a:close/>
                <a:moveTo>
                  <a:pt x="12150" y="7200"/>
                </a:moveTo>
                <a:lnTo>
                  <a:pt x="9180" y="7200"/>
                </a:lnTo>
                <a:cubicBezTo>
                  <a:pt x="8434" y="7200"/>
                  <a:pt x="8099" y="7738"/>
                  <a:pt x="8099" y="8401"/>
                </a:cubicBezTo>
                <a:lnTo>
                  <a:pt x="8099" y="21600"/>
                </a:lnTo>
                <a:lnTo>
                  <a:pt x="13499" y="21600"/>
                </a:lnTo>
                <a:lnTo>
                  <a:pt x="13499" y="8401"/>
                </a:lnTo>
                <a:cubicBezTo>
                  <a:pt x="13499" y="7738"/>
                  <a:pt x="12895" y="7200"/>
                  <a:pt x="12150" y="7200"/>
                </a:cubicBezTo>
                <a:close/>
                <a:moveTo>
                  <a:pt x="20251" y="0"/>
                </a:moveTo>
                <a:lnTo>
                  <a:pt x="17281" y="0"/>
                </a:lnTo>
                <a:cubicBezTo>
                  <a:pt x="16534" y="0"/>
                  <a:pt x="16200" y="538"/>
                  <a:pt x="16200" y="1201"/>
                </a:cubicBezTo>
                <a:lnTo>
                  <a:pt x="16200" y="21600"/>
                </a:lnTo>
                <a:lnTo>
                  <a:pt x="21600" y="21600"/>
                </a:lnTo>
                <a:lnTo>
                  <a:pt x="21600" y="1201"/>
                </a:lnTo>
                <a:cubicBezTo>
                  <a:pt x="21600" y="538"/>
                  <a:pt x="20995" y="0"/>
                  <a:pt x="20251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3000"/>
          </a:p>
        </p:txBody>
      </p:sp>
      <p:sp>
        <p:nvSpPr>
          <p:cNvPr id="35" name="Shape 685"/>
          <p:cNvSpPr/>
          <p:nvPr/>
        </p:nvSpPr>
        <p:spPr>
          <a:xfrm>
            <a:off x="7571574" y="4634270"/>
            <a:ext cx="455701" cy="455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6" extrusionOk="0">
                <a:moveTo>
                  <a:pt x="7908" y="205"/>
                </a:moveTo>
                <a:cubicBezTo>
                  <a:pt x="13264" y="-897"/>
                  <a:pt x="18500" y="2551"/>
                  <a:pt x="19602" y="7907"/>
                </a:cubicBezTo>
                <a:cubicBezTo>
                  <a:pt x="20703" y="13264"/>
                  <a:pt x="17254" y="18499"/>
                  <a:pt x="11899" y="19601"/>
                </a:cubicBezTo>
                <a:cubicBezTo>
                  <a:pt x="6545" y="20703"/>
                  <a:pt x="1312" y="17258"/>
                  <a:pt x="207" y="11907"/>
                </a:cubicBezTo>
                <a:cubicBezTo>
                  <a:pt x="206" y="11904"/>
                  <a:pt x="206" y="11901"/>
                  <a:pt x="205" y="11898"/>
                </a:cubicBezTo>
                <a:cubicBezTo>
                  <a:pt x="-897" y="6542"/>
                  <a:pt x="2552" y="1307"/>
                  <a:pt x="7908" y="205"/>
                </a:cubicBezTo>
                <a:close/>
              </a:path>
            </a:pathLst>
          </a:custGeom>
          <a:solidFill>
            <a:srgbClr val="F7BF37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3000"/>
          </a:p>
        </p:txBody>
      </p:sp>
      <p:sp>
        <p:nvSpPr>
          <p:cNvPr id="36" name="Shape 686"/>
          <p:cNvSpPr/>
          <p:nvPr/>
        </p:nvSpPr>
        <p:spPr>
          <a:xfrm>
            <a:off x="7701471" y="4787084"/>
            <a:ext cx="195906" cy="15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43" y="10800"/>
                </a:moveTo>
                <a:cubicBezTo>
                  <a:pt x="17065" y="10800"/>
                  <a:pt x="16800" y="11898"/>
                  <a:pt x="16709" y="12419"/>
                </a:cubicBezTo>
                <a:cubicBezTo>
                  <a:pt x="16115" y="15817"/>
                  <a:pt x="13696" y="18359"/>
                  <a:pt x="10800" y="18359"/>
                </a:cubicBezTo>
                <a:cubicBezTo>
                  <a:pt x="9130" y="18359"/>
                  <a:pt x="7618" y="17514"/>
                  <a:pt x="6524" y="16146"/>
                </a:cubicBezTo>
                <a:cubicBezTo>
                  <a:pt x="6018" y="15513"/>
                  <a:pt x="5198" y="15513"/>
                  <a:pt x="4691" y="16146"/>
                </a:cubicBezTo>
                <a:cubicBezTo>
                  <a:pt x="4185" y="16779"/>
                  <a:pt x="4185" y="17804"/>
                  <a:pt x="4691" y="18437"/>
                </a:cubicBezTo>
                <a:cubicBezTo>
                  <a:pt x="6255" y="20391"/>
                  <a:pt x="8415" y="21600"/>
                  <a:pt x="10800" y="21600"/>
                </a:cubicBezTo>
                <a:cubicBezTo>
                  <a:pt x="14669" y="21600"/>
                  <a:pt x="17943" y="18421"/>
                  <a:pt x="19043" y="14039"/>
                </a:cubicBezTo>
                <a:lnTo>
                  <a:pt x="21600" y="14039"/>
                </a:lnTo>
                <a:lnTo>
                  <a:pt x="21600" y="10800"/>
                </a:lnTo>
                <a:cubicBezTo>
                  <a:pt x="21600" y="10800"/>
                  <a:pt x="18143" y="10800"/>
                  <a:pt x="18143" y="10800"/>
                </a:cubicBezTo>
                <a:close/>
                <a:moveTo>
                  <a:pt x="4891" y="9180"/>
                </a:moveTo>
                <a:cubicBezTo>
                  <a:pt x="5484" y="5783"/>
                  <a:pt x="7904" y="3240"/>
                  <a:pt x="10800" y="3240"/>
                </a:cubicBezTo>
                <a:cubicBezTo>
                  <a:pt x="12470" y="3240"/>
                  <a:pt x="13982" y="4086"/>
                  <a:pt x="15076" y="5454"/>
                </a:cubicBezTo>
                <a:cubicBezTo>
                  <a:pt x="15582" y="6086"/>
                  <a:pt x="16404" y="6086"/>
                  <a:pt x="16909" y="5454"/>
                </a:cubicBezTo>
                <a:cubicBezTo>
                  <a:pt x="17415" y="4821"/>
                  <a:pt x="17415" y="3796"/>
                  <a:pt x="16909" y="3163"/>
                </a:cubicBezTo>
                <a:cubicBezTo>
                  <a:pt x="15346" y="1209"/>
                  <a:pt x="13186" y="0"/>
                  <a:pt x="10800" y="0"/>
                </a:cubicBezTo>
                <a:cubicBezTo>
                  <a:pt x="6931" y="0"/>
                  <a:pt x="3658" y="3178"/>
                  <a:pt x="2557" y="7560"/>
                </a:cubicBezTo>
                <a:lnTo>
                  <a:pt x="0" y="7560"/>
                </a:lnTo>
                <a:lnTo>
                  <a:pt x="0" y="10800"/>
                </a:lnTo>
                <a:lnTo>
                  <a:pt x="3457" y="10800"/>
                </a:lnTo>
                <a:cubicBezTo>
                  <a:pt x="4535" y="10800"/>
                  <a:pt x="4800" y="9702"/>
                  <a:pt x="4891" y="9180"/>
                </a:cubicBezTo>
                <a:close/>
                <a:moveTo>
                  <a:pt x="7343" y="10800"/>
                </a:moveTo>
                <a:cubicBezTo>
                  <a:pt x="7343" y="13185"/>
                  <a:pt x="8891" y="15120"/>
                  <a:pt x="10800" y="15120"/>
                </a:cubicBezTo>
                <a:cubicBezTo>
                  <a:pt x="12709" y="15120"/>
                  <a:pt x="14255" y="13185"/>
                  <a:pt x="14255" y="10800"/>
                </a:cubicBezTo>
                <a:cubicBezTo>
                  <a:pt x="14255" y="8415"/>
                  <a:pt x="12709" y="6480"/>
                  <a:pt x="10800" y="6480"/>
                </a:cubicBezTo>
                <a:cubicBezTo>
                  <a:pt x="8891" y="6480"/>
                  <a:pt x="7343" y="8415"/>
                  <a:pt x="7343" y="1080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3000"/>
          </a:p>
        </p:txBody>
      </p:sp>
      <p:sp>
        <p:nvSpPr>
          <p:cNvPr id="37" name="Shape 688"/>
          <p:cNvSpPr/>
          <p:nvPr/>
        </p:nvSpPr>
        <p:spPr>
          <a:xfrm>
            <a:off x="4529444" y="5478327"/>
            <a:ext cx="455692" cy="455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7" h="19807" extrusionOk="0">
                <a:moveTo>
                  <a:pt x="7907" y="205"/>
                </a:moveTo>
                <a:cubicBezTo>
                  <a:pt x="13264" y="-897"/>
                  <a:pt x="18498" y="2551"/>
                  <a:pt x="19601" y="7908"/>
                </a:cubicBezTo>
                <a:cubicBezTo>
                  <a:pt x="20703" y="13264"/>
                  <a:pt x="17254" y="18500"/>
                  <a:pt x="11898" y="19602"/>
                </a:cubicBezTo>
                <a:cubicBezTo>
                  <a:pt x="6545" y="20703"/>
                  <a:pt x="1312" y="17258"/>
                  <a:pt x="206" y="11907"/>
                </a:cubicBezTo>
                <a:cubicBezTo>
                  <a:pt x="206" y="11904"/>
                  <a:pt x="205" y="11901"/>
                  <a:pt x="204" y="11899"/>
                </a:cubicBezTo>
                <a:cubicBezTo>
                  <a:pt x="-897" y="6542"/>
                  <a:pt x="2551" y="1307"/>
                  <a:pt x="7907" y="205"/>
                </a:cubicBezTo>
                <a:close/>
              </a:path>
            </a:pathLst>
          </a:custGeom>
          <a:solidFill>
            <a:srgbClr val="F7BF37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3000"/>
          </a:p>
        </p:txBody>
      </p:sp>
      <p:sp>
        <p:nvSpPr>
          <p:cNvPr id="38" name="Shape 689"/>
          <p:cNvSpPr/>
          <p:nvPr/>
        </p:nvSpPr>
        <p:spPr>
          <a:xfrm>
            <a:off x="4695257" y="5604260"/>
            <a:ext cx="124067" cy="198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10476"/>
                </a:moveTo>
                <a:cubicBezTo>
                  <a:pt x="7579" y="10476"/>
                  <a:pt x="4968" y="8844"/>
                  <a:pt x="4968" y="6831"/>
                </a:cubicBezTo>
                <a:cubicBezTo>
                  <a:pt x="4968" y="4818"/>
                  <a:pt x="7579" y="3186"/>
                  <a:pt x="10801" y="3186"/>
                </a:cubicBezTo>
                <a:cubicBezTo>
                  <a:pt x="14021" y="3186"/>
                  <a:pt x="16632" y="4818"/>
                  <a:pt x="16632" y="6831"/>
                </a:cubicBezTo>
                <a:cubicBezTo>
                  <a:pt x="16632" y="8844"/>
                  <a:pt x="14021" y="10476"/>
                  <a:pt x="10801" y="10476"/>
                </a:cubicBezTo>
                <a:close/>
                <a:moveTo>
                  <a:pt x="10801" y="0"/>
                </a:moveTo>
                <a:cubicBezTo>
                  <a:pt x="4835" y="0"/>
                  <a:pt x="0" y="3022"/>
                  <a:pt x="0" y="6749"/>
                </a:cubicBezTo>
                <a:cubicBezTo>
                  <a:pt x="0" y="13195"/>
                  <a:pt x="10801" y="21600"/>
                  <a:pt x="10801" y="21600"/>
                </a:cubicBezTo>
                <a:cubicBezTo>
                  <a:pt x="10801" y="21600"/>
                  <a:pt x="21600" y="13195"/>
                  <a:pt x="21600" y="6749"/>
                </a:cubicBezTo>
                <a:cubicBezTo>
                  <a:pt x="21600" y="3022"/>
                  <a:pt x="16765" y="0"/>
                  <a:pt x="10801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3000"/>
          </a:p>
        </p:txBody>
      </p:sp>
      <p:sp>
        <p:nvSpPr>
          <p:cNvPr id="39" name="Shape 691"/>
          <p:cNvSpPr/>
          <p:nvPr/>
        </p:nvSpPr>
        <p:spPr>
          <a:xfrm>
            <a:off x="7571584" y="5478328"/>
            <a:ext cx="455681" cy="455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6" extrusionOk="0">
                <a:moveTo>
                  <a:pt x="11898" y="19600"/>
                </a:moveTo>
                <a:cubicBezTo>
                  <a:pt x="6542" y="20703"/>
                  <a:pt x="1307" y="17254"/>
                  <a:pt x="205" y="11898"/>
                </a:cubicBezTo>
                <a:cubicBezTo>
                  <a:pt x="-897" y="6542"/>
                  <a:pt x="2551" y="1307"/>
                  <a:pt x="7908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5"/>
                  <a:pt x="19600" y="7907"/>
                </a:cubicBezTo>
                <a:cubicBezTo>
                  <a:pt x="20703" y="13263"/>
                  <a:pt x="17254" y="18499"/>
                  <a:pt x="11898" y="19600"/>
                </a:cubicBezTo>
                <a:close/>
              </a:path>
            </a:pathLst>
          </a:custGeom>
          <a:solidFill>
            <a:srgbClr val="382656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3000"/>
          </a:p>
        </p:txBody>
      </p:sp>
      <p:sp>
        <p:nvSpPr>
          <p:cNvPr id="40" name="Shape 692"/>
          <p:cNvSpPr/>
          <p:nvPr/>
        </p:nvSpPr>
        <p:spPr>
          <a:xfrm>
            <a:off x="7719521" y="5623618"/>
            <a:ext cx="159804" cy="159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497"/>
                </a:moveTo>
                <a:cubicBezTo>
                  <a:pt x="8207" y="15497"/>
                  <a:pt x="6104" y="13394"/>
                  <a:pt x="6104" y="10801"/>
                </a:cubicBezTo>
                <a:cubicBezTo>
                  <a:pt x="6104" y="8206"/>
                  <a:pt x="8207" y="6103"/>
                  <a:pt x="10800" y="6103"/>
                </a:cubicBezTo>
                <a:cubicBezTo>
                  <a:pt x="13395" y="6103"/>
                  <a:pt x="15497" y="8206"/>
                  <a:pt x="15497" y="10801"/>
                </a:cubicBezTo>
                <a:cubicBezTo>
                  <a:pt x="15497" y="13394"/>
                  <a:pt x="13395" y="15497"/>
                  <a:pt x="10800" y="15497"/>
                </a:cubicBezTo>
                <a:close/>
                <a:moveTo>
                  <a:pt x="19522" y="10801"/>
                </a:moveTo>
                <a:cubicBezTo>
                  <a:pt x="19522" y="9454"/>
                  <a:pt x="20352" y="8390"/>
                  <a:pt x="21600" y="7659"/>
                </a:cubicBezTo>
                <a:cubicBezTo>
                  <a:pt x="21376" y="6908"/>
                  <a:pt x="21077" y="6187"/>
                  <a:pt x="20711" y="5509"/>
                </a:cubicBezTo>
                <a:cubicBezTo>
                  <a:pt x="19310" y="5876"/>
                  <a:pt x="18177" y="5328"/>
                  <a:pt x="17225" y="4375"/>
                </a:cubicBezTo>
                <a:cubicBezTo>
                  <a:pt x="16273" y="3423"/>
                  <a:pt x="15982" y="2288"/>
                  <a:pt x="16347" y="889"/>
                </a:cubicBezTo>
                <a:cubicBezTo>
                  <a:pt x="15671" y="522"/>
                  <a:pt x="14951" y="225"/>
                  <a:pt x="14198" y="0"/>
                </a:cubicBezTo>
                <a:cubicBezTo>
                  <a:pt x="13467" y="1248"/>
                  <a:pt x="12147" y="2078"/>
                  <a:pt x="10800" y="2078"/>
                </a:cubicBezTo>
                <a:cubicBezTo>
                  <a:pt x="9453" y="2078"/>
                  <a:pt x="8134" y="1248"/>
                  <a:pt x="7403" y="0"/>
                </a:cubicBezTo>
                <a:cubicBezTo>
                  <a:pt x="6651" y="225"/>
                  <a:pt x="5931" y="522"/>
                  <a:pt x="5253" y="889"/>
                </a:cubicBezTo>
                <a:cubicBezTo>
                  <a:pt x="5620" y="2288"/>
                  <a:pt x="5329" y="3422"/>
                  <a:pt x="4375" y="4375"/>
                </a:cubicBezTo>
                <a:cubicBezTo>
                  <a:pt x="3423" y="5328"/>
                  <a:pt x="2290" y="5876"/>
                  <a:pt x="890" y="5510"/>
                </a:cubicBezTo>
                <a:cubicBezTo>
                  <a:pt x="523" y="6187"/>
                  <a:pt x="224" y="6908"/>
                  <a:pt x="0" y="7659"/>
                </a:cubicBezTo>
                <a:cubicBezTo>
                  <a:pt x="1249" y="8390"/>
                  <a:pt x="2078" y="9454"/>
                  <a:pt x="2078" y="10801"/>
                </a:cubicBezTo>
                <a:cubicBezTo>
                  <a:pt x="2078" y="12146"/>
                  <a:pt x="1249" y="13467"/>
                  <a:pt x="0" y="14198"/>
                </a:cubicBezTo>
                <a:cubicBezTo>
                  <a:pt x="224" y="14950"/>
                  <a:pt x="523" y="15670"/>
                  <a:pt x="890" y="16348"/>
                </a:cubicBezTo>
                <a:cubicBezTo>
                  <a:pt x="2290" y="15981"/>
                  <a:pt x="3423" y="16272"/>
                  <a:pt x="4375" y="17226"/>
                </a:cubicBezTo>
                <a:cubicBezTo>
                  <a:pt x="5327" y="18178"/>
                  <a:pt x="5620" y="19312"/>
                  <a:pt x="5253" y="20711"/>
                </a:cubicBezTo>
                <a:cubicBezTo>
                  <a:pt x="5931" y="21078"/>
                  <a:pt x="6651" y="21377"/>
                  <a:pt x="7403" y="21600"/>
                </a:cubicBezTo>
                <a:cubicBezTo>
                  <a:pt x="8134" y="20352"/>
                  <a:pt x="9453" y="19524"/>
                  <a:pt x="10800" y="19524"/>
                </a:cubicBezTo>
                <a:cubicBezTo>
                  <a:pt x="12147" y="19524"/>
                  <a:pt x="13467" y="20352"/>
                  <a:pt x="14198" y="21600"/>
                </a:cubicBezTo>
                <a:cubicBezTo>
                  <a:pt x="14951" y="21376"/>
                  <a:pt x="15671" y="21078"/>
                  <a:pt x="16349" y="20711"/>
                </a:cubicBezTo>
                <a:cubicBezTo>
                  <a:pt x="15982" y="19312"/>
                  <a:pt x="16273" y="18178"/>
                  <a:pt x="17225" y="17226"/>
                </a:cubicBezTo>
                <a:cubicBezTo>
                  <a:pt x="18177" y="16272"/>
                  <a:pt x="19310" y="15724"/>
                  <a:pt x="20711" y="16091"/>
                </a:cubicBezTo>
                <a:cubicBezTo>
                  <a:pt x="21077" y="15413"/>
                  <a:pt x="21376" y="14693"/>
                  <a:pt x="21600" y="13941"/>
                </a:cubicBezTo>
                <a:cubicBezTo>
                  <a:pt x="20352" y="13210"/>
                  <a:pt x="19522" y="12146"/>
                  <a:pt x="19522" y="10801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3000"/>
          </a:p>
        </p:txBody>
      </p:sp>
    </p:spTree>
    <p:extLst>
      <p:ext uri="{BB962C8B-B14F-4D97-AF65-F5344CB8AC3E}">
        <p14:creationId xmlns:p14="http://schemas.microsoft.com/office/powerpoint/2010/main" val="90722555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573E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74" name="Freeform 5434"/>
          <p:cNvSpPr>
            <a:spLocks noEditPoints="1"/>
          </p:cNvSpPr>
          <p:nvPr/>
        </p:nvSpPr>
        <p:spPr bwMode="auto">
          <a:xfrm>
            <a:off x="4011614" y="1420811"/>
            <a:ext cx="4162425" cy="4162425"/>
          </a:xfrm>
          <a:custGeom>
            <a:avLst/>
            <a:gdLst/>
            <a:ahLst/>
            <a:cxnLst>
              <a:cxn ang="0">
                <a:pos x="487" y="975"/>
              </a:cxn>
              <a:cxn ang="0">
                <a:pos x="0" y="488"/>
              </a:cxn>
              <a:cxn ang="0">
                <a:pos x="487" y="0"/>
              </a:cxn>
              <a:cxn ang="0">
                <a:pos x="975" y="488"/>
              </a:cxn>
              <a:cxn ang="0">
                <a:pos x="487" y="975"/>
              </a:cxn>
              <a:cxn ang="0">
                <a:pos x="487" y="3"/>
              </a:cxn>
              <a:cxn ang="0">
                <a:pos x="2" y="488"/>
              </a:cxn>
              <a:cxn ang="0">
                <a:pos x="487" y="972"/>
              </a:cxn>
              <a:cxn ang="0">
                <a:pos x="972" y="488"/>
              </a:cxn>
              <a:cxn ang="0">
                <a:pos x="487" y="3"/>
              </a:cxn>
            </a:cxnLst>
            <a:rect l="0" t="0" r="r" b="b"/>
            <a:pathLst>
              <a:path w="975" h="975">
                <a:moveTo>
                  <a:pt x="487" y="975"/>
                </a:moveTo>
                <a:cubicBezTo>
                  <a:pt x="218" y="975"/>
                  <a:pt x="0" y="757"/>
                  <a:pt x="0" y="488"/>
                </a:cubicBezTo>
                <a:cubicBezTo>
                  <a:pt x="0" y="219"/>
                  <a:pt x="218" y="0"/>
                  <a:pt x="487" y="0"/>
                </a:cubicBezTo>
                <a:cubicBezTo>
                  <a:pt x="756" y="0"/>
                  <a:pt x="975" y="219"/>
                  <a:pt x="975" y="488"/>
                </a:cubicBezTo>
                <a:cubicBezTo>
                  <a:pt x="975" y="757"/>
                  <a:pt x="756" y="975"/>
                  <a:pt x="487" y="975"/>
                </a:cubicBezTo>
                <a:close/>
                <a:moveTo>
                  <a:pt x="487" y="3"/>
                </a:moveTo>
                <a:cubicBezTo>
                  <a:pt x="220" y="3"/>
                  <a:pt x="2" y="220"/>
                  <a:pt x="2" y="488"/>
                </a:cubicBezTo>
                <a:cubicBezTo>
                  <a:pt x="2" y="755"/>
                  <a:pt x="220" y="972"/>
                  <a:pt x="487" y="972"/>
                </a:cubicBezTo>
                <a:cubicBezTo>
                  <a:pt x="754" y="972"/>
                  <a:pt x="972" y="755"/>
                  <a:pt x="972" y="488"/>
                </a:cubicBezTo>
                <a:cubicBezTo>
                  <a:pt x="972" y="220"/>
                  <a:pt x="754" y="3"/>
                  <a:pt x="487" y="3"/>
                </a:cubicBez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475" name="Freeform 5435"/>
          <p:cNvSpPr>
            <a:spLocks noEditPoints="1"/>
          </p:cNvSpPr>
          <p:nvPr/>
        </p:nvSpPr>
        <p:spPr bwMode="auto">
          <a:xfrm>
            <a:off x="3336926" y="1630360"/>
            <a:ext cx="414338" cy="285750"/>
          </a:xfrm>
          <a:custGeom>
            <a:avLst/>
            <a:gdLst/>
            <a:ahLst/>
            <a:cxnLst>
              <a:cxn ang="0">
                <a:pos x="48" y="67"/>
              </a:cxn>
              <a:cxn ang="0">
                <a:pos x="0" y="34"/>
              </a:cxn>
              <a:cxn ang="0">
                <a:pos x="0" y="32"/>
              </a:cxn>
              <a:cxn ang="0">
                <a:pos x="48" y="0"/>
              </a:cxn>
              <a:cxn ang="0">
                <a:pos x="96" y="32"/>
              </a:cxn>
              <a:cxn ang="0">
                <a:pos x="96" y="34"/>
              </a:cxn>
              <a:cxn ang="0">
                <a:pos x="48" y="67"/>
              </a:cxn>
              <a:cxn ang="0">
                <a:pos x="5" y="33"/>
              </a:cxn>
              <a:cxn ang="0">
                <a:pos x="48" y="62"/>
              </a:cxn>
              <a:cxn ang="0">
                <a:pos x="92" y="33"/>
              </a:cxn>
              <a:cxn ang="0">
                <a:pos x="48" y="4"/>
              </a:cxn>
              <a:cxn ang="0">
                <a:pos x="5" y="33"/>
              </a:cxn>
              <a:cxn ang="0">
                <a:pos x="48" y="53"/>
              </a:cxn>
              <a:cxn ang="0">
                <a:pos x="29" y="33"/>
              </a:cxn>
              <a:cxn ang="0">
                <a:pos x="48" y="14"/>
              </a:cxn>
              <a:cxn ang="0">
                <a:pos x="68" y="33"/>
              </a:cxn>
              <a:cxn ang="0">
                <a:pos x="48" y="53"/>
              </a:cxn>
              <a:cxn ang="0">
                <a:pos x="48" y="17"/>
              </a:cxn>
              <a:cxn ang="0">
                <a:pos x="33" y="33"/>
              </a:cxn>
              <a:cxn ang="0">
                <a:pos x="48" y="49"/>
              </a:cxn>
              <a:cxn ang="0">
                <a:pos x="64" y="33"/>
              </a:cxn>
              <a:cxn ang="0">
                <a:pos x="48" y="17"/>
              </a:cxn>
              <a:cxn ang="0">
                <a:pos x="51" y="25"/>
              </a:cxn>
              <a:cxn ang="0">
                <a:pos x="46" y="29"/>
              </a:cxn>
              <a:cxn ang="0">
                <a:pos x="51" y="33"/>
              </a:cxn>
              <a:cxn ang="0">
                <a:pos x="55" y="29"/>
              </a:cxn>
              <a:cxn ang="0">
                <a:pos x="51" y="25"/>
              </a:cxn>
            </a:cxnLst>
            <a:rect l="0" t="0" r="r" b="b"/>
            <a:pathLst>
              <a:path w="97" h="67">
                <a:moveTo>
                  <a:pt x="48" y="67"/>
                </a:moveTo>
                <a:cubicBezTo>
                  <a:pt x="27" y="67"/>
                  <a:pt x="8" y="54"/>
                  <a:pt x="0" y="34"/>
                </a:cubicBezTo>
                <a:cubicBezTo>
                  <a:pt x="0" y="33"/>
                  <a:pt x="0" y="33"/>
                  <a:pt x="0" y="32"/>
                </a:cubicBezTo>
                <a:cubicBezTo>
                  <a:pt x="8" y="13"/>
                  <a:pt x="27" y="0"/>
                  <a:pt x="48" y="0"/>
                </a:cubicBezTo>
                <a:cubicBezTo>
                  <a:pt x="70" y="0"/>
                  <a:pt x="89" y="13"/>
                  <a:pt x="96" y="32"/>
                </a:cubicBezTo>
                <a:cubicBezTo>
                  <a:pt x="97" y="33"/>
                  <a:pt x="97" y="33"/>
                  <a:pt x="96" y="34"/>
                </a:cubicBezTo>
                <a:cubicBezTo>
                  <a:pt x="89" y="54"/>
                  <a:pt x="70" y="67"/>
                  <a:pt x="48" y="67"/>
                </a:cubicBezTo>
                <a:close/>
                <a:moveTo>
                  <a:pt x="5" y="33"/>
                </a:moveTo>
                <a:cubicBezTo>
                  <a:pt x="12" y="51"/>
                  <a:pt x="29" y="62"/>
                  <a:pt x="48" y="62"/>
                </a:cubicBezTo>
                <a:cubicBezTo>
                  <a:pt x="68" y="62"/>
                  <a:pt x="85" y="51"/>
                  <a:pt x="92" y="33"/>
                </a:cubicBezTo>
                <a:cubicBezTo>
                  <a:pt x="85" y="16"/>
                  <a:pt x="68" y="4"/>
                  <a:pt x="48" y="4"/>
                </a:cubicBezTo>
                <a:cubicBezTo>
                  <a:pt x="29" y="4"/>
                  <a:pt x="12" y="16"/>
                  <a:pt x="5" y="33"/>
                </a:cubicBezTo>
                <a:close/>
                <a:moveTo>
                  <a:pt x="48" y="53"/>
                </a:moveTo>
                <a:cubicBezTo>
                  <a:pt x="37" y="53"/>
                  <a:pt x="29" y="44"/>
                  <a:pt x="29" y="33"/>
                </a:cubicBezTo>
                <a:cubicBezTo>
                  <a:pt x="29" y="22"/>
                  <a:pt x="37" y="14"/>
                  <a:pt x="48" y="14"/>
                </a:cubicBezTo>
                <a:cubicBezTo>
                  <a:pt x="59" y="14"/>
                  <a:pt x="68" y="22"/>
                  <a:pt x="68" y="33"/>
                </a:cubicBezTo>
                <a:cubicBezTo>
                  <a:pt x="68" y="44"/>
                  <a:pt x="59" y="53"/>
                  <a:pt x="48" y="53"/>
                </a:cubicBezTo>
                <a:close/>
                <a:moveTo>
                  <a:pt x="48" y="17"/>
                </a:moveTo>
                <a:cubicBezTo>
                  <a:pt x="40" y="17"/>
                  <a:pt x="33" y="25"/>
                  <a:pt x="33" y="33"/>
                </a:cubicBezTo>
                <a:cubicBezTo>
                  <a:pt x="33" y="42"/>
                  <a:pt x="40" y="49"/>
                  <a:pt x="48" y="49"/>
                </a:cubicBezTo>
                <a:cubicBezTo>
                  <a:pt x="57" y="49"/>
                  <a:pt x="64" y="42"/>
                  <a:pt x="64" y="33"/>
                </a:cubicBezTo>
                <a:cubicBezTo>
                  <a:pt x="64" y="25"/>
                  <a:pt x="57" y="17"/>
                  <a:pt x="48" y="17"/>
                </a:cubicBezTo>
                <a:close/>
                <a:moveTo>
                  <a:pt x="51" y="25"/>
                </a:moveTo>
                <a:cubicBezTo>
                  <a:pt x="48" y="25"/>
                  <a:pt x="46" y="27"/>
                  <a:pt x="46" y="29"/>
                </a:cubicBezTo>
                <a:cubicBezTo>
                  <a:pt x="46" y="31"/>
                  <a:pt x="48" y="33"/>
                  <a:pt x="51" y="33"/>
                </a:cubicBezTo>
                <a:cubicBezTo>
                  <a:pt x="53" y="33"/>
                  <a:pt x="55" y="31"/>
                  <a:pt x="55" y="29"/>
                </a:cubicBezTo>
                <a:cubicBezTo>
                  <a:pt x="55" y="27"/>
                  <a:pt x="53" y="25"/>
                  <a:pt x="51" y="2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476" name="Freeform 5436"/>
          <p:cNvSpPr>
            <a:spLocks noEditPoints="1"/>
          </p:cNvSpPr>
          <p:nvPr/>
        </p:nvSpPr>
        <p:spPr bwMode="auto">
          <a:xfrm>
            <a:off x="3289302" y="4486273"/>
            <a:ext cx="479425" cy="260350"/>
          </a:xfrm>
          <a:custGeom>
            <a:avLst/>
            <a:gdLst/>
            <a:ahLst/>
            <a:cxnLst>
              <a:cxn ang="0">
                <a:pos x="112" y="53"/>
              </a:cxn>
              <a:cxn ang="0">
                <a:pos x="89" y="53"/>
              </a:cxn>
              <a:cxn ang="0">
                <a:pos x="89" y="52"/>
              </a:cxn>
              <a:cxn ang="0">
                <a:pos x="75" y="41"/>
              </a:cxn>
              <a:cxn ang="0">
                <a:pos x="73" y="40"/>
              </a:cxn>
              <a:cxn ang="0">
                <a:pos x="81" y="31"/>
              </a:cxn>
              <a:cxn ang="0">
                <a:pos x="82" y="31"/>
              </a:cxn>
              <a:cxn ang="0">
                <a:pos x="111" y="50"/>
              </a:cxn>
              <a:cxn ang="0">
                <a:pos x="112" y="53"/>
              </a:cxn>
              <a:cxn ang="0">
                <a:pos x="91" y="49"/>
              </a:cxn>
              <a:cxn ang="0">
                <a:pos x="106" y="49"/>
              </a:cxn>
              <a:cxn ang="0">
                <a:pos x="83" y="34"/>
              </a:cxn>
              <a:cxn ang="0">
                <a:pos x="79" y="39"/>
              </a:cxn>
              <a:cxn ang="0">
                <a:pos x="91" y="49"/>
              </a:cxn>
              <a:cxn ang="0">
                <a:pos x="70" y="16"/>
              </a:cxn>
              <a:cxn ang="0">
                <a:pos x="64" y="31"/>
              </a:cxn>
              <a:cxn ang="0">
                <a:pos x="73" y="33"/>
              </a:cxn>
              <a:cxn ang="0">
                <a:pos x="88" y="16"/>
              </a:cxn>
              <a:cxn ang="0">
                <a:pos x="70" y="1"/>
              </a:cxn>
              <a:cxn ang="0">
                <a:pos x="63" y="4"/>
              </a:cxn>
              <a:cxn ang="0">
                <a:pos x="70" y="16"/>
              </a:cxn>
              <a:cxn ang="0">
                <a:pos x="93" y="61"/>
              </a:cxn>
              <a:cxn ang="0">
                <a:pos x="0" y="61"/>
              </a:cxn>
              <a:cxn ang="0">
                <a:pos x="1" y="58"/>
              </a:cxn>
              <a:cxn ang="0">
                <a:pos x="36" y="35"/>
              </a:cxn>
              <a:cxn ang="0">
                <a:pos x="36" y="35"/>
              </a:cxn>
              <a:cxn ang="0">
                <a:pos x="46" y="47"/>
              </a:cxn>
              <a:cxn ang="0">
                <a:pos x="56" y="35"/>
              </a:cxn>
              <a:cxn ang="0">
                <a:pos x="57" y="35"/>
              </a:cxn>
              <a:cxn ang="0">
                <a:pos x="91" y="58"/>
              </a:cxn>
              <a:cxn ang="0">
                <a:pos x="93" y="61"/>
              </a:cxn>
              <a:cxn ang="0">
                <a:pos x="6" y="57"/>
              </a:cxn>
              <a:cxn ang="0">
                <a:pos x="85" y="57"/>
              </a:cxn>
              <a:cxn ang="0">
                <a:pos x="58" y="39"/>
              </a:cxn>
              <a:cxn ang="0">
                <a:pos x="46" y="52"/>
              </a:cxn>
              <a:cxn ang="0">
                <a:pos x="35" y="39"/>
              </a:cxn>
              <a:cxn ang="0">
                <a:pos x="6" y="57"/>
              </a:cxn>
              <a:cxn ang="0">
                <a:pos x="60" y="5"/>
              </a:cxn>
              <a:cxn ang="0">
                <a:pos x="46" y="0"/>
              </a:cxn>
              <a:cxn ang="0">
                <a:pos x="27" y="18"/>
              </a:cxn>
              <a:cxn ang="0">
                <a:pos x="46" y="37"/>
              </a:cxn>
              <a:cxn ang="0">
                <a:pos x="58" y="33"/>
              </a:cxn>
              <a:cxn ang="0">
                <a:pos x="65" y="18"/>
              </a:cxn>
              <a:cxn ang="0">
                <a:pos x="60" y="5"/>
              </a:cxn>
            </a:cxnLst>
            <a:rect l="0" t="0" r="r" b="b"/>
            <a:pathLst>
              <a:path w="112" h="61">
                <a:moveTo>
                  <a:pt x="112" y="53"/>
                </a:move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86" y="49"/>
                  <a:pt x="80" y="44"/>
                  <a:pt x="75" y="41"/>
                </a:cubicBezTo>
                <a:cubicBezTo>
                  <a:pt x="73" y="40"/>
                  <a:pt x="73" y="40"/>
                  <a:pt x="73" y="40"/>
                </a:cubicBezTo>
                <a:cubicBezTo>
                  <a:pt x="81" y="31"/>
                  <a:pt x="81" y="31"/>
                  <a:pt x="81" y="31"/>
                </a:cubicBezTo>
                <a:cubicBezTo>
                  <a:pt x="82" y="31"/>
                  <a:pt x="82" y="31"/>
                  <a:pt x="82" y="31"/>
                </a:cubicBezTo>
                <a:cubicBezTo>
                  <a:pt x="101" y="31"/>
                  <a:pt x="111" y="49"/>
                  <a:pt x="111" y="50"/>
                </a:cubicBezTo>
                <a:lnTo>
                  <a:pt x="112" y="53"/>
                </a:lnTo>
                <a:close/>
                <a:moveTo>
                  <a:pt x="91" y="49"/>
                </a:moveTo>
                <a:cubicBezTo>
                  <a:pt x="106" y="49"/>
                  <a:pt x="106" y="49"/>
                  <a:pt x="106" y="49"/>
                </a:cubicBezTo>
                <a:cubicBezTo>
                  <a:pt x="103" y="44"/>
                  <a:pt x="95" y="35"/>
                  <a:pt x="83" y="34"/>
                </a:cubicBezTo>
                <a:cubicBezTo>
                  <a:pt x="79" y="39"/>
                  <a:pt x="79" y="39"/>
                  <a:pt x="79" y="39"/>
                </a:cubicBezTo>
                <a:cubicBezTo>
                  <a:pt x="84" y="42"/>
                  <a:pt x="88" y="46"/>
                  <a:pt x="91" y="49"/>
                </a:cubicBezTo>
                <a:close/>
                <a:moveTo>
                  <a:pt x="70" y="16"/>
                </a:moveTo>
                <a:cubicBezTo>
                  <a:pt x="70" y="22"/>
                  <a:pt x="68" y="28"/>
                  <a:pt x="64" y="31"/>
                </a:cubicBezTo>
                <a:cubicBezTo>
                  <a:pt x="67" y="33"/>
                  <a:pt x="70" y="33"/>
                  <a:pt x="73" y="33"/>
                </a:cubicBezTo>
                <a:cubicBezTo>
                  <a:pt x="82" y="32"/>
                  <a:pt x="88" y="25"/>
                  <a:pt x="88" y="16"/>
                </a:cubicBezTo>
                <a:cubicBezTo>
                  <a:pt x="87" y="7"/>
                  <a:pt x="79" y="1"/>
                  <a:pt x="70" y="1"/>
                </a:cubicBezTo>
                <a:cubicBezTo>
                  <a:pt x="68" y="1"/>
                  <a:pt x="65" y="2"/>
                  <a:pt x="63" y="4"/>
                </a:cubicBezTo>
                <a:cubicBezTo>
                  <a:pt x="67" y="7"/>
                  <a:pt x="70" y="11"/>
                  <a:pt x="70" y="16"/>
                </a:cubicBezTo>
                <a:close/>
                <a:moveTo>
                  <a:pt x="93" y="61"/>
                </a:moveTo>
                <a:cubicBezTo>
                  <a:pt x="0" y="61"/>
                  <a:pt x="0" y="61"/>
                  <a:pt x="0" y="61"/>
                </a:cubicBezTo>
                <a:cubicBezTo>
                  <a:pt x="1" y="58"/>
                  <a:pt x="1" y="58"/>
                  <a:pt x="1" y="58"/>
                </a:cubicBezTo>
                <a:cubicBezTo>
                  <a:pt x="2" y="57"/>
                  <a:pt x="13" y="36"/>
                  <a:pt x="36" y="35"/>
                </a:cubicBezTo>
                <a:cubicBezTo>
                  <a:pt x="36" y="35"/>
                  <a:pt x="36" y="35"/>
                  <a:pt x="36" y="35"/>
                </a:cubicBezTo>
                <a:cubicBezTo>
                  <a:pt x="46" y="47"/>
                  <a:pt x="46" y="47"/>
                  <a:pt x="46" y="47"/>
                </a:cubicBezTo>
                <a:cubicBezTo>
                  <a:pt x="56" y="35"/>
                  <a:pt x="56" y="35"/>
                  <a:pt x="56" y="35"/>
                </a:cubicBezTo>
                <a:cubicBezTo>
                  <a:pt x="57" y="35"/>
                  <a:pt x="57" y="35"/>
                  <a:pt x="57" y="35"/>
                </a:cubicBezTo>
                <a:cubicBezTo>
                  <a:pt x="74" y="35"/>
                  <a:pt x="90" y="57"/>
                  <a:pt x="91" y="58"/>
                </a:cubicBezTo>
                <a:lnTo>
                  <a:pt x="93" y="61"/>
                </a:lnTo>
                <a:close/>
                <a:moveTo>
                  <a:pt x="6" y="57"/>
                </a:moveTo>
                <a:cubicBezTo>
                  <a:pt x="85" y="57"/>
                  <a:pt x="85" y="57"/>
                  <a:pt x="85" y="57"/>
                </a:cubicBezTo>
                <a:cubicBezTo>
                  <a:pt x="81" y="51"/>
                  <a:pt x="69" y="40"/>
                  <a:pt x="58" y="39"/>
                </a:cubicBezTo>
                <a:cubicBezTo>
                  <a:pt x="46" y="52"/>
                  <a:pt x="46" y="52"/>
                  <a:pt x="46" y="52"/>
                </a:cubicBezTo>
                <a:cubicBezTo>
                  <a:pt x="35" y="39"/>
                  <a:pt x="35" y="39"/>
                  <a:pt x="35" y="39"/>
                </a:cubicBezTo>
                <a:cubicBezTo>
                  <a:pt x="19" y="40"/>
                  <a:pt x="10" y="52"/>
                  <a:pt x="6" y="57"/>
                </a:cubicBezTo>
                <a:close/>
                <a:moveTo>
                  <a:pt x="60" y="5"/>
                </a:moveTo>
                <a:cubicBezTo>
                  <a:pt x="56" y="2"/>
                  <a:pt x="51" y="0"/>
                  <a:pt x="46" y="0"/>
                </a:cubicBezTo>
                <a:cubicBezTo>
                  <a:pt x="36" y="0"/>
                  <a:pt x="27" y="8"/>
                  <a:pt x="27" y="18"/>
                </a:cubicBezTo>
                <a:cubicBezTo>
                  <a:pt x="27" y="29"/>
                  <a:pt x="36" y="37"/>
                  <a:pt x="46" y="37"/>
                </a:cubicBezTo>
                <a:cubicBezTo>
                  <a:pt x="51" y="37"/>
                  <a:pt x="55" y="36"/>
                  <a:pt x="58" y="33"/>
                </a:cubicBezTo>
                <a:cubicBezTo>
                  <a:pt x="62" y="29"/>
                  <a:pt x="65" y="24"/>
                  <a:pt x="65" y="18"/>
                </a:cubicBezTo>
                <a:cubicBezTo>
                  <a:pt x="65" y="13"/>
                  <a:pt x="63" y="9"/>
                  <a:pt x="60" y="5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477" name="Freeform 5437"/>
          <p:cNvSpPr>
            <a:spLocks noEditPoints="1"/>
          </p:cNvSpPr>
          <p:nvPr/>
        </p:nvSpPr>
        <p:spPr bwMode="auto">
          <a:xfrm>
            <a:off x="5997576" y="355604"/>
            <a:ext cx="298450" cy="434975"/>
          </a:xfrm>
          <a:custGeom>
            <a:avLst/>
            <a:gdLst/>
            <a:ahLst/>
            <a:cxnLst>
              <a:cxn ang="0">
                <a:pos x="53" y="79"/>
              </a:cxn>
              <a:cxn ang="0">
                <a:pos x="18" y="72"/>
              </a:cxn>
              <a:cxn ang="0">
                <a:pos x="17" y="64"/>
              </a:cxn>
              <a:cxn ang="0">
                <a:pos x="0" y="34"/>
              </a:cxn>
              <a:cxn ang="0">
                <a:pos x="19" y="4"/>
              </a:cxn>
              <a:cxn ang="0">
                <a:pos x="35" y="0"/>
              </a:cxn>
              <a:cxn ang="0">
                <a:pos x="70" y="34"/>
              </a:cxn>
              <a:cxn ang="0">
                <a:pos x="55" y="63"/>
              </a:cxn>
              <a:cxn ang="0">
                <a:pos x="53" y="79"/>
              </a:cxn>
              <a:cxn ang="0">
                <a:pos x="21" y="68"/>
              </a:cxn>
              <a:cxn ang="0">
                <a:pos x="49" y="74"/>
              </a:cxn>
              <a:cxn ang="0">
                <a:pos x="51" y="61"/>
              </a:cxn>
              <a:cxn ang="0">
                <a:pos x="52" y="60"/>
              </a:cxn>
              <a:cxn ang="0">
                <a:pos x="66" y="34"/>
              </a:cxn>
              <a:cxn ang="0">
                <a:pos x="35" y="4"/>
              </a:cxn>
              <a:cxn ang="0">
                <a:pos x="21" y="7"/>
              </a:cxn>
              <a:cxn ang="0">
                <a:pos x="4" y="34"/>
              </a:cxn>
              <a:cxn ang="0">
                <a:pos x="20" y="61"/>
              </a:cxn>
              <a:cxn ang="0">
                <a:pos x="21" y="62"/>
              </a:cxn>
              <a:cxn ang="0">
                <a:pos x="21" y="68"/>
              </a:cxn>
              <a:cxn ang="0">
                <a:pos x="31" y="17"/>
              </a:cxn>
              <a:cxn ang="0">
                <a:pos x="20" y="25"/>
              </a:cxn>
              <a:cxn ang="0">
                <a:pos x="16" y="35"/>
              </a:cxn>
              <a:cxn ang="0">
                <a:pos x="8" y="35"/>
              </a:cxn>
              <a:cxn ang="0">
                <a:pos x="20" y="13"/>
              </a:cxn>
              <a:cxn ang="0">
                <a:pos x="31" y="8"/>
              </a:cxn>
              <a:cxn ang="0">
                <a:pos x="31" y="17"/>
              </a:cxn>
              <a:cxn ang="0">
                <a:pos x="51" y="84"/>
              </a:cxn>
              <a:cxn ang="0">
                <a:pos x="49" y="81"/>
              </a:cxn>
              <a:cxn ang="0">
                <a:pos x="21" y="75"/>
              </a:cxn>
              <a:cxn ang="0">
                <a:pos x="18" y="77"/>
              </a:cxn>
              <a:cxn ang="0">
                <a:pos x="18" y="77"/>
              </a:cxn>
              <a:cxn ang="0">
                <a:pos x="20" y="80"/>
              </a:cxn>
              <a:cxn ang="0">
                <a:pos x="48" y="86"/>
              </a:cxn>
              <a:cxn ang="0">
                <a:pos x="51" y="84"/>
              </a:cxn>
              <a:cxn ang="0">
                <a:pos x="51" y="92"/>
              </a:cxn>
              <a:cxn ang="0">
                <a:pos x="49" y="89"/>
              </a:cxn>
              <a:cxn ang="0">
                <a:pos x="21" y="83"/>
              </a:cxn>
              <a:cxn ang="0">
                <a:pos x="18" y="85"/>
              </a:cxn>
              <a:cxn ang="0">
                <a:pos x="18" y="85"/>
              </a:cxn>
              <a:cxn ang="0">
                <a:pos x="20" y="88"/>
              </a:cxn>
              <a:cxn ang="0">
                <a:pos x="48" y="94"/>
              </a:cxn>
              <a:cxn ang="0">
                <a:pos x="51" y="92"/>
              </a:cxn>
              <a:cxn ang="0">
                <a:pos x="51" y="100"/>
              </a:cxn>
              <a:cxn ang="0">
                <a:pos x="49" y="97"/>
              </a:cxn>
              <a:cxn ang="0">
                <a:pos x="21" y="91"/>
              </a:cxn>
              <a:cxn ang="0">
                <a:pos x="18" y="93"/>
              </a:cxn>
              <a:cxn ang="0">
                <a:pos x="18" y="93"/>
              </a:cxn>
              <a:cxn ang="0">
                <a:pos x="20" y="96"/>
              </a:cxn>
              <a:cxn ang="0">
                <a:pos x="48" y="102"/>
              </a:cxn>
              <a:cxn ang="0">
                <a:pos x="51" y="100"/>
              </a:cxn>
            </a:cxnLst>
            <a:rect l="0" t="0" r="r" b="b"/>
            <a:pathLst>
              <a:path w="70" h="102">
                <a:moveTo>
                  <a:pt x="53" y="79"/>
                </a:moveTo>
                <a:cubicBezTo>
                  <a:pt x="18" y="72"/>
                  <a:pt x="18" y="72"/>
                  <a:pt x="18" y="72"/>
                </a:cubicBezTo>
                <a:cubicBezTo>
                  <a:pt x="17" y="64"/>
                  <a:pt x="17" y="64"/>
                  <a:pt x="17" y="64"/>
                </a:cubicBezTo>
                <a:cubicBezTo>
                  <a:pt x="6" y="58"/>
                  <a:pt x="0" y="46"/>
                  <a:pt x="0" y="34"/>
                </a:cubicBezTo>
                <a:cubicBezTo>
                  <a:pt x="0" y="21"/>
                  <a:pt x="7" y="10"/>
                  <a:pt x="19" y="4"/>
                </a:cubicBezTo>
                <a:cubicBezTo>
                  <a:pt x="24" y="1"/>
                  <a:pt x="29" y="0"/>
                  <a:pt x="35" y="0"/>
                </a:cubicBezTo>
                <a:cubicBezTo>
                  <a:pt x="54" y="0"/>
                  <a:pt x="70" y="15"/>
                  <a:pt x="70" y="34"/>
                </a:cubicBezTo>
                <a:cubicBezTo>
                  <a:pt x="70" y="46"/>
                  <a:pt x="64" y="57"/>
                  <a:pt x="55" y="63"/>
                </a:cubicBezTo>
                <a:lnTo>
                  <a:pt x="53" y="79"/>
                </a:lnTo>
                <a:close/>
                <a:moveTo>
                  <a:pt x="21" y="68"/>
                </a:moveTo>
                <a:cubicBezTo>
                  <a:pt x="49" y="74"/>
                  <a:pt x="49" y="74"/>
                  <a:pt x="49" y="74"/>
                </a:cubicBezTo>
                <a:cubicBezTo>
                  <a:pt x="51" y="61"/>
                  <a:pt x="51" y="61"/>
                  <a:pt x="51" y="61"/>
                </a:cubicBezTo>
                <a:cubicBezTo>
                  <a:pt x="52" y="60"/>
                  <a:pt x="52" y="60"/>
                  <a:pt x="52" y="60"/>
                </a:cubicBezTo>
                <a:cubicBezTo>
                  <a:pt x="60" y="55"/>
                  <a:pt x="66" y="45"/>
                  <a:pt x="66" y="34"/>
                </a:cubicBezTo>
                <a:cubicBezTo>
                  <a:pt x="66" y="17"/>
                  <a:pt x="52" y="4"/>
                  <a:pt x="35" y="4"/>
                </a:cubicBezTo>
                <a:cubicBezTo>
                  <a:pt x="30" y="4"/>
                  <a:pt x="25" y="5"/>
                  <a:pt x="21" y="7"/>
                </a:cubicBezTo>
                <a:cubicBezTo>
                  <a:pt x="10" y="13"/>
                  <a:pt x="4" y="23"/>
                  <a:pt x="4" y="34"/>
                </a:cubicBezTo>
                <a:cubicBezTo>
                  <a:pt x="4" y="45"/>
                  <a:pt x="10" y="56"/>
                  <a:pt x="20" y="61"/>
                </a:cubicBezTo>
                <a:cubicBezTo>
                  <a:pt x="21" y="62"/>
                  <a:pt x="21" y="62"/>
                  <a:pt x="21" y="62"/>
                </a:cubicBezTo>
                <a:lnTo>
                  <a:pt x="21" y="68"/>
                </a:lnTo>
                <a:close/>
                <a:moveTo>
                  <a:pt x="31" y="17"/>
                </a:moveTo>
                <a:cubicBezTo>
                  <a:pt x="26" y="18"/>
                  <a:pt x="22" y="21"/>
                  <a:pt x="20" y="25"/>
                </a:cubicBezTo>
                <a:cubicBezTo>
                  <a:pt x="18" y="28"/>
                  <a:pt x="17" y="31"/>
                  <a:pt x="16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26"/>
                  <a:pt x="13" y="18"/>
                  <a:pt x="20" y="13"/>
                </a:cubicBezTo>
                <a:cubicBezTo>
                  <a:pt x="23" y="11"/>
                  <a:pt x="27" y="9"/>
                  <a:pt x="31" y="8"/>
                </a:cubicBezTo>
                <a:lnTo>
                  <a:pt x="31" y="17"/>
                </a:lnTo>
                <a:close/>
                <a:moveTo>
                  <a:pt x="51" y="84"/>
                </a:moveTo>
                <a:cubicBezTo>
                  <a:pt x="51" y="83"/>
                  <a:pt x="50" y="81"/>
                  <a:pt x="49" y="81"/>
                </a:cubicBezTo>
                <a:cubicBezTo>
                  <a:pt x="21" y="75"/>
                  <a:pt x="21" y="75"/>
                  <a:pt x="21" y="75"/>
                </a:cubicBezTo>
                <a:cubicBezTo>
                  <a:pt x="20" y="75"/>
                  <a:pt x="18" y="76"/>
                  <a:pt x="18" y="77"/>
                </a:cubicBezTo>
                <a:cubicBezTo>
                  <a:pt x="18" y="77"/>
                  <a:pt x="18" y="77"/>
                  <a:pt x="18" y="77"/>
                </a:cubicBezTo>
                <a:cubicBezTo>
                  <a:pt x="18" y="78"/>
                  <a:pt x="19" y="80"/>
                  <a:pt x="20" y="80"/>
                </a:cubicBezTo>
                <a:cubicBezTo>
                  <a:pt x="48" y="86"/>
                  <a:pt x="48" y="86"/>
                  <a:pt x="48" y="86"/>
                </a:cubicBezTo>
                <a:cubicBezTo>
                  <a:pt x="49" y="87"/>
                  <a:pt x="51" y="86"/>
                  <a:pt x="51" y="84"/>
                </a:cubicBezTo>
                <a:close/>
                <a:moveTo>
                  <a:pt x="51" y="92"/>
                </a:moveTo>
                <a:cubicBezTo>
                  <a:pt x="51" y="91"/>
                  <a:pt x="50" y="89"/>
                  <a:pt x="49" y="89"/>
                </a:cubicBezTo>
                <a:cubicBezTo>
                  <a:pt x="21" y="83"/>
                  <a:pt x="21" y="83"/>
                  <a:pt x="21" y="83"/>
                </a:cubicBezTo>
                <a:cubicBezTo>
                  <a:pt x="20" y="82"/>
                  <a:pt x="18" y="83"/>
                  <a:pt x="18" y="85"/>
                </a:cubicBezTo>
                <a:cubicBezTo>
                  <a:pt x="18" y="85"/>
                  <a:pt x="18" y="85"/>
                  <a:pt x="18" y="85"/>
                </a:cubicBezTo>
                <a:cubicBezTo>
                  <a:pt x="18" y="86"/>
                  <a:pt x="19" y="88"/>
                  <a:pt x="20" y="88"/>
                </a:cubicBezTo>
                <a:cubicBezTo>
                  <a:pt x="48" y="94"/>
                  <a:pt x="48" y="94"/>
                  <a:pt x="48" y="94"/>
                </a:cubicBezTo>
                <a:cubicBezTo>
                  <a:pt x="49" y="94"/>
                  <a:pt x="51" y="93"/>
                  <a:pt x="51" y="92"/>
                </a:cubicBezTo>
                <a:close/>
                <a:moveTo>
                  <a:pt x="51" y="100"/>
                </a:moveTo>
                <a:cubicBezTo>
                  <a:pt x="51" y="98"/>
                  <a:pt x="50" y="97"/>
                  <a:pt x="49" y="97"/>
                </a:cubicBezTo>
                <a:cubicBezTo>
                  <a:pt x="21" y="91"/>
                  <a:pt x="21" y="91"/>
                  <a:pt x="21" y="91"/>
                </a:cubicBezTo>
                <a:cubicBezTo>
                  <a:pt x="20" y="90"/>
                  <a:pt x="18" y="91"/>
                  <a:pt x="18" y="93"/>
                </a:cubicBezTo>
                <a:cubicBezTo>
                  <a:pt x="18" y="93"/>
                  <a:pt x="18" y="93"/>
                  <a:pt x="18" y="93"/>
                </a:cubicBezTo>
                <a:cubicBezTo>
                  <a:pt x="18" y="94"/>
                  <a:pt x="19" y="95"/>
                  <a:pt x="20" y="96"/>
                </a:cubicBezTo>
                <a:cubicBezTo>
                  <a:pt x="48" y="102"/>
                  <a:pt x="48" y="102"/>
                  <a:pt x="48" y="102"/>
                </a:cubicBezTo>
                <a:cubicBezTo>
                  <a:pt x="49" y="102"/>
                  <a:pt x="51" y="101"/>
                  <a:pt x="51" y="10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478" name="Freeform 5438"/>
          <p:cNvSpPr>
            <a:spLocks noEditPoints="1"/>
          </p:cNvSpPr>
          <p:nvPr/>
        </p:nvSpPr>
        <p:spPr bwMode="auto">
          <a:xfrm>
            <a:off x="8512176" y="1565274"/>
            <a:ext cx="452438" cy="401637"/>
          </a:xfrm>
          <a:custGeom>
            <a:avLst/>
            <a:gdLst/>
            <a:ahLst/>
            <a:cxnLst>
              <a:cxn ang="0">
                <a:pos x="92" y="82"/>
              </a:cxn>
              <a:cxn ang="0">
                <a:pos x="87" y="79"/>
              </a:cxn>
              <a:cxn ang="0">
                <a:pos x="71" y="63"/>
              </a:cxn>
              <a:cxn ang="0">
                <a:pos x="71" y="63"/>
              </a:cxn>
              <a:cxn ang="0">
                <a:pos x="67" y="63"/>
              </a:cxn>
              <a:cxn ang="0">
                <a:pos x="70" y="61"/>
              </a:cxn>
              <a:cxn ang="0">
                <a:pos x="85" y="35"/>
              </a:cxn>
              <a:cxn ang="0">
                <a:pos x="70" y="10"/>
              </a:cxn>
              <a:cxn ang="0">
                <a:pos x="67" y="8"/>
              </a:cxn>
              <a:cxn ang="0">
                <a:pos x="71" y="8"/>
              </a:cxn>
              <a:cxn ang="0">
                <a:pos x="74" y="7"/>
              </a:cxn>
              <a:cxn ang="0">
                <a:pos x="106" y="35"/>
              </a:cxn>
              <a:cxn ang="0">
                <a:pos x="84" y="62"/>
              </a:cxn>
              <a:cxn ang="0">
                <a:pos x="89" y="77"/>
              </a:cxn>
              <a:cxn ang="0">
                <a:pos x="92" y="82"/>
              </a:cxn>
              <a:cxn ang="0">
                <a:pos x="73" y="62"/>
              </a:cxn>
              <a:cxn ang="0">
                <a:pos x="85" y="74"/>
              </a:cxn>
              <a:cxn ang="0">
                <a:pos x="82" y="61"/>
              </a:cxn>
              <a:cxn ang="0">
                <a:pos x="82" y="60"/>
              </a:cxn>
              <a:cxn ang="0">
                <a:pos x="83" y="60"/>
              </a:cxn>
              <a:cxn ang="0">
                <a:pos x="103" y="35"/>
              </a:cxn>
              <a:cxn ang="0">
                <a:pos x="75" y="10"/>
              </a:cxn>
              <a:cxn ang="0">
                <a:pos x="87" y="35"/>
              </a:cxn>
              <a:cxn ang="0">
                <a:pos x="73" y="62"/>
              </a:cxn>
              <a:cxn ang="0">
                <a:pos x="16" y="94"/>
              </a:cxn>
              <a:cxn ang="0">
                <a:pos x="20" y="87"/>
              </a:cxn>
              <a:cxn ang="0">
                <a:pos x="26" y="68"/>
              </a:cxn>
              <a:cxn ang="0">
                <a:pos x="0" y="35"/>
              </a:cxn>
              <a:cxn ang="0">
                <a:pos x="39" y="0"/>
              </a:cxn>
              <a:cxn ang="0">
                <a:pos x="63" y="7"/>
              </a:cxn>
              <a:cxn ang="0">
                <a:pos x="79" y="35"/>
              </a:cxn>
              <a:cxn ang="0">
                <a:pos x="63" y="63"/>
              </a:cxn>
              <a:cxn ang="0">
                <a:pos x="43" y="70"/>
              </a:cxn>
              <a:cxn ang="0">
                <a:pos x="23" y="90"/>
              </a:cxn>
              <a:cxn ang="0">
                <a:pos x="16" y="94"/>
              </a:cxn>
              <a:cxn ang="0">
                <a:pos x="39" y="4"/>
              </a:cxn>
              <a:cxn ang="0">
                <a:pos x="4" y="35"/>
              </a:cxn>
              <a:cxn ang="0">
                <a:pos x="29" y="65"/>
              </a:cxn>
              <a:cxn ang="0">
                <a:pos x="30" y="65"/>
              </a:cxn>
              <a:cxn ang="0">
                <a:pos x="30" y="67"/>
              </a:cxn>
              <a:cxn ang="0">
                <a:pos x="27" y="82"/>
              </a:cxn>
              <a:cxn ang="0">
                <a:pos x="40" y="67"/>
              </a:cxn>
              <a:cxn ang="0">
                <a:pos x="41" y="66"/>
              </a:cxn>
              <a:cxn ang="0">
                <a:pos x="42" y="66"/>
              </a:cxn>
              <a:cxn ang="0">
                <a:pos x="60" y="60"/>
              </a:cxn>
              <a:cxn ang="0">
                <a:pos x="75" y="35"/>
              </a:cxn>
              <a:cxn ang="0">
                <a:pos x="61" y="11"/>
              </a:cxn>
              <a:cxn ang="0">
                <a:pos x="39" y="4"/>
              </a:cxn>
              <a:cxn ang="0">
                <a:pos x="19" y="41"/>
              </a:cxn>
              <a:cxn ang="0">
                <a:pos x="12" y="35"/>
              </a:cxn>
              <a:cxn ang="0">
                <a:pos x="19" y="28"/>
              </a:cxn>
              <a:cxn ang="0">
                <a:pos x="25" y="35"/>
              </a:cxn>
              <a:cxn ang="0">
                <a:pos x="19" y="41"/>
              </a:cxn>
              <a:cxn ang="0">
                <a:pos x="40" y="41"/>
              </a:cxn>
              <a:cxn ang="0">
                <a:pos x="33" y="35"/>
              </a:cxn>
              <a:cxn ang="0">
                <a:pos x="40" y="28"/>
              </a:cxn>
              <a:cxn ang="0">
                <a:pos x="46" y="35"/>
              </a:cxn>
              <a:cxn ang="0">
                <a:pos x="40" y="41"/>
              </a:cxn>
              <a:cxn ang="0">
                <a:pos x="61" y="41"/>
              </a:cxn>
              <a:cxn ang="0">
                <a:pos x="54" y="35"/>
              </a:cxn>
              <a:cxn ang="0">
                <a:pos x="61" y="28"/>
              </a:cxn>
              <a:cxn ang="0">
                <a:pos x="68" y="35"/>
              </a:cxn>
              <a:cxn ang="0">
                <a:pos x="61" y="41"/>
              </a:cxn>
            </a:cxnLst>
            <a:rect l="0" t="0" r="r" b="b"/>
            <a:pathLst>
              <a:path w="106" h="94">
                <a:moveTo>
                  <a:pt x="92" y="82"/>
                </a:moveTo>
                <a:cubicBezTo>
                  <a:pt x="87" y="79"/>
                  <a:pt x="87" y="79"/>
                  <a:pt x="87" y="79"/>
                </a:cubicBezTo>
                <a:cubicBezTo>
                  <a:pt x="87" y="79"/>
                  <a:pt x="75" y="72"/>
                  <a:pt x="71" y="63"/>
                </a:cubicBezTo>
                <a:cubicBezTo>
                  <a:pt x="71" y="63"/>
                  <a:pt x="71" y="63"/>
                  <a:pt x="71" y="63"/>
                </a:cubicBezTo>
                <a:cubicBezTo>
                  <a:pt x="67" y="63"/>
                  <a:pt x="67" y="63"/>
                  <a:pt x="67" y="63"/>
                </a:cubicBezTo>
                <a:cubicBezTo>
                  <a:pt x="70" y="61"/>
                  <a:pt x="70" y="61"/>
                  <a:pt x="70" y="61"/>
                </a:cubicBezTo>
                <a:cubicBezTo>
                  <a:pt x="79" y="55"/>
                  <a:pt x="85" y="45"/>
                  <a:pt x="85" y="35"/>
                </a:cubicBezTo>
                <a:cubicBezTo>
                  <a:pt x="85" y="25"/>
                  <a:pt x="79" y="16"/>
                  <a:pt x="70" y="10"/>
                </a:cubicBezTo>
                <a:cubicBezTo>
                  <a:pt x="67" y="8"/>
                  <a:pt x="67" y="8"/>
                  <a:pt x="67" y="8"/>
                </a:cubicBezTo>
                <a:cubicBezTo>
                  <a:pt x="71" y="8"/>
                  <a:pt x="71" y="8"/>
                  <a:pt x="71" y="8"/>
                </a:cubicBezTo>
                <a:cubicBezTo>
                  <a:pt x="72" y="7"/>
                  <a:pt x="73" y="7"/>
                  <a:pt x="74" y="7"/>
                </a:cubicBezTo>
                <a:cubicBezTo>
                  <a:pt x="91" y="7"/>
                  <a:pt x="106" y="20"/>
                  <a:pt x="106" y="35"/>
                </a:cubicBezTo>
                <a:cubicBezTo>
                  <a:pt x="106" y="47"/>
                  <a:pt x="97" y="58"/>
                  <a:pt x="84" y="62"/>
                </a:cubicBezTo>
                <a:cubicBezTo>
                  <a:pt x="85" y="67"/>
                  <a:pt x="86" y="73"/>
                  <a:pt x="89" y="77"/>
                </a:cubicBezTo>
                <a:lnTo>
                  <a:pt x="92" y="82"/>
                </a:lnTo>
                <a:close/>
                <a:moveTo>
                  <a:pt x="73" y="62"/>
                </a:moveTo>
                <a:cubicBezTo>
                  <a:pt x="75" y="67"/>
                  <a:pt x="81" y="71"/>
                  <a:pt x="85" y="74"/>
                </a:cubicBezTo>
                <a:cubicBezTo>
                  <a:pt x="83" y="70"/>
                  <a:pt x="82" y="66"/>
                  <a:pt x="82" y="61"/>
                </a:cubicBezTo>
                <a:cubicBezTo>
                  <a:pt x="82" y="60"/>
                  <a:pt x="82" y="60"/>
                  <a:pt x="82" y="60"/>
                </a:cubicBezTo>
                <a:cubicBezTo>
                  <a:pt x="83" y="60"/>
                  <a:pt x="83" y="60"/>
                  <a:pt x="83" y="60"/>
                </a:cubicBezTo>
                <a:cubicBezTo>
                  <a:pt x="95" y="56"/>
                  <a:pt x="103" y="47"/>
                  <a:pt x="103" y="35"/>
                </a:cubicBezTo>
                <a:cubicBezTo>
                  <a:pt x="103" y="22"/>
                  <a:pt x="90" y="10"/>
                  <a:pt x="75" y="10"/>
                </a:cubicBezTo>
                <a:cubicBezTo>
                  <a:pt x="83" y="17"/>
                  <a:pt x="87" y="26"/>
                  <a:pt x="87" y="35"/>
                </a:cubicBezTo>
                <a:cubicBezTo>
                  <a:pt x="87" y="45"/>
                  <a:pt x="82" y="55"/>
                  <a:pt x="73" y="62"/>
                </a:cubicBezTo>
                <a:close/>
                <a:moveTo>
                  <a:pt x="16" y="94"/>
                </a:moveTo>
                <a:cubicBezTo>
                  <a:pt x="20" y="87"/>
                  <a:pt x="20" y="87"/>
                  <a:pt x="20" y="87"/>
                </a:cubicBezTo>
                <a:cubicBezTo>
                  <a:pt x="24" y="81"/>
                  <a:pt x="25" y="74"/>
                  <a:pt x="26" y="68"/>
                </a:cubicBezTo>
                <a:cubicBezTo>
                  <a:pt x="10" y="63"/>
                  <a:pt x="0" y="50"/>
                  <a:pt x="0" y="35"/>
                </a:cubicBezTo>
                <a:cubicBezTo>
                  <a:pt x="0" y="16"/>
                  <a:pt x="18" y="0"/>
                  <a:pt x="39" y="0"/>
                </a:cubicBezTo>
                <a:cubicBezTo>
                  <a:pt x="48" y="0"/>
                  <a:pt x="56" y="3"/>
                  <a:pt x="63" y="7"/>
                </a:cubicBezTo>
                <a:cubicBezTo>
                  <a:pt x="73" y="14"/>
                  <a:pt x="79" y="24"/>
                  <a:pt x="79" y="35"/>
                </a:cubicBezTo>
                <a:cubicBezTo>
                  <a:pt x="79" y="46"/>
                  <a:pt x="73" y="57"/>
                  <a:pt x="63" y="63"/>
                </a:cubicBezTo>
                <a:cubicBezTo>
                  <a:pt x="57" y="67"/>
                  <a:pt x="50" y="69"/>
                  <a:pt x="43" y="70"/>
                </a:cubicBezTo>
                <a:cubicBezTo>
                  <a:pt x="38" y="80"/>
                  <a:pt x="24" y="89"/>
                  <a:pt x="23" y="90"/>
                </a:cubicBezTo>
                <a:lnTo>
                  <a:pt x="16" y="94"/>
                </a:lnTo>
                <a:close/>
                <a:moveTo>
                  <a:pt x="39" y="4"/>
                </a:moveTo>
                <a:cubicBezTo>
                  <a:pt x="20" y="4"/>
                  <a:pt x="4" y="18"/>
                  <a:pt x="4" y="35"/>
                </a:cubicBezTo>
                <a:cubicBezTo>
                  <a:pt x="4" y="49"/>
                  <a:pt x="14" y="61"/>
                  <a:pt x="29" y="65"/>
                </a:cubicBezTo>
                <a:cubicBezTo>
                  <a:pt x="30" y="65"/>
                  <a:pt x="30" y="65"/>
                  <a:pt x="30" y="65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71"/>
                  <a:pt x="29" y="77"/>
                  <a:pt x="27" y="82"/>
                </a:cubicBezTo>
                <a:cubicBezTo>
                  <a:pt x="32" y="78"/>
                  <a:pt x="38" y="73"/>
                  <a:pt x="40" y="67"/>
                </a:cubicBezTo>
                <a:cubicBezTo>
                  <a:pt x="41" y="66"/>
                  <a:pt x="41" y="66"/>
                  <a:pt x="41" y="66"/>
                </a:cubicBezTo>
                <a:cubicBezTo>
                  <a:pt x="42" y="66"/>
                  <a:pt x="42" y="66"/>
                  <a:pt x="42" y="66"/>
                </a:cubicBezTo>
                <a:cubicBezTo>
                  <a:pt x="49" y="66"/>
                  <a:pt x="55" y="64"/>
                  <a:pt x="60" y="60"/>
                </a:cubicBezTo>
                <a:cubicBezTo>
                  <a:pt x="70" y="54"/>
                  <a:pt x="75" y="45"/>
                  <a:pt x="75" y="35"/>
                </a:cubicBezTo>
                <a:cubicBezTo>
                  <a:pt x="75" y="25"/>
                  <a:pt x="70" y="16"/>
                  <a:pt x="61" y="11"/>
                </a:cubicBezTo>
                <a:cubicBezTo>
                  <a:pt x="55" y="6"/>
                  <a:pt x="47" y="4"/>
                  <a:pt x="39" y="4"/>
                </a:cubicBezTo>
                <a:close/>
                <a:moveTo>
                  <a:pt x="19" y="41"/>
                </a:moveTo>
                <a:cubicBezTo>
                  <a:pt x="15" y="41"/>
                  <a:pt x="12" y="38"/>
                  <a:pt x="12" y="35"/>
                </a:cubicBezTo>
                <a:cubicBezTo>
                  <a:pt x="12" y="31"/>
                  <a:pt x="15" y="28"/>
                  <a:pt x="19" y="28"/>
                </a:cubicBezTo>
                <a:cubicBezTo>
                  <a:pt x="22" y="28"/>
                  <a:pt x="25" y="31"/>
                  <a:pt x="25" y="35"/>
                </a:cubicBezTo>
                <a:cubicBezTo>
                  <a:pt x="25" y="38"/>
                  <a:pt x="22" y="41"/>
                  <a:pt x="19" y="41"/>
                </a:cubicBezTo>
                <a:close/>
                <a:moveTo>
                  <a:pt x="40" y="41"/>
                </a:moveTo>
                <a:cubicBezTo>
                  <a:pt x="36" y="41"/>
                  <a:pt x="33" y="38"/>
                  <a:pt x="33" y="35"/>
                </a:cubicBezTo>
                <a:cubicBezTo>
                  <a:pt x="33" y="31"/>
                  <a:pt x="36" y="28"/>
                  <a:pt x="40" y="28"/>
                </a:cubicBezTo>
                <a:cubicBezTo>
                  <a:pt x="43" y="28"/>
                  <a:pt x="46" y="31"/>
                  <a:pt x="46" y="35"/>
                </a:cubicBezTo>
                <a:cubicBezTo>
                  <a:pt x="46" y="38"/>
                  <a:pt x="43" y="41"/>
                  <a:pt x="40" y="41"/>
                </a:cubicBezTo>
                <a:close/>
                <a:moveTo>
                  <a:pt x="61" y="41"/>
                </a:moveTo>
                <a:cubicBezTo>
                  <a:pt x="57" y="41"/>
                  <a:pt x="54" y="38"/>
                  <a:pt x="54" y="35"/>
                </a:cubicBezTo>
                <a:cubicBezTo>
                  <a:pt x="54" y="31"/>
                  <a:pt x="57" y="28"/>
                  <a:pt x="61" y="28"/>
                </a:cubicBezTo>
                <a:cubicBezTo>
                  <a:pt x="65" y="28"/>
                  <a:pt x="68" y="31"/>
                  <a:pt x="68" y="35"/>
                </a:cubicBezTo>
                <a:cubicBezTo>
                  <a:pt x="68" y="38"/>
                  <a:pt x="65" y="41"/>
                  <a:pt x="61" y="41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479" name="Freeform 5439"/>
          <p:cNvSpPr>
            <a:spLocks noEditPoints="1"/>
          </p:cNvSpPr>
          <p:nvPr/>
        </p:nvSpPr>
        <p:spPr bwMode="auto">
          <a:xfrm>
            <a:off x="6005513" y="6083298"/>
            <a:ext cx="247650" cy="417512"/>
          </a:xfrm>
          <a:custGeom>
            <a:avLst/>
            <a:gdLst/>
            <a:ahLst/>
            <a:cxnLst>
              <a:cxn ang="0">
                <a:pos x="53" y="37"/>
              </a:cxn>
              <a:cxn ang="0">
                <a:pos x="48" y="37"/>
              </a:cxn>
              <a:cxn ang="0">
                <a:pos x="47" y="21"/>
              </a:cxn>
              <a:cxn ang="0">
                <a:pos x="29" y="5"/>
              </a:cxn>
              <a:cxn ang="0">
                <a:pos x="9" y="37"/>
              </a:cxn>
              <a:cxn ang="0">
                <a:pos x="4" y="37"/>
              </a:cxn>
              <a:cxn ang="0">
                <a:pos x="29" y="0"/>
              </a:cxn>
              <a:cxn ang="0">
                <a:pos x="52" y="19"/>
              </a:cxn>
              <a:cxn ang="0">
                <a:pos x="53" y="37"/>
              </a:cxn>
              <a:cxn ang="0">
                <a:pos x="58" y="95"/>
              </a:cxn>
              <a:cxn ang="0">
                <a:pos x="58" y="44"/>
              </a:cxn>
              <a:cxn ang="0">
                <a:pos x="54" y="40"/>
              </a:cxn>
              <a:cxn ang="0">
                <a:pos x="3" y="40"/>
              </a:cxn>
              <a:cxn ang="0">
                <a:pos x="0" y="44"/>
              </a:cxn>
              <a:cxn ang="0">
                <a:pos x="0" y="95"/>
              </a:cxn>
              <a:cxn ang="0">
                <a:pos x="3" y="98"/>
              </a:cxn>
              <a:cxn ang="0">
                <a:pos x="54" y="98"/>
              </a:cxn>
              <a:cxn ang="0">
                <a:pos x="58" y="95"/>
              </a:cxn>
              <a:cxn ang="0">
                <a:pos x="54" y="94"/>
              </a:cxn>
              <a:cxn ang="0">
                <a:pos x="4" y="95"/>
              </a:cxn>
              <a:cxn ang="0">
                <a:pos x="3" y="44"/>
              </a:cxn>
              <a:cxn ang="0">
                <a:pos x="54" y="44"/>
              </a:cxn>
              <a:cxn ang="0">
                <a:pos x="54" y="94"/>
              </a:cxn>
              <a:cxn ang="0">
                <a:pos x="34" y="86"/>
              </a:cxn>
              <a:cxn ang="0">
                <a:pos x="37" y="85"/>
              </a:cxn>
              <a:cxn ang="0">
                <a:pos x="37" y="82"/>
              </a:cxn>
              <a:cxn ang="0">
                <a:pos x="35" y="71"/>
              </a:cxn>
              <a:cxn ang="0">
                <a:pos x="36" y="70"/>
              </a:cxn>
              <a:cxn ang="0">
                <a:pos x="37" y="66"/>
              </a:cxn>
              <a:cxn ang="0">
                <a:pos x="29" y="58"/>
              </a:cxn>
              <a:cxn ang="0">
                <a:pos x="21" y="66"/>
              </a:cxn>
              <a:cxn ang="0">
                <a:pos x="22" y="70"/>
              </a:cxn>
              <a:cxn ang="0">
                <a:pos x="22" y="71"/>
              </a:cxn>
              <a:cxn ang="0">
                <a:pos x="20" y="82"/>
              </a:cxn>
              <a:cxn ang="0">
                <a:pos x="21" y="85"/>
              </a:cxn>
              <a:cxn ang="0">
                <a:pos x="24" y="86"/>
              </a:cxn>
              <a:cxn ang="0">
                <a:pos x="34" y="86"/>
              </a:cxn>
              <a:cxn ang="0">
                <a:pos x="26" y="72"/>
              </a:cxn>
              <a:cxn ang="0">
                <a:pos x="25" y="68"/>
              </a:cxn>
              <a:cxn ang="0">
                <a:pos x="25" y="66"/>
              </a:cxn>
              <a:cxn ang="0">
                <a:pos x="29" y="62"/>
              </a:cxn>
              <a:cxn ang="0">
                <a:pos x="33" y="66"/>
              </a:cxn>
              <a:cxn ang="0">
                <a:pos x="32" y="68"/>
              </a:cxn>
              <a:cxn ang="0">
                <a:pos x="32" y="68"/>
              </a:cxn>
              <a:cxn ang="0">
                <a:pos x="31" y="72"/>
              </a:cxn>
              <a:cxn ang="0">
                <a:pos x="33" y="82"/>
              </a:cxn>
              <a:cxn ang="0">
                <a:pos x="24" y="82"/>
              </a:cxn>
              <a:cxn ang="0">
                <a:pos x="26" y="72"/>
              </a:cxn>
            </a:cxnLst>
            <a:rect l="0" t="0" r="r" b="b"/>
            <a:pathLst>
              <a:path w="58" h="98">
                <a:moveTo>
                  <a:pt x="53" y="37"/>
                </a:moveTo>
                <a:cubicBezTo>
                  <a:pt x="48" y="37"/>
                  <a:pt x="48" y="37"/>
                  <a:pt x="48" y="37"/>
                </a:cubicBezTo>
                <a:cubicBezTo>
                  <a:pt x="48" y="33"/>
                  <a:pt x="48" y="26"/>
                  <a:pt x="47" y="21"/>
                </a:cubicBezTo>
                <a:cubicBezTo>
                  <a:pt x="44" y="10"/>
                  <a:pt x="39" y="5"/>
                  <a:pt x="29" y="5"/>
                </a:cubicBezTo>
                <a:cubicBezTo>
                  <a:pt x="11" y="5"/>
                  <a:pt x="9" y="22"/>
                  <a:pt x="9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25"/>
                  <a:pt x="4" y="0"/>
                  <a:pt x="29" y="0"/>
                </a:cubicBezTo>
                <a:cubicBezTo>
                  <a:pt x="41" y="0"/>
                  <a:pt x="49" y="7"/>
                  <a:pt x="52" y="19"/>
                </a:cubicBezTo>
                <a:cubicBezTo>
                  <a:pt x="53" y="26"/>
                  <a:pt x="53" y="32"/>
                  <a:pt x="53" y="37"/>
                </a:cubicBezTo>
                <a:close/>
                <a:moveTo>
                  <a:pt x="58" y="95"/>
                </a:moveTo>
                <a:cubicBezTo>
                  <a:pt x="58" y="44"/>
                  <a:pt x="58" y="44"/>
                  <a:pt x="58" y="44"/>
                </a:cubicBezTo>
                <a:cubicBezTo>
                  <a:pt x="58" y="42"/>
                  <a:pt x="56" y="40"/>
                  <a:pt x="54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1" y="40"/>
                  <a:pt x="0" y="42"/>
                  <a:pt x="0" y="44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7"/>
                  <a:pt x="1" y="98"/>
                  <a:pt x="3" y="98"/>
                </a:cubicBezTo>
                <a:cubicBezTo>
                  <a:pt x="54" y="98"/>
                  <a:pt x="54" y="98"/>
                  <a:pt x="54" y="98"/>
                </a:cubicBezTo>
                <a:cubicBezTo>
                  <a:pt x="56" y="98"/>
                  <a:pt x="58" y="97"/>
                  <a:pt x="58" y="95"/>
                </a:cubicBezTo>
                <a:close/>
                <a:moveTo>
                  <a:pt x="54" y="94"/>
                </a:moveTo>
                <a:cubicBezTo>
                  <a:pt x="4" y="95"/>
                  <a:pt x="4" y="95"/>
                  <a:pt x="4" y="95"/>
                </a:cubicBezTo>
                <a:cubicBezTo>
                  <a:pt x="3" y="44"/>
                  <a:pt x="3" y="44"/>
                  <a:pt x="3" y="44"/>
                </a:cubicBezTo>
                <a:cubicBezTo>
                  <a:pt x="54" y="44"/>
                  <a:pt x="54" y="44"/>
                  <a:pt x="54" y="44"/>
                </a:cubicBezTo>
                <a:lnTo>
                  <a:pt x="54" y="94"/>
                </a:lnTo>
                <a:close/>
                <a:moveTo>
                  <a:pt x="34" y="86"/>
                </a:moveTo>
                <a:cubicBezTo>
                  <a:pt x="35" y="86"/>
                  <a:pt x="36" y="86"/>
                  <a:pt x="37" y="85"/>
                </a:cubicBezTo>
                <a:cubicBezTo>
                  <a:pt x="37" y="84"/>
                  <a:pt x="37" y="83"/>
                  <a:pt x="37" y="82"/>
                </a:cubicBezTo>
                <a:cubicBezTo>
                  <a:pt x="35" y="71"/>
                  <a:pt x="35" y="71"/>
                  <a:pt x="35" y="71"/>
                </a:cubicBezTo>
                <a:cubicBezTo>
                  <a:pt x="35" y="71"/>
                  <a:pt x="35" y="70"/>
                  <a:pt x="36" y="70"/>
                </a:cubicBezTo>
                <a:cubicBezTo>
                  <a:pt x="36" y="70"/>
                  <a:pt x="37" y="68"/>
                  <a:pt x="37" y="66"/>
                </a:cubicBezTo>
                <a:cubicBezTo>
                  <a:pt x="37" y="61"/>
                  <a:pt x="33" y="58"/>
                  <a:pt x="29" y="58"/>
                </a:cubicBezTo>
                <a:cubicBezTo>
                  <a:pt x="24" y="58"/>
                  <a:pt x="21" y="61"/>
                  <a:pt x="21" y="66"/>
                </a:cubicBezTo>
                <a:cubicBezTo>
                  <a:pt x="21" y="68"/>
                  <a:pt x="21" y="70"/>
                  <a:pt x="22" y="70"/>
                </a:cubicBezTo>
                <a:cubicBezTo>
                  <a:pt x="22" y="70"/>
                  <a:pt x="22" y="71"/>
                  <a:pt x="22" y="71"/>
                </a:cubicBezTo>
                <a:cubicBezTo>
                  <a:pt x="20" y="82"/>
                  <a:pt x="20" y="82"/>
                  <a:pt x="20" y="82"/>
                </a:cubicBezTo>
                <a:cubicBezTo>
                  <a:pt x="20" y="83"/>
                  <a:pt x="20" y="84"/>
                  <a:pt x="21" y="85"/>
                </a:cubicBezTo>
                <a:cubicBezTo>
                  <a:pt x="21" y="86"/>
                  <a:pt x="22" y="86"/>
                  <a:pt x="24" y="86"/>
                </a:cubicBezTo>
                <a:lnTo>
                  <a:pt x="34" y="86"/>
                </a:lnTo>
                <a:close/>
                <a:moveTo>
                  <a:pt x="26" y="72"/>
                </a:moveTo>
                <a:cubicBezTo>
                  <a:pt x="26" y="71"/>
                  <a:pt x="26" y="69"/>
                  <a:pt x="25" y="68"/>
                </a:cubicBezTo>
                <a:cubicBezTo>
                  <a:pt x="25" y="68"/>
                  <a:pt x="25" y="67"/>
                  <a:pt x="25" y="66"/>
                </a:cubicBezTo>
                <a:cubicBezTo>
                  <a:pt x="25" y="64"/>
                  <a:pt x="26" y="62"/>
                  <a:pt x="29" y="62"/>
                </a:cubicBezTo>
                <a:cubicBezTo>
                  <a:pt x="31" y="62"/>
                  <a:pt x="33" y="64"/>
                  <a:pt x="33" y="66"/>
                </a:cubicBezTo>
                <a:cubicBezTo>
                  <a:pt x="33" y="67"/>
                  <a:pt x="32" y="68"/>
                  <a:pt x="32" y="68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9"/>
                  <a:pt x="31" y="71"/>
                  <a:pt x="31" y="72"/>
                </a:cubicBezTo>
                <a:cubicBezTo>
                  <a:pt x="33" y="82"/>
                  <a:pt x="33" y="82"/>
                  <a:pt x="33" y="82"/>
                </a:cubicBezTo>
                <a:cubicBezTo>
                  <a:pt x="24" y="82"/>
                  <a:pt x="24" y="82"/>
                  <a:pt x="24" y="82"/>
                </a:cubicBezTo>
                <a:lnTo>
                  <a:pt x="26" y="7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480" name="Freeform 5440"/>
          <p:cNvSpPr>
            <a:spLocks noEditPoints="1"/>
          </p:cNvSpPr>
          <p:nvPr/>
        </p:nvSpPr>
        <p:spPr bwMode="auto">
          <a:xfrm>
            <a:off x="8499476" y="4400549"/>
            <a:ext cx="520700" cy="401637"/>
          </a:xfrm>
          <a:custGeom>
            <a:avLst/>
            <a:gdLst/>
            <a:ahLst/>
            <a:cxnLst>
              <a:cxn ang="0">
                <a:pos x="76" y="85"/>
              </a:cxn>
              <a:cxn ang="0">
                <a:pos x="46" y="85"/>
              </a:cxn>
              <a:cxn ang="0">
                <a:pos x="49" y="62"/>
              </a:cxn>
              <a:cxn ang="0">
                <a:pos x="73" y="62"/>
              </a:cxn>
              <a:cxn ang="0">
                <a:pos x="76" y="85"/>
              </a:cxn>
              <a:cxn ang="0">
                <a:pos x="51" y="80"/>
              </a:cxn>
              <a:cxn ang="0">
                <a:pos x="71" y="80"/>
              </a:cxn>
              <a:cxn ang="0">
                <a:pos x="69" y="67"/>
              </a:cxn>
              <a:cxn ang="0">
                <a:pos x="53" y="67"/>
              </a:cxn>
              <a:cxn ang="0">
                <a:pos x="51" y="80"/>
              </a:cxn>
              <a:cxn ang="0">
                <a:pos x="80" y="88"/>
              </a:cxn>
              <a:cxn ang="0">
                <a:pos x="78" y="86"/>
              </a:cxn>
              <a:cxn ang="0">
                <a:pos x="44" y="86"/>
              </a:cxn>
              <a:cxn ang="0">
                <a:pos x="42" y="88"/>
              </a:cxn>
              <a:cxn ang="0">
                <a:pos x="42" y="92"/>
              </a:cxn>
              <a:cxn ang="0">
                <a:pos x="44" y="94"/>
              </a:cxn>
              <a:cxn ang="0">
                <a:pos x="78" y="94"/>
              </a:cxn>
              <a:cxn ang="0">
                <a:pos x="80" y="92"/>
              </a:cxn>
              <a:cxn ang="0">
                <a:pos x="80" y="88"/>
              </a:cxn>
              <a:cxn ang="0">
                <a:pos x="117" y="0"/>
              </a:cxn>
              <a:cxn ang="0">
                <a:pos x="5" y="0"/>
              </a:cxn>
              <a:cxn ang="0">
                <a:pos x="0" y="6"/>
              </a:cxn>
              <a:cxn ang="0">
                <a:pos x="0" y="62"/>
              </a:cxn>
              <a:cxn ang="0">
                <a:pos x="5" y="67"/>
              </a:cxn>
              <a:cxn ang="0">
                <a:pos x="117" y="67"/>
              </a:cxn>
              <a:cxn ang="0">
                <a:pos x="122" y="62"/>
              </a:cxn>
              <a:cxn ang="0">
                <a:pos x="122" y="6"/>
              </a:cxn>
              <a:cxn ang="0">
                <a:pos x="117" y="0"/>
              </a:cxn>
              <a:cxn ang="0">
                <a:pos x="116" y="53"/>
              </a:cxn>
              <a:cxn ang="0">
                <a:pos x="6" y="53"/>
              </a:cxn>
              <a:cxn ang="0">
                <a:pos x="6" y="6"/>
              </a:cxn>
              <a:cxn ang="0">
                <a:pos x="116" y="6"/>
              </a:cxn>
              <a:cxn ang="0">
                <a:pos x="116" y="53"/>
              </a:cxn>
            </a:cxnLst>
            <a:rect l="0" t="0" r="r" b="b"/>
            <a:pathLst>
              <a:path w="122" h="94">
                <a:moveTo>
                  <a:pt x="76" y="85"/>
                </a:moveTo>
                <a:cubicBezTo>
                  <a:pt x="46" y="85"/>
                  <a:pt x="46" y="85"/>
                  <a:pt x="46" y="85"/>
                </a:cubicBezTo>
                <a:cubicBezTo>
                  <a:pt x="49" y="62"/>
                  <a:pt x="49" y="62"/>
                  <a:pt x="49" y="62"/>
                </a:cubicBezTo>
                <a:cubicBezTo>
                  <a:pt x="73" y="62"/>
                  <a:pt x="73" y="62"/>
                  <a:pt x="73" y="62"/>
                </a:cubicBezTo>
                <a:lnTo>
                  <a:pt x="76" y="85"/>
                </a:lnTo>
                <a:close/>
                <a:moveTo>
                  <a:pt x="51" y="80"/>
                </a:moveTo>
                <a:cubicBezTo>
                  <a:pt x="71" y="80"/>
                  <a:pt x="71" y="80"/>
                  <a:pt x="71" y="80"/>
                </a:cubicBezTo>
                <a:cubicBezTo>
                  <a:pt x="69" y="67"/>
                  <a:pt x="69" y="67"/>
                  <a:pt x="69" y="67"/>
                </a:cubicBezTo>
                <a:cubicBezTo>
                  <a:pt x="53" y="67"/>
                  <a:pt x="53" y="67"/>
                  <a:pt x="53" y="67"/>
                </a:cubicBezTo>
                <a:lnTo>
                  <a:pt x="51" y="80"/>
                </a:lnTo>
                <a:close/>
                <a:moveTo>
                  <a:pt x="80" y="88"/>
                </a:moveTo>
                <a:cubicBezTo>
                  <a:pt x="80" y="87"/>
                  <a:pt x="79" y="86"/>
                  <a:pt x="78" y="86"/>
                </a:cubicBezTo>
                <a:cubicBezTo>
                  <a:pt x="44" y="86"/>
                  <a:pt x="44" y="86"/>
                  <a:pt x="44" y="86"/>
                </a:cubicBezTo>
                <a:cubicBezTo>
                  <a:pt x="43" y="86"/>
                  <a:pt x="42" y="87"/>
                  <a:pt x="42" y="88"/>
                </a:cubicBezTo>
                <a:cubicBezTo>
                  <a:pt x="42" y="92"/>
                  <a:pt x="42" y="92"/>
                  <a:pt x="42" y="92"/>
                </a:cubicBezTo>
                <a:cubicBezTo>
                  <a:pt x="42" y="93"/>
                  <a:pt x="43" y="94"/>
                  <a:pt x="44" y="94"/>
                </a:cubicBezTo>
                <a:cubicBezTo>
                  <a:pt x="78" y="94"/>
                  <a:pt x="78" y="94"/>
                  <a:pt x="78" y="94"/>
                </a:cubicBezTo>
                <a:cubicBezTo>
                  <a:pt x="79" y="94"/>
                  <a:pt x="80" y="93"/>
                  <a:pt x="80" y="92"/>
                </a:cubicBezTo>
                <a:lnTo>
                  <a:pt x="80" y="88"/>
                </a:lnTo>
                <a:close/>
                <a:moveTo>
                  <a:pt x="117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0" y="6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5"/>
                  <a:pt x="2" y="67"/>
                  <a:pt x="5" y="67"/>
                </a:cubicBezTo>
                <a:cubicBezTo>
                  <a:pt x="117" y="67"/>
                  <a:pt x="117" y="67"/>
                  <a:pt x="117" y="67"/>
                </a:cubicBezTo>
                <a:cubicBezTo>
                  <a:pt x="119" y="67"/>
                  <a:pt x="122" y="65"/>
                  <a:pt x="122" y="62"/>
                </a:cubicBezTo>
                <a:cubicBezTo>
                  <a:pt x="122" y="6"/>
                  <a:pt x="122" y="6"/>
                  <a:pt x="122" y="6"/>
                </a:cubicBezTo>
                <a:cubicBezTo>
                  <a:pt x="122" y="3"/>
                  <a:pt x="119" y="0"/>
                  <a:pt x="117" y="0"/>
                </a:cubicBezTo>
                <a:close/>
                <a:moveTo>
                  <a:pt x="116" y="53"/>
                </a:moveTo>
                <a:cubicBezTo>
                  <a:pt x="6" y="53"/>
                  <a:pt x="6" y="53"/>
                  <a:pt x="6" y="53"/>
                </a:cubicBezTo>
                <a:cubicBezTo>
                  <a:pt x="6" y="6"/>
                  <a:pt x="6" y="6"/>
                  <a:pt x="6" y="6"/>
                </a:cubicBezTo>
                <a:cubicBezTo>
                  <a:pt x="116" y="6"/>
                  <a:pt x="116" y="6"/>
                  <a:pt x="116" y="6"/>
                </a:cubicBezTo>
                <a:lnTo>
                  <a:pt x="116" y="5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499" name="Freeform 5459"/>
          <p:cNvSpPr>
            <a:spLocks/>
          </p:cNvSpPr>
          <p:nvPr/>
        </p:nvSpPr>
        <p:spPr bwMode="auto">
          <a:xfrm>
            <a:off x="3921126" y="2257423"/>
            <a:ext cx="4364038" cy="2519362"/>
          </a:xfrm>
          <a:custGeom>
            <a:avLst/>
            <a:gdLst/>
            <a:ahLst/>
            <a:cxnLst>
              <a:cxn ang="0">
                <a:pos x="3" y="1587"/>
              </a:cxn>
              <a:cxn ang="0">
                <a:pos x="0" y="1581"/>
              </a:cxn>
              <a:cxn ang="0">
                <a:pos x="2747" y="0"/>
              </a:cxn>
              <a:cxn ang="0">
                <a:pos x="2749" y="8"/>
              </a:cxn>
              <a:cxn ang="0">
                <a:pos x="3" y="1587"/>
              </a:cxn>
            </a:cxnLst>
            <a:rect l="0" t="0" r="r" b="b"/>
            <a:pathLst>
              <a:path w="2749" h="1587">
                <a:moveTo>
                  <a:pt x="3" y="1587"/>
                </a:moveTo>
                <a:lnTo>
                  <a:pt x="0" y="1581"/>
                </a:lnTo>
                <a:lnTo>
                  <a:pt x="2747" y="0"/>
                </a:lnTo>
                <a:lnTo>
                  <a:pt x="2749" y="8"/>
                </a:lnTo>
                <a:lnTo>
                  <a:pt x="3" y="1587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0" name="Freeform 5460"/>
          <p:cNvSpPr>
            <a:spLocks/>
          </p:cNvSpPr>
          <p:nvPr/>
        </p:nvSpPr>
        <p:spPr bwMode="auto">
          <a:xfrm>
            <a:off x="3875088" y="4721223"/>
            <a:ext cx="101600" cy="101600"/>
          </a:xfrm>
          <a:custGeom>
            <a:avLst/>
            <a:gdLst/>
            <a:ahLst/>
            <a:cxnLst>
              <a:cxn ang="0">
                <a:pos x="17" y="21"/>
              </a:cxn>
              <a:cxn ang="0">
                <a:pos x="3" y="17"/>
              </a:cxn>
              <a:cxn ang="0">
                <a:pos x="7" y="3"/>
              </a:cxn>
              <a:cxn ang="0">
                <a:pos x="21" y="7"/>
              </a:cxn>
              <a:cxn ang="0">
                <a:pos x="17" y="21"/>
              </a:cxn>
            </a:cxnLst>
            <a:rect l="0" t="0" r="r" b="b"/>
            <a:pathLst>
              <a:path w="24" h="24">
                <a:moveTo>
                  <a:pt x="17" y="21"/>
                </a:moveTo>
                <a:cubicBezTo>
                  <a:pt x="12" y="24"/>
                  <a:pt x="6" y="22"/>
                  <a:pt x="3" y="17"/>
                </a:cubicBezTo>
                <a:cubicBezTo>
                  <a:pt x="0" y="12"/>
                  <a:pt x="2" y="6"/>
                  <a:pt x="7" y="3"/>
                </a:cubicBezTo>
                <a:cubicBezTo>
                  <a:pt x="12" y="0"/>
                  <a:pt x="18" y="2"/>
                  <a:pt x="21" y="7"/>
                </a:cubicBezTo>
                <a:cubicBezTo>
                  <a:pt x="24" y="12"/>
                  <a:pt x="22" y="18"/>
                  <a:pt x="17" y="21"/>
                </a:cubicBez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1" name="Freeform 5461"/>
          <p:cNvSpPr>
            <a:spLocks/>
          </p:cNvSpPr>
          <p:nvPr/>
        </p:nvSpPr>
        <p:spPr bwMode="auto">
          <a:xfrm>
            <a:off x="8229601" y="2214561"/>
            <a:ext cx="103188" cy="103187"/>
          </a:xfrm>
          <a:custGeom>
            <a:avLst/>
            <a:gdLst/>
            <a:ahLst/>
            <a:cxnLst>
              <a:cxn ang="0">
                <a:pos x="17" y="21"/>
              </a:cxn>
              <a:cxn ang="0">
                <a:pos x="21" y="6"/>
              </a:cxn>
              <a:cxn ang="0">
                <a:pos x="7" y="3"/>
              </a:cxn>
              <a:cxn ang="0">
                <a:pos x="3" y="17"/>
              </a:cxn>
              <a:cxn ang="0">
                <a:pos x="17" y="21"/>
              </a:cxn>
            </a:cxnLst>
            <a:rect l="0" t="0" r="r" b="b"/>
            <a:pathLst>
              <a:path w="24" h="24">
                <a:moveTo>
                  <a:pt x="17" y="21"/>
                </a:moveTo>
                <a:cubicBezTo>
                  <a:pt x="22" y="18"/>
                  <a:pt x="24" y="11"/>
                  <a:pt x="21" y="6"/>
                </a:cubicBezTo>
                <a:cubicBezTo>
                  <a:pt x="18" y="1"/>
                  <a:pt x="12" y="0"/>
                  <a:pt x="7" y="3"/>
                </a:cubicBezTo>
                <a:cubicBezTo>
                  <a:pt x="2" y="5"/>
                  <a:pt x="0" y="12"/>
                  <a:pt x="3" y="17"/>
                </a:cubicBezTo>
                <a:cubicBezTo>
                  <a:pt x="6" y="22"/>
                  <a:pt x="12" y="24"/>
                  <a:pt x="17" y="21"/>
                </a:cubicBez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2" name="Freeform 5462"/>
          <p:cNvSpPr>
            <a:spLocks/>
          </p:cNvSpPr>
          <p:nvPr/>
        </p:nvSpPr>
        <p:spPr bwMode="auto">
          <a:xfrm>
            <a:off x="6108702" y="1069974"/>
            <a:ext cx="15875" cy="4872037"/>
          </a:xfrm>
          <a:custGeom>
            <a:avLst/>
            <a:gdLst/>
            <a:ahLst/>
            <a:cxnLst>
              <a:cxn ang="0">
                <a:pos x="8" y="3069"/>
              </a:cxn>
              <a:cxn ang="0">
                <a:pos x="0" y="3069"/>
              </a:cxn>
              <a:cxn ang="0">
                <a:pos x="2" y="0"/>
              </a:cxn>
              <a:cxn ang="0">
                <a:pos x="10" y="0"/>
              </a:cxn>
              <a:cxn ang="0">
                <a:pos x="8" y="3069"/>
              </a:cxn>
            </a:cxnLst>
            <a:rect l="0" t="0" r="r" b="b"/>
            <a:pathLst>
              <a:path w="10" h="3069">
                <a:moveTo>
                  <a:pt x="8" y="3069"/>
                </a:moveTo>
                <a:lnTo>
                  <a:pt x="0" y="3069"/>
                </a:lnTo>
                <a:lnTo>
                  <a:pt x="2" y="0"/>
                </a:lnTo>
                <a:lnTo>
                  <a:pt x="10" y="0"/>
                </a:lnTo>
                <a:lnTo>
                  <a:pt x="8" y="3069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3" name="Oval 5463"/>
          <p:cNvSpPr>
            <a:spLocks noChangeArrowheads="1"/>
          </p:cNvSpPr>
          <p:nvPr/>
        </p:nvSpPr>
        <p:spPr bwMode="auto">
          <a:xfrm>
            <a:off x="6073776" y="1028698"/>
            <a:ext cx="90488" cy="88900"/>
          </a:xfrm>
          <a:prstGeom prst="ellipse">
            <a:avLst/>
          </a:pr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4" name="Oval 5464"/>
          <p:cNvSpPr>
            <a:spLocks noChangeArrowheads="1"/>
          </p:cNvSpPr>
          <p:nvPr/>
        </p:nvSpPr>
        <p:spPr bwMode="auto">
          <a:xfrm>
            <a:off x="6069013" y="5894386"/>
            <a:ext cx="90488" cy="90487"/>
          </a:xfrm>
          <a:prstGeom prst="ellipse">
            <a:avLst/>
          </a:pr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5" name="Freeform 5465"/>
          <p:cNvSpPr>
            <a:spLocks/>
          </p:cNvSpPr>
          <p:nvPr/>
        </p:nvSpPr>
        <p:spPr bwMode="auto">
          <a:xfrm>
            <a:off x="3976689" y="2278061"/>
            <a:ext cx="4244975" cy="2446337"/>
          </a:xfrm>
          <a:custGeom>
            <a:avLst/>
            <a:gdLst/>
            <a:ahLst/>
            <a:cxnLst>
              <a:cxn ang="0">
                <a:pos x="2671" y="1541"/>
              </a:cxn>
              <a:cxn ang="0">
                <a:pos x="0" y="9"/>
              </a:cxn>
              <a:cxn ang="0">
                <a:pos x="6" y="0"/>
              </a:cxn>
              <a:cxn ang="0">
                <a:pos x="2674" y="1536"/>
              </a:cxn>
              <a:cxn ang="0">
                <a:pos x="2671" y="1541"/>
              </a:cxn>
            </a:cxnLst>
            <a:rect l="0" t="0" r="r" b="b"/>
            <a:pathLst>
              <a:path w="2674" h="1541">
                <a:moveTo>
                  <a:pt x="2671" y="1541"/>
                </a:moveTo>
                <a:lnTo>
                  <a:pt x="0" y="9"/>
                </a:lnTo>
                <a:lnTo>
                  <a:pt x="6" y="0"/>
                </a:lnTo>
                <a:lnTo>
                  <a:pt x="2674" y="1536"/>
                </a:lnTo>
                <a:lnTo>
                  <a:pt x="2671" y="1541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6" name="Freeform 5466"/>
          <p:cNvSpPr>
            <a:spLocks/>
          </p:cNvSpPr>
          <p:nvPr/>
        </p:nvSpPr>
        <p:spPr bwMode="auto">
          <a:xfrm>
            <a:off x="3930651" y="2236785"/>
            <a:ext cx="101600" cy="101600"/>
          </a:xfrm>
          <a:custGeom>
            <a:avLst/>
            <a:gdLst/>
            <a:ahLst/>
            <a:cxnLst>
              <a:cxn ang="0">
                <a:pos x="7" y="21"/>
              </a:cxn>
              <a:cxn ang="0">
                <a:pos x="3" y="7"/>
              </a:cxn>
              <a:cxn ang="0">
                <a:pos x="18" y="3"/>
              </a:cxn>
              <a:cxn ang="0">
                <a:pos x="21" y="17"/>
              </a:cxn>
              <a:cxn ang="0">
                <a:pos x="7" y="21"/>
              </a:cxn>
            </a:cxnLst>
            <a:rect l="0" t="0" r="r" b="b"/>
            <a:pathLst>
              <a:path w="24" h="24">
                <a:moveTo>
                  <a:pt x="7" y="21"/>
                </a:moveTo>
                <a:cubicBezTo>
                  <a:pt x="2" y="18"/>
                  <a:pt x="0" y="12"/>
                  <a:pt x="3" y="7"/>
                </a:cubicBezTo>
                <a:cubicBezTo>
                  <a:pt x="6" y="2"/>
                  <a:pt x="13" y="0"/>
                  <a:pt x="18" y="3"/>
                </a:cubicBezTo>
                <a:cubicBezTo>
                  <a:pt x="23" y="6"/>
                  <a:pt x="24" y="12"/>
                  <a:pt x="21" y="17"/>
                </a:cubicBezTo>
                <a:cubicBezTo>
                  <a:pt x="19" y="22"/>
                  <a:pt x="12" y="24"/>
                  <a:pt x="7" y="21"/>
                </a:cubicBez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7" name="Freeform 5467"/>
          <p:cNvSpPr>
            <a:spLocks/>
          </p:cNvSpPr>
          <p:nvPr/>
        </p:nvSpPr>
        <p:spPr bwMode="auto">
          <a:xfrm>
            <a:off x="8166101" y="4668836"/>
            <a:ext cx="103188" cy="103187"/>
          </a:xfrm>
          <a:custGeom>
            <a:avLst/>
            <a:gdLst/>
            <a:ahLst/>
            <a:cxnLst>
              <a:cxn ang="0">
                <a:pos x="7" y="21"/>
              </a:cxn>
              <a:cxn ang="0">
                <a:pos x="21" y="17"/>
              </a:cxn>
              <a:cxn ang="0">
                <a:pos x="17" y="2"/>
              </a:cxn>
              <a:cxn ang="0">
                <a:pos x="3" y="6"/>
              </a:cxn>
              <a:cxn ang="0">
                <a:pos x="7" y="21"/>
              </a:cxn>
            </a:cxnLst>
            <a:rect l="0" t="0" r="r" b="b"/>
            <a:pathLst>
              <a:path w="24" h="24">
                <a:moveTo>
                  <a:pt x="7" y="21"/>
                </a:moveTo>
                <a:cubicBezTo>
                  <a:pt x="12" y="24"/>
                  <a:pt x="18" y="22"/>
                  <a:pt x="21" y="17"/>
                </a:cubicBezTo>
                <a:cubicBezTo>
                  <a:pt x="24" y="12"/>
                  <a:pt x="22" y="5"/>
                  <a:pt x="17" y="2"/>
                </a:cubicBezTo>
                <a:cubicBezTo>
                  <a:pt x="12" y="0"/>
                  <a:pt x="6" y="1"/>
                  <a:pt x="3" y="6"/>
                </a:cubicBezTo>
                <a:cubicBezTo>
                  <a:pt x="0" y="11"/>
                  <a:pt x="1" y="18"/>
                  <a:pt x="7" y="21"/>
                </a:cubicBez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8" name="Freeform 5468"/>
          <p:cNvSpPr>
            <a:spLocks/>
          </p:cNvSpPr>
          <p:nvPr/>
        </p:nvSpPr>
        <p:spPr bwMode="auto">
          <a:xfrm>
            <a:off x="6108701" y="2428874"/>
            <a:ext cx="1873250" cy="2168525"/>
          </a:xfrm>
          <a:custGeom>
            <a:avLst/>
            <a:gdLst/>
            <a:ahLst/>
            <a:cxnLst>
              <a:cxn ang="0">
                <a:pos x="1180" y="0"/>
              </a:cxn>
              <a:cxn ang="0">
                <a:pos x="1180" y="0"/>
              </a:cxn>
              <a:cxn ang="0">
                <a:pos x="0" y="683"/>
              </a:cxn>
              <a:cxn ang="0">
                <a:pos x="0" y="683"/>
              </a:cxn>
              <a:cxn ang="0">
                <a:pos x="1180" y="1366"/>
              </a:cxn>
              <a:cxn ang="0">
                <a:pos x="1180" y="1366"/>
              </a:cxn>
              <a:cxn ang="0">
                <a:pos x="1180" y="0"/>
              </a:cxn>
            </a:cxnLst>
            <a:rect l="0" t="0" r="r" b="b"/>
            <a:pathLst>
              <a:path w="1180" h="1366">
                <a:moveTo>
                  <a:pt x="1180" y="0"/>
                </a:moveTo>
                <a:lnTo>
                  <a:pt x="1180" y="0"/>
                </a:lnTo>
                <a:lnTo>
                  <a:pt x="0" y="683"/>
                </a:lnTo>
                <a:lnTo>
                  <a:pt x="0" y="683"/>
                </a:lnTo>
                <a:lnTo>
                  <a:pt x="1180" y="1366"/>
                </a:lnTo>
                <a:lnTo>
                  <a:pt x="1180" y="1366"/>
                </a:lnTo>
                <a:lnTo>
                  <a:pt x="1180" y="0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09" name="Freeform 5469"/>
          <p:cNvSpPr>
            <a:spLocks/>
          </p:cNvSpPr>
          <p:nvPr/>
        </p:nvSpPr>
        <p:spPr bwMode="auto">
          <a:xfrm>
            <a:off x="6108701" y="1347785"/>
            <a:ext cx="1873250" cy="2165350"/>
          </a:xfrm>
          <a:custGeom>
            <a:avLst/>
            <a:gdLst/>
            <a:ahLst/>
            <a:cxnLst>
              <a:cxn ang="0">
                <a:pos x="1180" y="681"/>
              </a:cxn>
              <a:cxn ang="0">
                <a:pos x="0" y="0"/>
              </a:cxn>
              <a:cxn ang="0">
                <a:pos x="0" y="1364"/>
              </a:cxn>
              <a:cxn ang="0">
                <a:pos x="1180" y="681"/>
              </a:cxn>
            </a:cxnLst>
            <a:rect l="0" t="0" r="r" b="b"/>
            <a:pathLst>
              <a:path w="1180" h="1364">
                <a:moveTo>
                  <a:pt x="1180" y="681"/>
                </a:moveTo>
                <a:lnTo>
                  <a:pt x="0" y="0"/>
                </a:lnTo>
                <a:lnTo>
                  <a:pt x="0" y="1364"/>
                </a:lnTo>
                <a:lnTo>
                  <a:pt x="1180" y="681"/>
                </a:ln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10" name="Freeform 5470"/>
          <p:cNvSpPr>
            <a:spLocks/>
          </p:cNvSpPr>
          <p:nvPr/>
        </p:nvSpPr>
        <p:spPr bwMode="auto">
          <a:xfrm>
            <a:off x="4233863" y="1347785"/>
            <a:ext cx="1874838" cy="2165350"/>
          </a:xfrm>
          <a:custGeom>
            <a:avLst/>
            <a:gdLst/>
            <a:ahLst/>
            <a:cxnLst>
              <a:cxn ang="0">
                <a:pos x="1181" y="1364"/>
              </a:cxn>
              <a:cxn ang="0">
                <a:pos x="1181" y="0"/>
              </a:cxn>
              <a:cxn ang="0">
                <a:pos x="0" y="681"/>
              </a:cxn>
              <a:cxn ang="0">
                <a:pos x="1181" y="1364"/>
              </a:cxn>
              <a:cxn ang="0">
                <a:pos x="1181" y="1364"/>
              </a:cxn>
            </a:cxnLst>
            <a:rect l="0" t="0" r="r" b="b"/>
            <a:pathLst>
              <a:path w="1181" h="1364">
                <a:moveTo>
                  <a:pt x="1181" y="1364"/>
                </a:moveTo>
                <a:lnTo>
                  <a:pt x="1181" y="0"/>
                </a:lnTo>
                <a:lnTo>
                  <a:pt x="0" y="681"/>
                </a:lnTo>
                <a:lnTo>
                  <a:pt x="1181" y="1364"/>
                </a:lnTo>
                <a:lnTo>
                  <a:pt x="1181" y="1364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12" name="Freeform 5472"/>
          <p:cNvSpPr>
            <a:spLocks/>
          </p:cNvSpPr>
          <p:nvPr/>
        </p:nvSpPr>
        <p:spPr bwMode="auto">
          <a:xfrm>
            <a:off x="4233863" y="2428874"/>
            <a:ext cx="1874838" cy="2168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1366"/>
              </a:cxn>
              <a:cxn ang="0">
                <a:pos x="0" y="1366"/>
              </a:cxn>
              <a:cxn ang="0">
                <a:pos x="1181" y="683"/>
              </a:cxn>
              <a:cxn ang="0">
                <a:pos x="0" y="0"/>
              </a:cxn>
            </a:cxnLst>
            <a:rect l="0" t="0" r="r" b="b"/>
            <a:pathLst>
              <a:path w="1181" h="1366">
                <a:moveTo>
                  <a:pt x="0" y="0"/>
                </a:moveTo>
                <a:lnTo>
                  <a:pt x="0" y="0"/>
                </a:lnTo>
                <a:lnTo>
                  <a:pt x="0" y="1366"/>
                </a:lnTo>
                <a:lnTo>
                  <a:pt x="0" y="1366"/>
                </a:lnTo>
                <a:lnTo>
                  <a:pt x="1181" y="683"/>
                </a:lnTo>
                <a:lnTo>
                  <a:pt x="0" y="0"/>
                </a:ln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13" name="Freeform 5473"/>
          <p:cNvSpPr>
            <a:spLocks/>
          </p:cNvSpPr>
          <p:nvPr/>
        </p:nvSpPr>
        <p:spPr bwMode="auto">
          <a:xfrm>
            <a:off x="4233863" y="3513135"/>
            <a:ext cx="1874838" cy="2163762"/>
          </a:xfrm>
          <a:custGeom>
            <a:avLst/>
            <a:gdLst/>
            <a:ahLst/>
            <a:cxnLst>
              <a:cxn ang="0">
                <a:pos x="1181" y="0"/>
              </a:cxn>
              <a:cxn ang="0">
                <a:pos x="0" y="683"/>
              </a:cxn>
              <a:cxn ang="0">
                <a:pos x="1181" y="1363"/>
              </a:cxn>
              <a:cxn ang="0">
                <a:pos x="1181" y="0"/>
              </a:cxn>
              <a:cxn ang="0">
                <a:pos x="1181" y="0"/>
              </a:cxn>
            </a:cxnLst>
            <a:rect l="0" t="0" r="r" b="b"/>
            <a:pathLst>
              <a:path w="1181" h="1363">
                <a:moveTo>
                  <a:pt x="1181" y="0"/>
                </a:moveTo>
                <a:lnTo>
                  <a:pt x="0" y="683"/>
                </a:lnTo>
                <a:lnTo>
                  <a:pt x="1181" y="1363"/>
                </a:lnTo>
                <a:lnTo>
                  <a:pt x="1181" y="0"/>
                </a:lnTo>
                <a:lnTo>
                  <a:pt x="1181" y="0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14" name="Freeform 5474"/>
          <p:cNvSpPr>
            <a:spLocks/>
          </p:cNvSpPr>
          <p:nvPr/>
        </p:nvSpPr>
        <p:spPr bwMode="auto">
          <a:xfrm>
            <a:off x="6111877" y="3508373"/>
            <a:ext cx="1882775" cy="2176462"/>
          </a:xfrm>
          <a:custGeom>
            <a:avLst/>
            <a:gdLst/>
            <a:ahLst/>
            <a:cxnLst>
              <a:cxn ang="0">
                <a:pos x="0" y="1371"/>
              </a:cxn>
              <a:cxn ang="0">
                <a:pos x="1186" y="686"/>
              </a:cxn>
              <a:cxn ang="0">
                <a:pos x="0" y="0"/>
              </a:cxn>
              <a:cxn ang="0">
                <a:pos x="0" y="1371"/>
              </a:cxn>
            </a:cxnLst>
            <a:rect l="0" t="0" r="r" b="b"/>
            <a:pathLst>
              <a:path w="1186" h="1371">
                <a:moveTo>
                  <a:pt x="0" y="1371"/>
                </a:moveTo>
                <a:lnTo>
                  <a:pt x="1186" y="686"/>
                </a:lnTo>
                <a:lnTo>
                  <a:pt x="0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53" name="Freeform 5513"/>
          <p:cNvSpPr>
            <a:spLocks/>
          </p:cNvSpPr>
          <p:nvPr/>
        </p:nvSpPr>
        <p:spPr bwMode="auto">
          <a:xfrm>
            <a:off x="5907088" y="3281360"/>
            <a:ext cx="401638" cy="461962"/>
          </a:xfrm>
          <a:custGeom>
            <a:avLst/>
            <a:gdLst/>
            <a:ahLst/>
            <a:cxnLst>
              <a:cxn ang="0">
                <a:pos x="253" y="218"/>
              </a:cxn>
              <a:cxn ang="0">
                <a:pos x="127" y="291"/>
              </a:cxn>
              <a:cxn ang="0">
                <a:pos x="0" y="218"/>
              </a:cxn>
              <a:cxn ang="0">
                <a:pos x="0" y="73"/>
              </a:cxn>
              <a:cxn ang="0">
                <a:pos x="127" y="0"/>
              </a:cxn>
              <a:cxn ang="0">
                <a:pos x="253" y="73"/>
              </a:cxn>
              <a:cxn ang="0">
                <a:pos x="253" y="218"/>
              </a:cxn>
            </a:cxnLst>
            <a:rect l="0" t="0" r="r" b="b"/>
            <a:pathLst>
              <a:path w="253" h="291">
                <a:moveTo>
                  <a:pt x="253" y="218"/>
                </a:moveTo>
                <a:lnTo>
                  <a:pt x="127" y="291"/>
                </a:lnTo>
                <a:lnTo>
                  <a:pt x="0" y="218"/>
                </a:lnTo>
                <a:lnTo>
                  <a:pt x="0" y="73"/>
                </a:lnTo>
                <a:lnTo>
                  <a:pt x="127" y="0"/>
                </a:lnTo>
                <a:lnTo>
                  <a:pt x="253" y="73"/>
                </a:lnTo>
                <a:lnTo>
                  <a:pt x="253" y="21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2554" name="Freeform 5514"/>
          <p:cNvSpPr>
            <a:spLocks/>
          </p:cNvSpPr>
          <p:nvPr/>
        </p:nvSpPr>
        <p:spPr bwMode="auto">
          <a:xfrm>
            <a:off x="5980114" y="3379786"/>
            <a:ext cx="252413" cy="257175"/>
          </a:xfrm>
          <a:custGeom>
            <a:avLst/>
            <a:gdLst/>
            <a:ahLst/>
            <a:cxnLst>
              <a:cxn ang="0">
                <a:pos x="0" y="97"/>
              </a:cxn>
              <a:cxn ang="0">
                <a:pos x="0" y="62"/>
              </a:cxn>
              <a:cxn ang="0">
                <a:pos x="62" y="62"/>
              </a:cxn>
              <a:cxn ang="0">
                <a:pos x="62" y="0"/>
              </a:cxn>
              <a:cxn ang="0">
                <a:pos x="97" y="0"/>
              </a:cxn>
              <a:cxn ang="0">
                <a:pos x="97" y="62"/>
              </a:cxn>
              <a:cxn ang="0">
                <a:pos x="159" y="62"/>
              </a:cxn>
              <a:cxn ang="0">
                <a:pos x="159" y="97"/>
              </a:cxn>
              <a:cxn ang="0">
                <a:pos x="97" y="97"/>
              </a:cxn>
              <a:cxn ang="0">
                <a:pos x="97" y="162"/>
              </a:cxn>
              <a:cxn ang="0">
                <a:pos x="62" y="162"/>
              </a:cxn>
              <a:cxn ang="0">
                <a:pos x="62" y="97"/>
              </a:cxn>
              <a:cxn ang="0">
                <a:pos x="0" y="97"/>
              </a:cxn>
            </a:cxnLst>
            <a:rect l="0" t="0" r="r" b="b"/>
            <a:pathLst>
              <a:path w="159" h="162">
                <a:moveTo>
                  <a:pt x="0" y="97"/>
                </a:moveTo>
                <a:lnTo>
                  <a:pt x="0" y="62"/>
                </a:lnTo>
                <a:lnTo>
                  <a:pt x="62" y="62"/>
                </a:lnTo>
                <a:lnTo>
                  <a:pt x="62" y="0"/>
                </a:lnTo>
                <a:lnTo>
                  <a:pt x="97" y="0"/>
                </a:lnTo>
                <a:lnTo>
                  <a:pt x="97" y="62"/>
                </a:lnTo>
                <a:lnTo>
                  <a:pt x="159" y="62"/>
                </a:lnTo>
                <a:lnTo>
                  <a:pt x="159" y="97"/>
                </a:lnTo>
                <a:lnTo>
                  <a:pt x="97" y="97"/>
                </a:lnTo>
                <a:lnTo>
                  <a:pt x="97" y="162"/>
                </a:lnTo>
                <a:lnTo>
                  <a:pt x="62" y="162"/>
                </a:lnTo>
                <a:lnTo>
                  <a:pt x="62" y="97"/>
                </a:lnTo>
                <a:lnTo>
                  <a:pt x="0" y="97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7561" name="Rectangle 7560"/>
          <p:cNvSpPr/>
          <p:nvPr/>
        </p:nvSpPr>
        <p:spPr>
          <a:xfrm rot="5400000">
            <a:off x="1716024" y="423650"/>
            <a:ext cx="45720" cy="1344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Regular" charset="0"/>
            </a:endParaRPr>
          </a:p>
        </p:txBody>
      </p:sp>
      <p:sp>
        <p:nvSpPr>
          <p:cNvPr id="7562" name="TextBox 7561"/>
          <p:cNvSpPr txBox="1"/>
          <p:nvPr/>
        </p:nvSpPr>
        <p:spPr>
          <a:xfrm>
            <a:off x="972463" y="657075"/>
            <a:ext cx="2818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7BF37"/>
                </a:solidFill>
                <a:latin typeface="Arial Black" charset="0"/>
                <a:ea typeface="Arial Black" charset="0"/>
                <a:cs typeface="Arial Black" charset="0"/>
              </a:rPr>
              <a:t>INFOGRAPHICS</a:t>
            </a:r>
          </a:p>
        </p:txBody>
      </p:sp>
      <p:sp>
        <p:nvSpPr>
          <p:cNvPr id="7567" name="Subtitle 2"/>
          <p:cNvSpPr txBox="1">
            <a:spLocks/>
          </p:cNvSpPr>
          <p:nvPr/>
        </p:nvSpPr>
        <p:spPr>
          <a:xfrm>
            <a:off x="6393870" y="309621"/>
            <a:ext cx="3429000" cy="714019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7BF37"/>
                </a:solidFill>
                <a:latin typeface="Arial Black" charset="0"/>
                <a:cs typeface="Calibri"/>
              </a:rPr>
              <a:t>TITLE</a:t>
            </a:r>
            <a:endParaRPr lang="en-US" sz="1050" b="1" dirty="0">
              <a:solidFill>
                <a:srgbClr val="F7BF37"/>
              </a:solidFill>
              <a:latin typeface="Arial Black" charset="0"/>
              <a:cs typeface="Calibri"/>
            </a:endParaRPr>
          </a:p>
          <a:p>
            <a:pPr marL="0" indent="0">
              <a:buNone/>
            </a:pP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consectetur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. Integer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pulvinar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nulla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ut</a:t>
            </a:r>
            <a:r>
              <a:rPr lang="en-US" sz="1200" dirty="0" smtClean="0">
                <a:solidFill>
                  <a:schemeClr val="bg1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Regular" charset="0"/>
                <a:cs typeface="Calibri"/>
              </a:rPr>
              <a:t>ultrices</a:t>
            </a:r>
            <a:endParaRPr lang="en-US" sz="1200" dirty="0">
              <a:solidFill>
                <a:schemeClr val="bg1"/>
              </a:solidFill>
              <a:latin typeface="Arial Regular" charset="0"/>
              <a:cs typeface="Calibri"/>
            </a:endParaRPr>
          </a:p>
        </p:txBody>
      </p:sp>
      <p:sp>
        <p:nvSpPr>
          <p:cNvPr id="7568" name="Subtitle 2"/>
          <p:cNvSpPr txBox="1">
            <a:spLocks/>
          </p:cNvSpPr>
          <p:nvPr/>
        </p:nvSpPr>
        <p:spPr>
          <a:xfrm>
            <a:off x="6970558" y="3362321"/>
            <a:ext cx="685800" cy="323143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78%</a:t>
            </a:r>
          </a:p>
        </p:txBody>
      </p:sp>
      <p:sp>
        <p:nvSpPr>
          <p:cNvPr id="7569" name="Subtitle 2"/>
          <p:cNvSpPr txBox="1">
            <a:spLocks/>
          </p:cNvSpPr>
          <p:nvPr/>
        </p:nvSpPr>
        <p:spPr>
          <a:xfrm>
            <a:off x="6452149" y="4383286"/>
            <a:ext cx="685800" cy="323143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56%</a:t>
            </a:r>
          </a:p>
        </p:txBody>
      </p:sp>
      <p:sp>
        <p:nvSpPr>
          <p:cNvPr id="7570" name="Subtitle 2"/>
          <p:cNvSpPr txBox="1">
            <a:spLocks/>
          </p:cNvSpPr>
          <p:nvPr/>
        </p:nvSpPr>
        <p:spPr>
          <a:xfrm>
            <a:off x="5074254" y="4378775"/>
            <a:ext cx="685800" cy="323143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14%</a:t>
            </a:r>
          </a:p>
        </p:txBody>
      </p:sp>
      <p:sp>
        <p:nvSpPr>
          <p:cNvPr id="7571" name="Subtitle 2"/>
          <p:cNvSpPr txBox="1">
            <a:spLocks/>
          </p:cNvSpPr>
          <p:nvPr/>
        </p:nvSpPr>
        <p:spPr>
          <a:xfrm>
            <a:off x="4598580" y="3295648"/>
            <a:ext cx="685800" cy="323143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32%</a:t>
            </a:r>
          </a:p>
        </p:txBody>
      </p:sp>
      <p:sp>
        <p:nvSpPr>
          <p:cNvPr id="7572" name="Subtitle 2"/>
          <p:cNvSpPr txBox="1">
            <a:spLocks/>
          </p:cNvSpPr>
          <p:nvPr/>
        </p:nvSpPr>
        <p:spPr>
          <a:xfrm>
            <a:off x="5181600" y="2495567"/>
            <a:ext cx="685800" cy="323143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69%</a:t>
            </a:r>
          </a:p>
        </p:txBody>
      </p:sp>
      <p:sp>
        <p:nvSpPr>
          <p:cNvPr id="7573" name="Subtitle 2"/>
          <p:cNvSpPr txBox="1">
            <a:spLocks/>
          </p:cNvSpPr>
          <p:nvPr/>
        </p:nvSpPr>
        <p:spPr>
          <a:xfrm>
            <a:off x="6400800" y="2497975"/>
            <a:ext cx="685800" cy="323143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21%</a:t>
            </a:r>
          </a:p>
        </p:txBody>
      </p:sp>
      <p:sp>
        <p:nvSpPr>
          <p:cNvPr id="79" name="Subtitle 2"/>
          <p:cNvSpPr txBox="1">
            <a:spLocks/>
          </p:cNvSpPr>
          <p:nvPr/>
        </p:nvSpPr>
        <p:spPr>
          <a:xfrm>
            <a:off x="1251637" y="2054028"/>
            <a:ext cx="2524125" cy="861752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rgbClr val="F7BF37"/>
                </a:solidFill>
                <a:latin typeface="Arial Black" charset="0"/>
                <a:cs typeface="Calibri"/>
              </a:rPr>
              <a:t>TITLE</a:t>
            </a:r>
            <a:endParaRPr lang="en-US" sz="1050" b="1" dirty="0">
              <a:solidFill>
                <a:srgbClr val="F7BF37"/>
              </a:solidFill>
              <a:latin typeface="Arial Black" charset="0"/>
              <a:cs typeface="Calibri"/>
            </a:endParaRPr>
          </a:p>
          <a:p>
            <a:pPr marL="0" lvl="0" indent="0" algn="r" defTabSz="914400">
              <a:spcBef>
                <a:spcPts val="0"/>
              </a:spcBef>
              <a:buNone/>
            </a:pP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Lorem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ipsum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dolor sit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amet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,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consectetur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adipiscing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elit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. Integer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pulvinar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nulla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ultrices</a:t>
            </a:r>
            <a:endParaRPr lang="en-US" sz="1200" dirty="0">
              <a:solidFill>
                <a:prstClr val="white"/>
              </a:solidFill>
              <a:latin typeface="Arial Regular" charset="0"/>
              <a:cs typeface="Calibri"/>
            </a:endParaRPr>
          </a:p>
        </p:txBody>
      </p:sp>
      <p:sp>
        <p:nvSpPr>
          <p:cNvPr id="80" name="Subtitle 2"/>
          <p:cNvSpPr txBox="1">
            <a:spLocks/>
          </p:cNvSpPr>
          <p:nvPr/>
        </p:nvSpPr>
        <p:spPr>
          <a:xfrm>
            <a:off x="1316039" y="4887567"/>
            <a:ext cx="2524125" cy="861752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rgbClr val="F7BF37"/>
                </a:solidFill>
                <a:latin typeface="Arial Black" charset="0"/>
                <a:cs typeface="Calibri"/>
              </a:rPr>
              <a:t>TITLE</a:t>
            </a:r>
            <a:endParaRPr lang="en-US" sz="1050" b="1" dirty="0">
              <a:solidFill>
                <a:srgbClr val="F7BF37"/>
              </a:solidFill>
              <a:latin typeface="Arial Black" charset="0"/>
              <a:cs typeface="Calibri"/>
            </a:endParaRPr>
          </a:p>
          <a:p>
            <a:pPr marL="0" lvl="0" indent="0" algn="r" defTabSz="914400">
              <a:spcBef>
                <a:spcPts val="0"/>
              </a:spcBef>
              <a:buNone/>
            </a:pP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Lorem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ipsum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dolor sit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amet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,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consectetur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adipiscing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elit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. Integer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pulvinar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nulla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ultrices</a:t>
            </a:r>
            <a:endParaRPr lang="en-US" sz="1200" dirty="0">
              <a:solidFill>
                <a:prstClr val="white"/>
              </a:solidFill>
              <a:latin typeface="Arial Regular" charset="0"/>
              <a:cs typeface="Calibri"/>
            </a:endParaRPr>
          </a:p>
        </p:txBody>
      </p:sp>
      <p:sp>
        <p:nvSpPr>
          <p:cNvPr id="81" name="Subtitle 2"/>
          <p:cNvSpPr txBox="1">
            <a:spLocks/>
          </p:cNvSpPr>
          <p:nvPr/>
        </p:nvSpPr>
        <p:spPr>
          <a:xfrm>
            <a:off x="8505828" y="2042681"/>
            <a:ext cx="2909284" cy="861752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7BF37"/>
                </a:solidFill>
                <a:latin typeface="Arial Black" charset="0"/>
                <a:cs typeface="Calibri"/>
              </a:rPr>
              <a:t>TITLE</a:t>
            </a:r>
            <a:endParaRPr lang="en-US" sz="1050" b="1" dirty="0">
              <a:solidFill>
                <a:srgbClr val="F7BF37"/>
              </a:solidFill>
              <a:latin typeface="Arial Black" charset="0"/>
              <a:cs typeface="Calibri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Lorem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ipsum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dolor sit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amet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,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consectetur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adipiscing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elit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. Integer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pulvinar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nulla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ultrices</a:t>
            </a:r>
            <a:endParaRPr lang="en-US" sz="1200" dirty="0">
              <a:solidFill>
                <a:prstClr val="white"/>
              </a:solidFill>
              <a:latin typeface="Arial Regular" charset="0"/>
              <a:cs typeface="Calibri"/>
            </a:endParaRPr>
          </a:p>
        </p:txBody>
      </p:sp>
      <p:sp>
        <p:nvSpPr>
          <p:cNvPr id="82" name="Subtitle 2"/>
          <p:cNvSpPr txBox="1">
            <a:spLocks/>
          </p:cNvSpPr>
          <p:nvPr/>
        </p:nvSpPr>
        <p:spPr>
          <a:xfrm>
            <a:off x="8505828" y="4892244"/>
            <a:ext cx="2962274" cy="861752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7BF37"/>
                </a:solidFill>
                <a:latin typeface="Arial Black" charset="0"/>
                <a:cs typeface="Calibri"/>
              </a:rPr>
              <a:t>TITLE</a:t>
            </a:r>
            <a:endParaRPr lang="en-US" sz="1050" b="1" dirty="0">
              <a:solidFill>
                <a:srgbClr val="F7BF37"/>
              </a:solidFill>
              <a:latin typeface="Arial Black" charset="0"/>
              <a:cs typeface="Calibri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Lorem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ipsum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dolor sit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amet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,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consectetur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adipiscing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elit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. Integer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pulvinar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nulla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ultrices</a:t>
            </a:r>
            <a:endParaRPr lang="en-US" sz="1200" dirty="0">
              <a:solidFill>
                <a:prstClr val="white"/>
              </a:solidFill>
              <a:latin typeface="Arial Regular" charset="0"/>
              <a:cs typeface="Calibri"/>
            </a:endParaRPr>
          </a:p>
        </p:txBody>
      </p:sp>
      <p:sp>
        <p:nvSpPr>
          <p:cNvPr id="84" name="Subtitle 2"/>
          <p:cNvSpPr txBox="1">
            <a:spLocks/>
          </p:cNvSpPr>
          <p:nvPr/>
        </p:nvSpPr>
        <p:spPr>
          <a:xfrm>
            <a:off x="6477000" y="5942011"/>
            <a:ext cx="4224338" cy="677086"/>
          </a:xfrm>
          <a:prstGeom prst="rect">
            <a:avLst/>
          </a:prstGeom>
        </p:spPr>
        <p:txBody>
          <a:bodyPr vert="horz" wrap="square" lIns="91420" tIns="45709" rIns="91420" bIns="45709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7BF37"/>
                </a:solidFill>
                <a:latin typeface="Arial Black" charset="0"/>
                <a:cs typeface="Calibri"/>
              </a:rPr>
              <a:t>TITLE</a:t>
            </a:r>
            <a:endParaRPr lang="en-US" sz="1050" b="1" dirty="0">
              <a:solidFill>
                <a:srgbClr val="F7BF37"/>
              </a:solidFill>
              <a:latin typeface="Arial Black" charset="0"/>
              <a:cs typeface="Calibri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Lorem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ipsum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dolor sit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amet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,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consectetur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adipiscing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elit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. Integer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pulvinar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nulla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ut</a:t>
            </a:r>
            <a:r>
              <a:rPr lang="en-US" sz="1200" dirty="0">
                <a:solidFill>
                  <a:prstClr val="white"/>
                </a:solidFill>
                <a:latin typeface="Arial Regular" charset="0"/>
                <a:cs typeface="Calibri"/>
              </a:rPr>
              <a:t> </a:t>
            </a:r>
            <a:r>
              <a:rPr lang="en-US" sz="1200" dirty="0" err="1">
                <a:solidFill>
                  <a:prstClr val="white"/>
                </a:solidFill>
                <a:latin typeface="Arial Regular" charset="0"/>
                <a:cs typeface="Calibri"/>
              </a:rPr>
              <a:t>ultrices</a:t>
            </a:r>
            <a:endParaRPr lang="en-US" sz="1200" dirty="0">
              <a:solidFill>
                <a:prstClr val="white"/>
              </a:solidFill>
              <a:latin typeface="Arial Regular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5925150"/>
      </p:ext>
    </p:extLst>
  </p:cSld>
  <p:clrMapOvr>
    <a:masterClrMapping/>
  </p:clrMapOvr>
  <p:transition spd="slow"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615271" y="928546"/>
            <a:ext cx="2818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6E913E"/>
                </a:solidFill>
                <a:latin typeface="Arial Black" charset="0"/>
                <a:ea typeface="Arial Black" charset="0"/>
                <a:cs typeface="Arial Black" charset="0"/>
              </a:rPr>
              <a:t>INFOGRAPHICS</a:t>
            </a:r>
          </a:p>
        </p:txBody>
      </p:sp>
      <p:grpSp>
        <p:nvGrpSpPr>
          <p:cNvPr id="2260" name="Group 2259"/>
          <p:cNvGrpSpPr/>
          <p:nvPr/>
        </p:nvGrpSpPr>
        <p:grpSpPr>
          <a:xfrm>
            <a:off x="8029510" y="3324216"/>
            <a:ext cx="645080" cy="536462"/>
            <a:chOff x="7999412" y="3265488"/>
            <a:chExt cx="773113" cy="642937"/>
          </a:xfrm>
          <a:solidFill>
            <a:srgbClr val="F7BF37"/>
          </a:solidFill>
        </p:grpSpPr>
        <p:sp>
          <p:nvSpPr>
            <p:cNvPr id="88292" name="Freeform 1252"/>
            <p:cNvSpPr>
              <a:spLocks noEditPoints="1"/>
            </p:cNvSpPr>
            <p:nvPr/>
          </p:nvSpPr>
          <p:spPr bwMode="auto">
            <a:xfrm>
              <a:off x="7999412" y="3265488"/>
              <a:ext cx="547688" cy="527050"/>
            </a:xfrm>
            <a:custGeom>
              <a:avLst/>
              <a:gdLst/>
              <a:ahLst/>
              <a:cxnLst>
                <a:cxn ang="0">
                  <a:pos x="1262" y="0"/>
                </a:cxn>
                <a:cxn ang="0">
                  <a:pos x="294" y="0"/>
                </a:cxn>
                <a:cxn ang="0">
                  <a:pos x="0" y="293"/>
                </a:cxn>
                <a:cxn ang="0">
                  <a:pos x="0" y="769"/>
                </a:cxn>
                <a:cxn ang="0">
                  <a:pos x="294" y="1063"/>
                </a:cxn>
                <a:cxn ang="0">
                  <a:pos x="318" y="1063"/>
                </a:cxn>
                <a:cxn ang="0">
                  <a:pos x="321" y="1496"/>
                </a:cxn>
                <a:cxn ang="0">
                  <a:pos x="806" y="1063"/>
                </a:cxn>
                <a:cxn ang="0">
                  <a:pos x="1262" y="1063"/>
                </a:cxn>
                <a:cxn ang="0">
                  <a:pos x="1555" y="769"/>
                </a:cxn>
                <a:cxn ang="0">
                  <a:pos x="1555" y="293"/>
                </a:cxn>
                <a:cxn ang="0">
                  <a:pos x="1262" y="0"/>
                </a:cxn>
                <a:cxn ang="0">
                  <a:pos x="534" y="597"/>
                </a:cxn>
                <a:cxn ang="0">
                  <a:pos x="494" y="637"/>
                </a:cxn>
                <a:cxn ang="0">
                  <a:pos x="397" y="637"/>
                </a:cxn>
                <a:cxn ang="0">
                  <a:pos x="357" y="597"/>
                </a:cxn>
                <a:cxn ang="0">
                  <a:pos x="357" y="500"/>
                </a:cxn>
                <a:cxn ang="0">
                  <a:pos x="397" y="460"/>
                </a:cxn>
                <a:cxn ang="0">
                  <a:pos x="494" y="460"/>
                </a:cxn>
                <a:cxn ang="0">
                  <a:pos x="534" y="500"/>
                </a:cxn>
                <a:cxn ang="0">
                  <a:pos x="534" y="597"/>
                </a:cxn>
                <a:cxn ang="0">
                  <a:pos x="866" y="597"/>
                </a:cxn>
                <a:cxn ang="0">
                  <a:pos x="826" y="637"/>
                </a:cxn>
                <a:cxn ang="0">
                  <a:pos x="729" y="637"/>
                </a:cxn>
                <a:cxn ang="0">
                  <a:pos x="689" y="597"/>
                </a:cxn>
                <a:cxn ang="0">
                  <a:pos x="689" y="500"/>
                </a:cxn>
                <a:cxn ang="0">
                  <a:pos x="729" y="460"/>
                </a:cxn>
                <a:cxn ang="0">
                  <a:pos x="826" y="460"/>
                </a:cxn>
                <a:cxn ang="0">
                  <a:pos x="866" y="500"/>
                </a:cxn>
                <a:cxn ang="0">
                  <a:pos x="866" y="597"/>
                </a:cxn>
                <a:cxn ang="0">
                  <a:pos x="1199" y="597"/>
                </a:cxn>
                <a:cxn ang="0">
                  <a:pos x="1159" y="637"/>
                </a:cxn>
                <a:cxn ang="0">
                  <a:pos x="1062" y="637"/>
                </a:cxn>
                <a:cxn ang="0">
                  <a:pos x="1022" y="597"/>
                </a:cxn>
                <a:cxn ang="0">
                  <a:pos x="1022" y="500"/>
                </a:cxn>
                <a:cxn ang="0">
                  <a:pos x="1062" y="460"/>
                </a:cxn>
                <a:cxn ang="0">
                  <a:pos x="1159" y="460"/>
                </a:cxn>
                <a:cxn ang="0">
                  <a:pos x="1199" y="500"/>
                </a:cxn>
                <a:cxn ang="0">
                  <a:pos x="1199" y="597"/>
                </a:cxn>
              </a:cxnLst>
              <a:rect l="0" t="0" r="r" b="b"/>
              <a:pathLst>
                <a:path w="1555" h="1496">
                  <a:moveTo>
                    <a:pt x="1262" y="0"/>
                  </a:moveTo>
                  <a:cubicBezTo>
                    <a:pt x="294" y="0"/>
                    <a:pt x="294" y="0"/>
                    <a:pt x="294" y="0"/>
                  </a:cubicBezTo>
                  <a:cubicBezTo>
                    <a:pt x="132" y="0"/>
                    <a:pt x="0" y="131"/>
                    <a:pt x="0" y="293"/>
                  </a:cubicBezTo>
                  <a:cubicBezTo>
                    <a:pt x="0" y="769"/>
                    <a:pt x="0" y="769"/>
                    <a:pt x="0" y="769"/>
                  </a:cubicBezTo>
                  <a:cubicBezTo>
                    <a:pt x="0" y="931"/>
                    <a:pt x="132" y="1063"/>
                    <a:pt x="294" y="1063"/>
                  </a:cubicBezTo>
                  <a:cubicBezTo>
                    <a:pt x="318" y="1063"/>
                    <a:pt x="318" y="1063"/>
                    <a:pt x="318" y="1063"/>
                  </a:cubicBezTo>
                  <a:cubicBezTo>
                    <a:pt x="321" y="1496"/>
                    <a:pt x="321" y="1496"/>
                    <a:pt x="321" y="1496"/>
                  </a:cubicBezTo>
                  <a:cubicBezTo>
                    <a:pt x="806" y="1063"/>
                    <a:pt x="806" y="1063"/>
                    <a:pt x="806" y="1063"/>
                  </a:cubicBezTo>
                  <a:cubicBezTo>
                    <a:pt x="1262" y="1063"/>
                    <a:pt x="1262" y="1063"/>
                    <a:pt x="1262" y="1063"/>
                  </a:cubicBezTo>
                  <a:cubicBezTo>
                    <a:pt x="1424" y="1063"/>
                    <a:pt x="1555" y="931"/>
                    <a:pt x="1555" y="769"/>
                  </a:cubicBezTo>
                  <a:cubicBezTo>
                    <a:pt x="1555" y="293"/>
                    <a:pt x="1555" y="293"/>
                    <a:pt x="1555" y="293"/>
                  </a:cubicBezTo>
                  <a:cubicBezTo>
                    <a:pt x="1555" y="131"/>
                    <a:pt x="1424" y="0"/>
                    <a:pt x="1262" y="0"/>
                  </a:cubicBezTo>
                  <a:close/>
                  <a:moveTo>
                    <a:pt x="534" y="597"/>
                  </a:moveTo>
                  <a:cubicBezTo>
                    <a:pt x="534" y="619"/>
                    <a:pt x="516" y="637"/>
                    <a:pt x="494" y="637"/>
                  </a:cubicBezTo>
                  <a:cubicBezTo>
                    <a:pt x="397" y="637"/>
                    <a:pt x="397" y="637"/>
                    <a:pt x="397" y="637"/>
                  </a:cubicBezTo>
                  <a:cubicBezTo>
                    <a:pt x="375" y="637"/>
                    <a:pt x="357" y="619"/>
                    <a:pt x="357" y="597"/>
                  </a:cubicBezTo>
                  <a:cubicBezTo>
                    <a:pt x="357" y="500"/>
                    <a:pt x="357" y="500"/>
                    <a:pt x="357" y="500"/>
                  </a:cubicBezTo>
                  <a:cubicBezTo>
                    <a:pt x="357" y="478"/>
                    <a:pt x="375" y="460"/>
                    <a:pt x="397" y="460"/>
                  </a:cubicBezTo>
                  <a:cubicBezTo>
                    <a:pt x="494" y="460"/>
                    <a:pt x="494" y="460"/>
                    <a:pt x="494" y="460"/>
                  </a:cubicBezTo>
                  <a:cubicBezTo>
                    <a:pt x="516" y="460"/>
                    <a:pt x="534" y="478"/>
                    <a:pt x="534" y="500"/>
                  </a:cubicBezTo>
                  <a:lnTo>
                    <a:pt x="534" y="597"/>
                  </a:lnTo>
                  <a:close/>
                  <a:moveTo>
                    <a:pt x="866" y="597"/>
                  </a:moveTo>
                  <a:cubicBezTo>
                    <a:pt x="866" y="619"/>
                    <a:pt x="848" y="637"/>
                    <a:pt x="826" y="637"/>
                  </a:cubicBezTo>
                  <a:cubicBezTo>
                    <a:pt x="729" y="637"/>
                    <a:pt x="729" y="637"/>
                    <a:pt x="729" y="637"/>
                  </a:cubicBezTo>
                  <a:cubicBezTo>
                    <a:pt x="707" y="637"/>
                    <a:pt x="689" y="619"/>
                    <a:pt x="689" y="597"/>
                  </a:cubicBezTo>
                  <a:cubicBezTo>
                    <a:pt x="689" y="500"/>
                    <a:pt x="689" y="500"/>
                    <a:pt x="689" y="500"/>
                  </a:cubicBezTo>
                  <a:cubicBezTo>
                    <a:pt x="689" y="478"/>
                    <a:pt x="707" y="460"/>
                    <a:pt x="729" y="460"/>
                  </a:cubicBezTo>
                  <a:cubicBezTo>
                    <a:pt x="826" y="460"/>
                    <a:pt x="826" y="460"/>
                    <a:pt x="826" y="460"/>
                  </a:cubicBezTo>
                  <a:cubicBezTo>
                    <a:pt x="848" y="460"/>
                    <a:pt x="866" y="478"/>
                    <a:pt x="866" y="500"/>
                  </a:cubicBezTo>
                  <a:lnTo>
                    <a:pt x="866" y="597"/>
                  </a:lnTo>
                  <a:close/>
                  <a:moveTo>
                    <a:pt x="1199" y="597"/>
                  </a:moveTo>
                  <a:cubicBezTo>
                    <a:pt x="1199" y="619"/>
                    <a:pt x="1181" y="637"/>
                    <a:pt x="1159" y="637"/>
                  </a:cubicBezTo>
                  <a:cubicBezTo>
                    <a:pt x="1062" y="637"/>
                    <a:pt x="1062" y="637"/>
                    <a:pt x="1062" y="637"/>
                  </a:cubicBezTo>
                  <a:cubicBezTo>
                    <a:pt x="1040" y="637"/>
                    <a:pt x="1022" y="619"/>
                    <a:pt x="1022" y="597"/>
                  </a:cubicBezTo>
                  <a:cubicBezTo>
                    <a:pt x="1022" y="500"/>
                    <a:pt x="1022" y="500"/>
                    <a:pt x="1022" y="500"/>
                  </a:cubicBezTo>
                  <a:cubicBezTo>
                    <a:pt x="1022" y="478"/>
                    <a:pt x="1040" y="460"/>
                    <a:pt x="1062" y="460"/>
                  </a:cubicBezTo>
                  <a:cubicBezTo>
                    <a:pt x="1159" y="460"/>
                    <a:pt x="1159" y="460"/>
                    <a:pt x="1159" y="460"/>
                  </a:cubicBezTo>
                  <a:cubicBezTo>
                    <a:pt x="1181" y="460"/>
                    <a:pt x="1199" y="478"/>
                    <a:pt x="1199" y="500"/>
                  </a:cubicBezTo>
                  <a:lnTo>
                    <a:pt x="1199" y="5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8293" name="Freeform 1253"/>
            <p:cNvSpPr>
              <a:spLocks noEditPoints="1"/>
            </p:cNvSpPr>
            <p:nvPr/>
          </p:nvSpPr>
          <p:spPr bwMode="auto">
            <a:xfrm>
              <a:off x="8237537" y="3381375"/>
              <a:ext cx="534988" cy="527050"/>
            </a:xfrm>
            <a:custGeom>
              <a:avLst/>
              <a:gdLst/>
              <a:ahLst/>
              <a:cxnLst>
                <a:cxn ang="0">
                  <a:pos x="1224" y="0"/>
                </a:cxn>
                <a:cxn ang="0">
                  <a:pos x="927" y="0"/>
                </a:cxn>
                <a:cxn ang="0">
                  <a:pos x="927" y="440"/>
                </a:cxn>
                <a:cxn ang="0">
                  <a:pos x="587" y="781"/>
                </a:cxn>
                <a:cxn ang="0">
                  <a:pos x="149" y="781"/>
                </a:cxn>
                <a:cxn ang="0">
                  <a:pos x="0" y="914"/>
                </a:cxn>
                <a:cxn ang="0">
                  <a:pos x="256" y="1063"/>
                </a:cxn>
                <a:cxn ang="0">
                  <a:pos x="712" y="1063"/>
                </a:cxn>
                <a:cxn ang="0">
                  <a:pos x="1196" y="1497"/>
                </a:cxn>
                <a:cxn ang="0">
                  <a:pos x="1199" y="1063"/>
                </a:cxn>
                <a:cxn ang="0">
                  <a:pos x="1224" y="1063"/>
                </a:cxn>
                <a:cxn ang="0">
                  <a:pos x="1517" y="770"/>
                </a:cxn>
                <a:cxn ang="0">
                  <a:pos x="1517" y="294"/>
                </a:cxn>
                <a:cxn ang="0">
                  <a:pos x="1224" y="0"/>
                </a:cxn>
                <a:cxn ang="0">
                  <a:pos x="1185" y="556"/>
                </a:cxn>
                <a:cxn ang="0">
                  <a:pos x="1144" y="596"/>
                </a:cxn>
                <a:cxn ang="0">
                  <a:pos x="1048" y="596"/>
                </a:cxn>
                <a:cxn ang="0">
                  <a:pos x="1008" y="556"/>
                </a:cxn>
                <a:cxn ang="0">
                  <a:pos x="1008" y="459"/>
                </a:cxn>
                <a:cxn ang="0">
                  <a:pos x="1048" y="419"/>
                </a:cxn>
                <a:cxn ang="0">
                  <a:pos x="1144" y="419"/>
                </a:cxn>
                <a:cxn ang="0">
                  <a:pos x="1185" y="459"/>
                </a:cxn>
                <a:cxn ang="0">
                  <a:pos x="1185" y="556"/>
                </a:cxn>
              </a:cxnLst>
              <a:rect l="0" t="0" r="r" b="b"/>
              <a:pathLst>
                <a:path w="1517" h="1497">
                  <a:moveTo>
                    <a:pt x="1224" y="0"/>
                  </a:moveTo>
                  <a:cubicBezTo>
                    <a:pt x="927" y="0"/>
                    <a:pt x="927" y="0"/>
                    <a:pt x="927" y="0"/>
                  </a:cubicBezTo>
                  <a:cubicBezTo>
                    <a:pt x="927" y="440"/>
                    <a:pt x="927" y="440"/>
                    <a:pt x="927" y="440"/>
                  </a:cubicBezTo>
                  <a:cubicBezTo>
                    <a:pt x="927" y="628"/>
                    <a:pt x="775" y="781"/>
                    <a:pt x="587" y="781"/>
                  </a:cubicBezTo>
                  <a:cubicBezTo>
                    <a:pt x="149" y="781"/>
                    <a:pt x="149" y="781"/>
                    <a:pt x="149" y="781"/>
                  </a:cubicBezTo>
                  <a:cubicBezTo>
                    <a:pt x="0" y="914"/>
                    <a:pt x="0" y="914"/>
                    <a:pt x="0" y="914"/>
                  </a:cubicBezTo>
                  <a:cubicBezTo>
                    <a:pt x="50" y="1003"/>
                    <a:pt x="146" y="1063"/>
                    <a:pt x="256" y="1063"/>
                  </a:cubicBezTo>
                  <a:cubicBezTo>
                    <a:pt x="712" y="1063"/>
                    <a:pt x="712" y="1063"/>
                    <a:pt x="712" y="1063"/>
                  </a:cubicBezTo>
                  <a:cubicBezTo>
                    <a:pt x="1196" y="1497"/>
                    <a:pt x="1196" y="1497"/>
                    <a:pt x="1196" y="1497"/>
                  </a:cubicBezTo>
                  <a:cubicBezTo>
                    <a:pt x="1199" y="1063"/>
                    <a:pt x="1199" y="1063"/>
                    <a:pt x="1199" y="1063"/>
                  </a:cubicBezTo>
                  <a:cubicBezTo>
                    <a:pt x="1224" y="1063"/>
                    <a:pt x="1224" y="1063"/>
                    <a:pt x="1224" y="1063"/>
                  </a:cubicBezTo>
                  <a:cubicBezTo>
                    <a:pt x="1386" y="1063"/>
                    <a:pt x="1517" y="932"/>
                    <a:pt x="1517" y="770"/>
                  </a:cubicBezTo>
                  <a:cubicBezTo>
                    <a:pt x="1517" y="294"/>
                    <a:pt x="1517" y="294"/>
                    <a:pt x="1517" y="294"/>
                  </a:cubicBezTo>
                  <a:cubicBezTo>
                    <a:pt x="1517" y="132"/>
                    <a:pt x="1386" y="0"/>
                    <a:pt x="1224" y="0"/>
                  </a:cubicBezTo>
                  <a:close/>
                  <a:moveTo>
                    <a:pt x="1185" y="556"/>
                  </a:moveTo>
                  <a:cubicBezTo>
                    <a:pt x="1185" y="578"/>
                    <a:pt x="1167" y="596"/>
                    <a:pt x="1144" y="596"/>
                  </a:cubicBezTo>
                  <a:cubicBezTo>
                    <a:pt x="1048" y="596"/>
                    <a:pt x="1048" y="596"/>
                    <a:pt x="1048" y="596"/>
                  </a:cubicBezTo>
                  <a:cubicBezTo>
                    <a:pt x="1026" y="596"/>
                    <a:pt x="1008" y="578"/>
                    <a:pt x="1008" y="556"/>
                  </a:cubicBezTo>
                  <a:cubicBezTo>
                    <a:pt x="1008" y="459"/>
                    <a:pt x="1008" y="459"/>
                    <a:pt x="1008" y="459"/>
                  </a:cubicBezTo>
                  <a:cubicBezTo>
                    <a:pt x="1008" y="437"/>
                    <a:pt x="1026" y="419"/>
                    <a:pt x="1048" y="419"/>
                  </a:cubicBezTo>
                  <a:cubicBezTo>
                    <a:pt x="1144" y="419"/>
                    <a:pt x="1144" y="419"/>
                    <a:pt x="1144" y="419"/>
                  </a:cubicBezTo>
                  <a:cubicBezTo>
                    <a:pt x="1167" y="419"/>
                    <a:pt x="1185" y="437"/>
                    <a:pt x="1185" y="459"/>
                  </a:cubicBezTo>
                  <a:lnTo>
                    <a:pt x="1185" y="5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</p:grpSp>
      <p:grpSp>
        <p:nvGrpSpPr>
          <p:cNvPr id="2258" name="Group 2257"/>
          <p:cNvGrpSpPr/>
          <p:nvPr/>
        </p:nvGrpSpPr>
        <p:grpSpPr>
          <a:xfrm>
            <a:off x="7979176" y="5374688"/>
            <a:ext cx="695414" cy="623886"/>
            <a:chOff x="7999412" y="5334000"/>
            <a:chExt cx="833437" cy="747713"/>
          </a:xfrm>
          <a:solidFill>
            <a:srgbClr val="6E913E"/>
          </a:solidFill>
        </p:grpSpPr>
        <p:sp>
          <p:nvSpPr>
            <p:cNvPr id="89008" name="Freeform 1968"/>
            <p:cNvSpPr>
              <a:spLocks/>
            </p:cNvSpPr>
            <p:nvPr/>
          </p:nvSpPr>
          <p:spPr bwMode="auto">
            <a:xfrm>
              <a:off x="8351837" y="5816600"/>
              <a:ext cx="103188" cy="125413"/>
            </a:xfrm>
            <a:custGeom>
              <a:avLst/>
              <a:gdLst/>
              <a:ahLst/>
              <a:cxnLst>
                <a:cxn ang="0">
                  <a:pos x="25" y="212"/>
                </a:cxn>
                <a:cxn ang="0">
                  <a:pos x="26" y="212"/>
                </a:cxn>
                <a:cxn ang="0">
                  <a:pos x="148" y="354"/>
                </a:cxn>
                <a:cxn ang="0">
                  <a:pos x="268" y="212"/>
                </a:cxn>
                <a:cxn ang="0">
                  <a:pos x="271" y="212"/>
                </a:cxn>
                <a:cxn ang="0">
                  <a:pos x="295" y="177"/>
                </a:cxn>
                <a:cxn ang="0">
                  <a:pos x="279" y="145"/>
                </a:cxn>
                <a:cxn ang="0">
                  <a:pos x="280" y="138"/>
                </a:cxn>
                <a:cxn ang="0">
                  <a:pos x="148" y="0"/>
                </a:cxn>
                <a:cxn ang="0">
                  <a:pos x="15" y="141"/>
                </a:cxn>
                <a:cxn ang="0">
                  <a:pos x="15" y="145"/>
                </a:cxn>
                <a:cxn ang="0">
                  <a:pos x="0" y="177"/>
                </a:cxn>
                <a:cxn ang="0">
                  <a:pos x="25" y="212"/>
                </a:cxn>
              </a:cxnLst>
              <a:rect l="0" t="0" r="r" b="b"/>
              <a:pathLst>
                <a:path w="295" h="354">
                  <a:moveTo>
                    <a:pt x="25" y="212"/>
                  </a:moveTo>
                  <a:cubicBezTo>
                    <a:pt x="25" y="212"/>
                    <a:pt x="25" y="212"/>
                    <a:pt x="26" y="212"/>
                  </a:cubicBezTo>
                  <a:cubicBezTo>
                    <a:pt x="47" y="287"/>
                    <a:pt x="99" y="354"/>
                    <a:pt x="148" y="354"/>
                  </a:cubicBezTo>
                  <a:cubicBezTo>
                    <a:pt x="196" y="354"/>
                    <a:pt x="246" y="287"/>
                    <a:pt x="268" y="212"/>
                  </a:cubicBezTo>
                  <a:cubicBezTo>
                    <a:pt x="269" y="212"/>
                    <a:pt x="270" y="212"/>
                    <a:pt x="271" y="212"/>
                  </a:cubicBezTo>
                  <a:cubicBezTo>
                    <a:pt x="284" y="212"/>
                    <a:pt x="295" y="197"/>
                    <a:pt x="295" y="177"/>
                  </a:cubicBezTo>
                  <a:cubicBezTo>
                    <a:pt x="295" y="162"/>
                    <a:pt x="289" y="150"/>
                    <a:pt x="279" y="145"/>
                  </a:cubicBezTo>
                  <a:cubicBezTo>
                    <a:pt x="280" y="142"/>
                    <a:pt x="280" y="140"/>
                    <a:pt x="280" y="138"/>
                  </a:cubicBezTo>
                  <a:cubicBezTo>
                    <a:pt x="280" y="40"/>
                    <a:pt x="242" y="0"/>
                    <a:pt x="148" y="0"/>
                  </a:cubicBezTo>
                  <a:cubicBezTo>
                    <a:pt x="53" y="0"/>
                    <a:pt x="15" y="43"/>
                    <a:pt x="15" y="141"/>
                  </a:cubicBezTo>
                  <a:cubicBezTo>
                    <a:pt x="15" y="142"/>
                    <a:pt x="15" y="144"/>
                    <a:pt x="15" y="145"/>
                  </a:cubicBezTo>
                  <a:cubicBezTo>
                    <a:pt x="6" y="150"/>
                    <a:pt x="0" y="163"/>
                    <a:pt x="0" y="177"/>
                  </a:cubicBezTo>
                  <a:cubicBezTo>
                    <a:pt x="0" y="197"/>
                    <a:pt x="11" y="212"/>
                    <a:pt x="25" y="2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09" name="Freeform 1969"/>
            <p:cNvSpPr>
              <a:spLocks/>
            </p:cNvSpPr>
            <p:nvPr/>
          </p:nvSpPr>
          <p:spPr bwMode="auto">
            <a:xfrm>
              <a:off x="8299449" y="5943600"/>
              <a:ext cx="206375" cy="49213"/>
            </a:xfrm>
            <a:custGeom>
              <a:avLst/>
              <a:gdLst/>
              <a:ahLst/>
              <a:cxnLst>
                <a:cxn ang="0">
                  <a:pos x="586" y="141"/>
                </a:cxn>
                <a:cxn ang="0">
                  <a:pos x="586" y="127"/>
                </a:cxn>
                <a:cxn ang="0">
                  <a:pos x="545" y="74"/>
                </a:cxn>
                <a:cxn ang="0">
                  <a:pos x="545" y="74"/>
                </a:cxn>
                <a:cxn ang="0">
                  <a:pos x="291" y="2"/>
                </a:cxn>
                <a:cxn ang="0">
                  <a:pos x="42" y="73"/>
                </a:cxn>
                <a:cxn ang="0">
                  <a:pos x="1" y="127"/>
                </a:cxn>
                <a:cxn ang="0">
                  <a:pos x="0" y="141"/>
                </a:cxn>
                <a:cxn ang="0">
                  <a:pos x="586" y="141"/>
                </a:cxn>
              </a:cxnLst>
              <a:rect l="0" t="0" r="r" b="b"/>
              <a:pathLst>
                <a:path w="586" h="141">
                  <a:moveTo>
                    <a:pt x="586" y="141"/>
                  </a:moveTo>
                  <a:cubicBezTo>
                    <a:pt x="586" y="127"/>
                    <a:pt x="586" y="127"/>
                    <a:pt x="586" y="127"/>
                  </a:cubicBezTo>
                  <a:cubicBezTo>
                    <a:pt x="582" y="102"/>
                    <a:pt x="566" y="83"/>
                    <a:pt x="545" y="74"/>
                  </a:cubicBezTo>
                  <a:cubicBezTo>
                    <a:pt x="545" y="74"/>
                    <a:pt x="545" y="74"/>
                    <a:pt x="545" y="74"/>
                  </a:cubicBezTo>
                  <a:cubicBezTo>
                    <a:pt x="545" y="74"/>
                    <a:pt x="407" y="0"/>
                    <a:pt x="291" y="2"/>
                  </a:cubicBezTo>
                  <a:cubicBezTo>
                    <a:pt x="188" y="3"/>
                    <a:pt x="67" y="60"/>
                    <a:pt x="42" y="73"/>
                  </a:cubicBezTo>
                  <a:cubicBezTo>
                    <a:pt x="21" y="82"/>
                    <a:pt x="5" y="102"/>
                    <a:pt x="1" y="127"/>
                  </a:cubicBezTo>
                  <a:cubicBezTo>
                    <a:pt x="0" y="141"/>
                    <a:pt x="0" y="141"/>
                    <a:pt x="0" y="141"/>
                  </a:cubicBezTo>
                  <a:lnTo>
                    <a:pt x="58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0" name="Freeform 1970"/>
            <p:cNvSpPr>
              <a:spLocks noEditPoints="1"/>
            </p:cNvSpPr>
            <p:nvPr/>
          </p:nvSpPr>
          <p:spPr bwMode="auto">
            <a:xfrm>
              <a:off x="8240712" y="5757863"/>
              <a:ext cx="323850" cy="323850"/>
            </a:xfrm>
            <a:custGeom>
              <a:avLst/>
              <a:gdLst/>
              <a:ahLst/>
              <a:cxnLst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  <a:cxn ang="0">
                  <a:pos x="920" y="460"/>
                </a:cxn>
                <a:cxn ang="0">
                  <a:pos x="460" y="920"/>
                </a:cxn>
                <a:cxn ang="0">
                  <a:pos x="460" y="85"/>
                </a:cxn>
                <a:cxn ang="0">
                  <a:pos x="86" y="460"/>
                </a:cxn>
                <a:cxn ang="0">
                  <a:pos x="460" y="834"/>
                </a:cxn>
                <a:cxn ang="0">
                  <a:pos x="835" y="460"/>
                </a:cxn>
                <a:cxn ang="0">
                  <a:pos x="460" y="85"/>
                </a:cxn>
              </a:cxnLst>
              <a:rect l="0" t="0" r="r" b="b"/>
              <a:pathLst>
                <a:path w="920" h="920">
                  <a:moveTo>
                    <a:pt x="460" y="920"/>
                  </a:moveTo>
                  <a:cubicBezTo>
                    <a:pt x="207" y="920"/>
                    <a:pt x="0" y="713"/>
                    <a:pt x="0" y="460"/>
                  </a:cubicBezTo>
                  <a:cubicBezTo>
                    <a:pt x="0" y="206"/>
                    <a:pt x="207" y="0"/>
                    <a:pt x="460" y="0"/>
                  </a:cubicBezTo>
                  <a:cubicBezTo>
                    <a:pt x="714" y="0"/>
                    <a:pt x="920" y="206"/>
                    <a:pt x="920" y="460"/>
                  </a:cubicBezTo>
                  <a:cubicBezTo>
                    <a:pt x="920" y="713"/>
                    <a:pt x="714" y="920"/>
                    <a:pt x="460" y="920"/>
                  </a:cubicBezTo>
                  <a:close/>
                  <a:moveTo>
                    <a:pt x="460" y="85"/>
                  </a:moveTo>
                  <a:cubicBezTo>
                    <a:pt x="254" y="85"/>
                    <a:pt x="86" y="253"/>
                    <a:pt x="86" y="460"/>
                  </a:cubicBezTo>
                  <a:cubicBezTo>
                    <a:pt x="86" y="666"/>
                    <a:pt x="254" y="834"/>
                    <a:pt x="460" y="834"/>
                  </a:cubicBezTo>
                  <a:cubicBezTo>
                    <a:pt x="667" y="834"/>
                    <a:pt x="835" y="666"/>
                    <a:pt x="835" y="460"/>
                  </a:cubicBezTo>
                  <a:cubicBezTo>
                    <a:pt x="835" y="253"/>
                    <a:pt x="667" y="85"/>
                    <a:pt x="460" y="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1" name="Freeform 1971"/>
            <p:cNvSpPr>
              <a:spLocks/>
            </p:cNvSpPr>
            <p:nvPr/>
          </p:nvSpPr>
          <p:spPr bwMode="auto">
            <a:xfrm>
              <a:off x="8110537" y="5392738"/>
              <a:ext cx="104775" cy="125413"/>
            </a:xfrm>
            <a:custGeom>
              <a:avLst/>
              <a:gdLst/>
              <a:ahLst/>
              <a:cxnLst>
                <a:cxn ang="0">
                  <a:pos x="25" y="212"/>
                </a:cxn>
                <a:cxn ang="0">
                  <a:pos x="26" y="211"/>
                </a:cxn>
                <a:cxn ang="0">
                  <a:pos x="148" y="354"/>
                </a:cxn>
                <a:cxn ang="0">
                  <a:pos x="269" y="211"/>
                </a:cxn>
                <a:cxn ang="0">
                  <a:pos x="271" y="212"/>
                </a:cxn>
                <a:cxn ang="0">
                  <a:pos x="296" y="177"/>
                </a:cxn>
                <a:cxn ang="0">
                  <a:pos x="280" y="144"/>
                </a:cxn>
                <a:cxn ang="0">
                  <a:pos x="280" y="137"/>
                </a:cxn>
                <a:cxn ang="0">
                  <a:pos x="148" y="0"/>
                </a:cxn>
                <a:cxn ang="0">
                  <a:pos x="15" y="140"/>
                </a:cxn>
                <a:cxn ang="0">
                  <a:pos x="15" y="144"/>
                </a:cxn>
                <a:cxn ang="0">
                  <a:pos x="0" y="177"/>
                </a:cxn>
                <a:cxn ang="0">
                  <a:pos x="25" y="212"/>
                </a:cxn>
              </a:cxnLst>
              <a:rect l="0" t="0" r="r" b="b"/>
              <a:pathLst>
                <a:path w="296" h="354">
                  <a:moveTo>
                    <a:pt x="25" y="212"/>
                  </a:moveTo>
                  <a:cubicBezTo>
                    <a:pt x="25" y="212"/>
                    <a:pt x="26" y="211"/>
                    <a:pt x="26" y="211"/>
                  </a:cubicBezTo>
                  <a:cubicBezTo>
                    <a:pt x="48" y="287"/>
                    <a:pt x="99" y="354"/>
                    <a:pt x="148" y="354"/>
                  </a:cubicBezTo>
                  <a:cubicBezTo>
                    <a:pt x="197" y="354"/>
                    <a:pt x="247" y="286"/>
                    <a:pt x="269" y="211"/>
                  </a:cubicBezTo>
                  <a:cubicBezTo>
                    <a:pt x="270" y="211"/>
                    <a:pt x="270" y="212"/>
                    <a:pt x="271" y="212"/>
                  </a:cubicBezTo>
                  <a:cubicBezTo>
                    <a:pt x="285" y="212"/>
                    <a:pt x="296" y="196"/>
                    <a:pt x="296" y="177"/>
                  </a:cubicBezTo>
                  <a:cubicBezTo>
                    <a:pt x="296" y="162"/>
                    <a:pt x="289" y="149"/>
                    <a:pt x="280" y="144"/>
                  </a:cubicBezTo>
                  <a:cubicBezTo>
                    <a:pt x="280" y="142"/>
                    <a:pt x="280" y="140"/>
                    <a:pt x="280" y="137"/>
                  </a:cubicBezTo>
                  <a:cubicBezTo>
                    <a:pt x="280" y="40"/>
                    <a:pt x="243" y="0"/>
                    <a:pt x="148" y="0"/>
                  </a:cubicBezTo>
                  <a:cubicBezTo>
                    <a:pt x="53" y="0"/>
                    <a:pt x="15" y="43"/>
                    <a:pt x="15" y="140"/>
                  </a:cubicBezTo>
                  <a:cubicBezTo>
                    <a:pt x="15" y="142"/>
                    <a:pt x="15" y="143"/>
                    <a:pt x="15" y="144"/>
                  </a:cubicBezTo>
                  <a:cubicBezTo>
                    <a:pt x="7" y="150"/>
                    <a:pt x="0" y="162"/>
                    <a:pt x="0" y="177"/>
                  </a:cubicBezTo>
                  <a:cubicBezTo>
                    <a:pt x="0" y="196"/>
                    <a:pt x="11" y="212"/>
                    <a:pt x="25" y="2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2" name="Freeform 1972"/>
            <p:cNvSpPr>
              <a:spLocks/>
            </p:cNvSpPr>
            <p:nvPr/>
          </p:nvSpPr>
          <p:spPr bwMode="auto">
            <a:xfrm>
              <a:off x="8059737" y="5518150"/>
              <a:ext cx="206375" cy="50800"/>
            </a:xfrm>
            <a:custGeom>
              <a:avLst/>
              <a:gdLst/>
              <a:ahLst/>
              <a:cxnLst>
                <a:cxn ang="0">
                  <a:pos x="586" y="141"/>
                </a:cxn>
                <a:cxn ang="0">
                  <a:pos x="585" y="127"/>
                </a:cxn>
                <a:cxn ang="0">
                  <a:pos x="545" y="74"/>
                </a:cxn>
                <a:cxn ang="0">
                  <a:pos x="545" y="74"/>
                </a:cxn>
                <a:cxn ang="0">
                  <a:pos x="290" y="2"/>
                </a:cxn>
                <a:cxn ang="0">
                  <a:pos x="42" y="73"/>
                </a:cxn>
                <a:cxn ang="0">
                  <a:pos x="0" y="127"/>
                </a:cxn>
                <a:cxn ang="0">
                  <a:pos x="0" y="141"/>
                </a:cxn>
                <a:cxn ang="0">
                  <a:pos x="586" y="141"/>
                </a:cxn>
              </a:cxnLst>
              <a:rect l="0" t="0" r="r" b="b"/>
              <a:pathLst>
                <a:path w="586" h="141">
                  <a:moveTo>
                    <a:pt x="586" y="141"/>
                  </a:moveTo>
                  <a:cubicBezTo>
                    <a:pt x="585" y="127"/>
                    <a:pt x="585" y="127"/>
                    <a:pt x="585" y="127"/>
                  </a:cubicBezTo>
                  <a:cubicBezTo>
                    <a:pt x="582" y="103"/>
                    <a:pt x="566" y="83"/>
                    <a:pt x="545" y="74"/>
                  </a:cubicBezTo>
                  <a:cubicBezTo>
                    <a:pt x="545" y="74"/>
                    <a:pt x="545" y="74"/>
                    <a:pt x="545" y="74"/>
                  </a:cubicBezTo>
                  <a:cubicBezTo>
                    <a:pt x="545" y="74"/>
                    <a:pt x="406" y="0"/>
                    <a:pt x="290" y="2"/>
                  </a:cubicBezTo>
                  <a:cubicBezTo>
                    <a:pt x="187" y="4"/>
                    <a:pt x="67" y="61"/>
                    <a:pt x="42" y="73"/>
                  </a:cubicBezTo>
                  <a:cubicBezTo>
                    <a:pt x="20" y="83"/>
                    <a:pt x="4" y="102"/>
                    <a:pt x="0" y="127"/>
                  </a:cubicBezTo>
                  <a:cubicBezTo>
                    <a:pt x="0" y="141"/>
                    <a:pt x="0" y="141"/>
                    <a:pt x="0" y="141"/>
                  </a:cubicBezTo>
                  <a:lnTo>
                    <a:pt x="58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3" name="Freeform 1973"/>
            <p:cNvSpPr>
              <a:spLocks noEditPoints="1"/>
            </p:cNvSpPr>
            <p:nvPr/>
          </p:nvSpPr>
          <p:spPr bwMode="auto">
            <a:xfrm>
              <a:off x="7999412" y="5334000"/>
              <a:ext cx="325438" cy="323850"/>
            </a:xfrm>
            <a:custGeom>
              <a:avLst/>
              <a:gdLst/>
              <a:ahLst/>
              <a:cxnLst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  <a:cxn ang="0">
                  <a:pos x="920" y="460"/>
                </a:cxn>
                <a:cxn ang="0">
                  <a:pos x="460" y="920"/>
                </a:cxn>
                <a:cxn ang="0">
                  <a:pos x="460" y="85"/>
                </a:cxn>
                <a:cxn ang="0">
                  <a:pos x="85" y="460"/>
                </a:cxn>
                <a:cxn ang="0">
                  <a:pos x="460" y="835"/>
                </a:cxn>
                <a:cxn ang="0">
                  <a:pos x="835" y="460"/>
                </a:cxn>
                <a:cxn ang="0">
                  <a:pos x="460" y="85"/>
                </a:cxn>
              </a:cxnLst>
              <a:rect l="0" t="0" r="r" b="b"/>
              <a:pathLst>
                <a:path w="920" h="920">
                  <a:moveTo>
                    <a:pt x="460" y="920"/>
                  </a:moveTo>
                  <a:cubicBezTo>
                    <a:pt x="206" y="920"/>
                    <a:pt x="0" y="714"/>
                    <a:pt x="0" y="460"/>
                  </a:cubicBezTo>
                  <a:cubicBezTo>
                    <a:pt x="0" y="206"/>
                    <a:pt x="206" y="0"/>
                    <a:pt x="460" y="0"/>
                  </a:cubicBezTo>
                  <a:cubicBezTo>
                    <a:pt x="713" y="0"/>
                    <a:pt x="920" y="206"/>
                    <a:pt x="920" y="460"/>
                  </a:cubicBezTo>
                  <a:cubicBezTo>
                    <a:pt x="920" y="714"/>
                    <a:pt x="713" y="920"/>
                    <a:pt x="460" y="920"/>
                  </a:cubicBezTo>
                  <a:close/>
                  <a:moveTo>
                    <a:pt x="460" y="85"/>
                  </a:moveTo>
                  <a:cubicBezTo>
                    <a:pt x="253" y="85"/>
                    <a:pt x="85" y="253"/>
                    <a:pt x="85" y="460"/>
                  </a:cubicBezTo>
                  <a:cubicBezTo>
                    <a:pt x="85" y="667"/>
                    <a:pt x="253" y="835"/>
                    <a:pt x="460" y="835"/>
                  </a:cubicBezTo>
                  <a:cubicBezTo>
                    <a:pt x="666" y="835"/>
                    <a:pt x="835" y="667"/>
                    <a:pt x="835" y="460"/>
                  </a:cubicBezTo>
                  <a:cubicBezTo>
                    <a:pt x="835" y="253"/>
                    <a:pt x="666" y="85"/>
                    <a:pt x="460" y="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4" name="Freeform 1974"/>
            <p:cNvSpPr>
              <a:spLocks/>
            </p:cNvSpPr>
            <p:nvPr/>
          </p:nvSpPr>
          <p:spPr bwMode="auto">
            <a:xfrm>
              <a:off x="8618537" y="5392738"/>
              <a:ext cx="104775" cy="125413"/>
            </a:xfrm>
            <a:custGeom>
              <a:avLst/>
              <a:gdLst/>
              <a:ahLst/>
              <a:cxnLst>
                <a:cxn ang="0">
                  <a:pos x="25" y="212"/>
                </a:cxn>
                <a:cxn ang="0">
                  <a:pos x="26" y="211"/>
                </a:cxn>
                <a:cxn ang="0">
                  <a:pos x="148" y="354"/>
                </a:cxn>
                <a:cxn ang="0">
                  <a:pos x="269" y="211"/>
                </a:cxn>
                <a:cxn ang="0">
                  <a:pos x="271" y="212"/>
                </a:cxn>
                <a:cxn ang="0">
                  <a:pos x="296" y="177"/>
                </a:cxn>
                <a:cxn ang="0">
                  <a:pos x="280" y="144"/>
                </a:cxn>
                <a:cxn ang="0">
                  <a:pos x="280" y="137"/>
                </a:cxn>
                <a:cxn ang="0">
                  <a:pos x="148" y="0"/>
                </a:cxn>
                <a:cxn ang="0">
                  <a:pos x="15" y="140"/>
                </a:cxn>
                <a:cxn ang="0">
                  <a:pos x="15" y="144"/>
                </a:cxn>
                <a:cxn ang="0">
                  <a:pos x="0" y="177"/>
                </a:cxn>
                <a:cxn ang="0">
                  <a:pos x="25" y="212"/>
                </a:cxn>
              </a:cxnLst>
              <a:rect l="0" t="0" r="r" b="b"/>
              <a:pathLst>
                <a:path w="296" h="354">
                  <a:moveTo>
                    <a:pt x="25" y="212"/>
                  </a:moveTo>
                  <a:cubicBezTo>
                    <a:pt x="25" y="212"/>
                    <a:pt x="26" y="211"/>
                    <a:pt x="26" y="211"/>
                  </a:cubicBezTo>
                  <a:cubicBezTo>
                    <a:pt x="48" y="287"/>
                    <a:pt x="99" y="354"/>
                    <a:pt x="148" y="354"/>
                  </a:cubicBezTo>
                  <a:cubicBezTo>
                    <a:pt x="197" y="354"/>
                    <a:pt x="247" y="286"/>
                    <a:pt x="269" y="211"/>
                  </a:cubicBezTo>
                  <a:cubicBezTo>
                    <a:pt x="270" y="211"/>
                    <a:pt x="270" y="212"/>
                    <a:pt x="271" y="212"/>
                  </a:cubicBezTo>
                  <a:cubicBezTo>
                    <a:pt x="285" y="212"/>
                    <a:pt x="296" y="196"/>
                    <a:pt x="296" y="177"/>
                  </a:cubicBezTo>
                  <a:cubicBezTo>
                    <a:pt x="296" y="162"/>
                    <a:pt x="289" y="149"/>
                    <a:pt x="280" y="144"/>
                  </a:cubicBezTo>
                  <a:cubicBezTo>
                    <a:pt x="280" y="142"/>
                    <a:pt x="280" y="140"/>
                    <a:pt x="280" y="137"/>
                  </a:cubicBezTo>
                  <a:cubicBezTo>
                    <a:pt x="280" y="40"/>
                    <a:pt x="243" y="0"/>
                    <a:pt x="148" y="0"/>
                  </a:cubicBezTo>
                  <a:cubicBezTo>
                    <a:pt x="53" y="0"/>
                    <a:pt x="15" y="43"/>
                    <a:pt x="15" y="140"/>
                  </a:cubicBezTo>
                  <a:cubicBezTo>
                    <a:pt x="15" y="142"/>
                    <a:pt x="15" y="143"/>
                    <a:pt x="15" y="144"/>
                  </a:cubicBezTo>
                  <a:cubicBezTo>
                    <a:pt x="7" y="150"/>
                    <a:pt x="0" y="162"/>
                    <a:pt x="0" y="177"/>
                  </a:cubicBezTo>
                  <a:cubicBezTo>
                    <a:pt x="0" y="196"/>
                    <a:pt x="11" y="212"/>
                    <a:pt x="25" y="2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5" name="Freeform 1975"/>
            <p:cNvSpPr>
              <a:spLocks/>
            </p:cNvSpPr>
            <p:nvPr/>
          </p:nvSpPr>
          <p:spPr bwMode="auto">
            <a:xfrm>
              <a:off x="8567737" y="5518150"/>
              <a:ext cx="206375" cy="50800"/>
            </a:xfrm>
            <a:custGeom>
              <a:avLst/>
              <a:gdLst/>
              <a:ahLst/>
              <a:cxnLst>
                <a:cxn ang="0">
                  <a:pos x="586" y="141"/>
                </a:cxn>
                <a:cxn ang="0">
                  <a:pos x="585" y="127"/>
                </a:cxn>
                <a:cxn ang="0">
                  <a:pos x="545" y="74"/>
                </a:cxn>
                <a:cxn ang="0">
                  <a:pos x="545" y="74"/>
                </a:cxn>
                <a:cxn ang="0">
                  <a:pos x="290" y="2"/>
                </a:cxn>
                <a:cxn ang="0">
                  <a:pos x="42" y="73"/>
                </a:cxn>
                <a:cxn ang="0">
                  <a:pos x="0" y="127"/>
                </a:cxn>
                <a:cxn ang="0">
                  <a:pos x="0" y="141"/>
                </a:cxn>
                <a:cxn ang="0">
                  <a:pos x="586" y="141"/>
                </a:cxn>
              </a:cxnLst>
              <a:rect l="0" t="0" r="r" b="b"/>
              <a:pathLst>
                <a:path w="586" h="141">
                  <a:moveTo>
                    <a:pt x="586" y="141"/>
                  </a:moveTo>
                  <a:cubicBezTo>
                    <a:pt x="585" y="127"/>
                    <a:pt x="585" y="127"/>
                    <a:pt x="585" y="127"/>
                  </a:cubicBezTo>
                  <a:cubicBezTo>
                    <a:pt x="582" y="103"/>
                    <a:pt x="566" y="83"/>
                    <a:pt x="545" y="74"/>
                  </a:cubicBezTo>
                  <a:cubicBezTo>
                    <a:pt x="545" y="74"/>
                    <a:pt x="545" y="74"/>
                    <a:pt x="545" y="74"/>
                  </a:cubicBezTo>
                  <a:cubicBezTo>
                    <a:pt x="545" y="74"/>
                    <a:pt x="406" y="0"/>
                    <a:pt x="290" y="2"/>
                  </a:cubicBezTo>
                  <a:cubicBezTo>
                    <a:pt x="187" y="4"/>
                    <a:pt x="67" y="61"/>
                    <a:pt x="42" y="73"/>
                  </a:cubicBezTo>
                  <a:cubicBezTo>
                    <a:pt x="20" y="83"/>
                    <a:pt x="4" y="102"/>
                    <a:pt x="0" y="127"/>
                  </a:cubicBezTo>
                  <a:cubicBezTo>
                    <a:pt x="0" y="141"/>
                    <a:pt x="0" y="141"/>
                    <a:pt x="0" y="141"/>
                  </a:cubicBezTo>
                  <a:lnTo>
                    <a:pt x="58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6" name="Freeform 1976"/>
            <p:cNvSpPr>
              <a:spLocks noEditPoints="1"/>
            </p:cNvSpPr>
            <p:nvPr/>
          </p:nvSpPr>
          <p:spPr bwMode="auto">
            <a:xfrm>
              <a:off x="8508999" y="5334000"/>
              <a:ext cx="323850" cy="323850"/>
            </a:xfrm>
            <a:custGeom>
              <a:avLst/>
              <a:gdLst/>
              <a:ahLst/>
              <a:cxnLst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  <a:cxn ang="0">
                  <a:pos x="920" y="460"/>
                </a:cxn>
                <a:cxn ang="0">
                  <a:pos x="460" y="920"/>
                </a:cxn>
                <a:cxn ang="0">
                  <a:pos x="460" y="85"/>
                </a:cxn>
                <a:cxn ang="0">
                  <a:pos x="85" y="460"/>
                </a:cxn>
                <a:cxn ang="0">
                  <a:pos x="460" y="835"/>
                </a:cxn>
                <a:cxn ang="0">
                  <a:pos x="835" y="460"/>
                </a:cxn>
                <a:cxn ang="0">
                  <a:pos x="460" y="85"/>
                </a:cxn>
              </a:cxnLst>
              <a:rect l="0" t="0" r="r" b="b"/>
              <a:pathLst>
                <a:path w="920" h="920">
                  <a:moveTo>
                    <a:pt x="460" y="920"/>
                  </a:moveTo>
                  <a:cubicBezTo>
                    <a:pt x="206" y="920"/>
                    <a:pt x="0" y="714"/>
                    <a:pt x="0" y="460"/>
                  </a:cubicBezTo>
                  <a:cubicBezTo>
                    <a:pt x="0" y="206"/>
                    <a:pt x="206" y="0"/>
                    <a:pt x="460" y="0"/>
                  </a:cubicBezTo>
                  <a:cubicBezTo>
                    <a:pt x="713" y="0"/>
                    <a:pt x="920" y="206"/>
                    <a:pt x="920" y="460"/>
                  </a:cubicBezTo>
                  <a:cubicBezTo>
                    <a:pt x="920" y="714"/>
                    <a:pt x="713" y="920"/>
                    <a:pt x="460" y="920"/>
                  </a:cubicBezTo>
                  <a:close/>
                  <a:moveTo>
                    <a:pt x="460" y="85"/>
                  </a:moveTo>
                  <a:cubicBezTo>
                    <a:pt x="253" y="85"/>
                    <a:pt x="85" y="253"/>
                    <a:pt x="85" y="460"/>
                  </a:cubicBezTo>
                  <a:cubicBezTo>
                    <a:pt x="85" y="667"/>
                    <a:pt x="253" y="835"/>
                    <a:pt x="460" y="835"/>
                  </a:cubicBezTo>
                  <a:cubicBezTo>
                    <a:pt x="666" y="835"/>
                    <a:pt x="835" y="667"/>
                    <a:pt x="835" y="460"/>
                  </a:cubicBezTo>
                  <a:cubicBezTo>
                    <a:pt x="835" y="253"/>
                    <a:pt x="666" y="85"/>
                    <a:pt x="460" y="8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7" name="Freeform 1977"/>
            <p:cNvSpPr>
              <a:spLocks/>
            </p:cNvSpPr>
            <p:nvPr/>
          </p:nvSpPr>
          <p:spPr bwMode="auto">
            <a:xfrm>
              <a:off x="8397874" y="5567363"/>
              <a:ext cx="119063" cy="87313"/>
            </a:xfrm>
            <a:custGeom>
              <a:avLst/>
              <a:gdLst/>
              <a:ahLst/>
              <a:cxnLst>
                <a:cxn ang="0">
                  <a:pos x="48" y="250"/>
                </a:cxn>
                <a:cxn ang="0">
                  <a:pos x="13" y="231"/>
                </a:cxn>
                <a:cxn ang="0">
                  <a:pos x="25" y="172"/>
                </a:cxn>
                <a:cxn ang="0">
                  <a:pos x="270" y="13"/>
                </a:cxn>
                <a:cxn ang="0">
                  <a:pos x="328" y="25"/>
                </a:cxn>
                <a:cxn ang="0">
                  <a:pos x="316" y="84"/>
                </a:cxn>
                <a:cxn ang="0">
                  <a:pos x="71" y="244"/>
                </a:cxn>
                <a:cxn ang="0">
                  <a:pos x="48" y="250"/>
                </a:cxn>
              </a:cxnLst>
              <a:rect l="0" t="0" r="r" b="b"/>
              <a:pathLst>
                <a:path w="341" h="250">
                  <a:moveTo>
                    <a:pt x="48" y="250"/>
                  </a:moveTo>
                  <a:cubicBezTo>
                    <a:pt x="34" y="250"/>
                    <a:pt x="21" y="244"/>
                    <a:pt x="13" y="231"/>
                  </a:cubicBezTo>
                  <a:cubicBezTo>
                    <a:pt x="0" y="211"/>
                    <a:pt x="5" y="185"/>
                    <a:pt x="25" y="172"/>
                  </a:cubicBezTo>
                  <a:cubicBezTo>
                    <a:pt x="270" y="13"/>
                    <a:pt x="270" y="13"/>
                    <a:pt x="270" y="13"/>
                  </a:cubicBezTo>
                  <a:cubicBezTo>
                    <a:pt x="289" y="0"/>
                    <a:pt x="316" y="5"/>
                    <a:pt x="328" y="25"/>
                  </a:cubicBezTo>
                  <a:cubicBezTo>
                    <a:pt x="341" y="45"/>
                    <a:pt x="336" y="71"/>
                    <a:pt x="316" y="84"/>
                  </a:cubicBezTo>
                  <a:cubicBezTo>
                    <a:pt x="71" y="244"/>
                    <a:pt x="71" y="244"/>
                    <a:pt x="71" y="244"/>
                  </a:cubicBezTo>
                  <a:cubicBezTo>
                    <a:pt x="64" y="248"/>
                    <a:pt x="56" y="250"/>
                    <a:pt x="48" y="25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8" name="Freeform 1978"/>
            <p:cNvSpPr>
              <a:spLocks/>
            </p:cNvSpPr>
            <p:nvPr/>
          </p:nvSpPr>
          <p:spPr bwMode="auto">
            <a:xfrm>
              <a:off x="8399462" y="5618163"/>
              <a:ext cx="30163" cy="133350"/>
            </a:xfrm>
            <a:custGeom>
              <a:avLst/>
              <a:gdLst/>
              <a:ahLst/>
              <a:cxnLst>
                <a:cxn ang="0">
                  <a:pos x="43" y="377"/>
                </a:cxn>
                <a:cxn ang="0">
                  <a:pos x="43" y="377"/>
                </a:cxn>
                <a:cxn ang="0">
                  <a:pos x="0" y="334"/>
                </a:cxn>
                <a:cxn ang="0">
                  <a:pos x="1" y="4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86" y="42"/>
                </a:cxn>
                <a:cxn ang="0">
                  <a:pos x="85" y="334"/>
                </a:cxn>
                <a:cxn ang="0">
                  <a:pos x="43" y="377"/>
                </a:cxn>
              </a:cxnLst>
              <a:rect l="0" t="0" r="r" b="b"/>
              <a:pathLst>
                <a:path w="86" h="377">
                  <a:moveTo>
                    <a:pt x="43" y="377"/>
                  </a:moveTo>
                  <a:cubicBezTo>
                    <a:pt x="43" y="377"/>
                    <a:pt x="43" y="377"/>
                    <a:pt x="43" y="377"/>
                  </a:cubicBezTo>
                  <a:cubicBezTo>
                    <a:pt x="19" y="377"/>
                    <a:pt x="0" y="357"/>
                    <a:pt x="0" y="334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19"/>
                    <a:pt x="20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67" y="0"/>
                    <a:pt x="86" y="19"/>
                    <a:pt x="86" y="42"/>
                  </a:cubicBezTo>
                  <a:cubicBezTo>
                    <a:pt x="85" y="334"/>
                    <a:pt x="85" y="334"/>
                    <a:pt x="85" y="334"/>
                  </a:cubicBezTo>
                  <a:cubicBezTo>
                    <a:pt x="85" y="358"/>
                    <a:pt x="66" y="377"/>
                    <a:pt x="43" y="3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9019" name="Freeform 1979"/>
            <p:cNvSpPr>
              <a:spLocks/>
            </p:cNvSpPr>
            <p:nvPr/>
          </p:nvSpPr>
          <p:spPr bwMode="auto">
            <a:xfrm>
              <a:off x="8310562" y="5567363"/>
              <a:ext cx="120650" cy="87313"/>
            </a:xfrm>
            <a:custGeom>
              <a:avLst/>
              <a:gdLst/>
              <a:ahLst/>
              <a:cxnLst>
                <a:cxn ang="0">
                  <a:pos x="293" y="250"/>
                </a:cxn>
                <a:cxn ang="0">
                  <a:pos x="270" y="244"/>
                </a:cxn>
                <a:cxn ang="0">
                  <a:pos x="25" y="84"/>
                </a:cxn>
                <a:cxn ang="0">
                  <a:pos x="13" y="25"/>
                </a:cxn>
                <a:cxn ang="0">
                  <a:pos x="72" y="13"/>
                </a:cxn>
                <a:cxn ang="0">
                  <a:pos x="316" y="172"/>
                </a:cxn>
                <a:cxn ang="0">
                  <a:pos x="329" y="231"/>
                </a:cxn>
                <a:cxn ang="0">
                  <a:pos x="293" y="250"/>
                </a:cxn>
              </a:cxnLst>
              <a:rect l="0" t="0" r="r" b="b"/>
              <a:pathLst>
                <a:path w="342" h="250">
                  <a:moveTo>
                    <a:pt x="293" y="250"/>
                  </a:moveTo>
                  <a:cubicBezTo>
                    <a:pt x="285" y="250"/>
                    <a:pt x="277" y="248"/>
                    <a:pt x="270" y="244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6" y="71"/>
                    <a:pt x="0" y="45"/>
                    <a:pt x="13" y="25"/>
                  </a:cubicBezTo>
                  <a:cubicBezTo>
                    <a:pt x="26" y="5"/>
                    <a:pt x="52" y="0"/>
                    <a:pt x="72" y="13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36" y="185"/>
                    <a:pt x="342" y="211"/>
                    <a:pt x="329" y="231"/>
                  </a:cubicBezTo>
                  <a:cubicBezTo>
                    <a:pt x="321" y="244"/>
                    <a:pt x="307" y="250"/>
                    <a:pt x="293" y="25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</p:grpSp>
      <p:sp>
        <p:nvSpPr>
          <p:cNvPr id="2263" name="Content Placeholder 17"/>
          <p:cNvSpPr txBox="1">
            <a:spLocks/>
          </p:cNvSpPr>
          <p:nvPr/>
        </p:nvSpPr>
        <p:spPr>
          <a:xfrm>
            <a:off x="8859980" y="2174288"/>
            <a:ext cx="2971800" cy="22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9529" indent="-439529" defTabSz="1172078"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6E913E"/>
                </a:solidFill>
                <a:latin typeface="Arial Black" charset="0"/>
              </a:rPr>
              <a:t>OPTION 1</a:t>
            </a:r>
          </a:p>
        </p:txBody>
      </p:sp>
      <p:sp>
        <p:nvSpPr>
          <p:cNvPr id="2264" name="Text Placeholder 19"/>
          <p:cNvSpPr txBox="1">
            <a:spLocks/>
          </p:cNvSpPr>
          <p:nvPr/>
        </p:nvSpPr>
        <p:spPr>
          <a:xfrm>
            <a:off x="8859981" y="2437244"/>
            <a:ext cx="2895600" cy="6514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2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endParaRPr lang="en-US" sz="1200" dirty="0">
              <a:solidFill>
                <a:srgbClr val="573E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67" name="Content Placeholder 17"/>
          <p:cNvSpPr txBox="1">
            <a:spLocks/>
          </p:cNvSpPr>
          <p:nvPr/>
        </p:nvSpPr>
        <p:spPr>
          <a:xfrm>
            <a:off x="8859980" y="3199524"/>
            <a:ext cx="2971800" cy="22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9529" indent="-439529" defTabSz="1172078"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6E913E"/>
                </a:solidFill>
                <a:latin typeface="Arial Black" charset="0"/>
              </a:rPr>
              <a:t>OPTION 2</a:t>
            </a:r>
          </a:p>
        </p:txBody>
      </p:sp>
      <p:sp>
        <p:nvSpPr>
          <p:cNvPr id="2268" name="Text Placeholder 19"/>
          <p:cNvSpPr txBox="1">
            <a:spLocks/>
          </p:cNvSpPr>
          <p:nvPr/>
        </p:nvSpPr>
        <p:spPr>
          <a:xfrm>
            <a:off x="8859981" y="3462480"/>
            <a:ext cx="2895600" cy="6514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2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endParaRPr lang="en-US" sz="1200" dirty="0">
              <a:solidFill>
                <a:srgbClr val="573E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70" name="Content Placeholder 17"/>
          <p:cNvSpPr txBox="1">
            <a:spLocks/>
          </p:cNvSpPr>
          <p:nvPr/>
        </p:nvSpPr>
        <p:spPr>
          <a:xfrm>
            <a:off x="8859980" y="4224761"/>
            <a:ext cx="2971800" cy="22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9529" indent="-439529" defTabSz="1172078"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6E913E"/>
                </a:solidFill>
                <a:latin typeface="Arial Black" charset="0"/>
              </a:rPr>
              <a:t>OPTION 3</a:t>
            </a:r>
          </a:p>
        </p:txBody>
      </p:sp>
      <p:sp>
        <p:nvSpPr>
          <p:cNvPr id="2271" name="Text Placeholder 19"/>
          <p:cNvSpPr txBox="1">
            <a:spLocks/>
          </p:cNvSpPr>
          <p:nvPr/>
        </p:nvSpPr>
        <p:spPr>
          <a:xfrm>
            <a:off x="8859981" y="4487717"/>
            <a:ext cx="2895600" cy="6514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2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endParaRPr lang="en-US" sz="1200" dirty="0">
              <a:solidFill>
                <a:srgbClr val="573E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73" name="Content Placeholder 17"/>
          <p:cNvSpPr txBox="1">
            <a:spLocks/>
          </p:cNvSpPr>
          <p:nvPr/>
        </p:nvSpPr>
        <p:spPr>
          <a:xfrm>
            <a:off x="8859980" y="5229216"/>
            <a:ext cx="2971800" cy="22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9529" indent="-439529" defTabSz="1172078"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6E913E"/>
                </a:solidFill>
                <a:latin typeface="Arial Black" charset="0"/>
              </a:rPr>
              <a:t>OPTION 4</a:t>
            </a:r>
          </a:p>
        </p:txBody>
      </p:sp>
      <p:sp>
        <p:nvSpPr>
          <p:cNvPr id="2274" name="Text Placeholder 19"/>
          <p:cNvSpPr txBox="1">
            <a:spLocks/>
          </p:cNvSpPr>
          <p:nvPr/>
        </p:nvSpPr>
        <p:spPr>
          <a:xfrm>
            <a:off x="8859981" y="5492172"/>
            <a:ext cx="2895600" cy="6514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2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endParaRPr lang="en-US" sz="1200" dirty="0">
              <a:solidFill>
                <a:srgbClr val="573E7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30" name="Freeform 1758"/>
          <p:cNvSpPr>
            <a:spLocks noEditPoints="1"/>
          </p:cNvSpPr>
          <p:nvPr/>
        </p:nvSpPr>
        <p:spPr bwMode="auto">
          <a:xfrm>
            <a:off x="3810000" y="1664218"/>
            <a:ext cx="435822" cy="5192338"/>
          </a:xfrm>
          <a:custGeom>
            <a:avLst/>
            <a:gdLst/>
            <a:ahLst/>
            <a:cxnLst>
              <a:cxn ang="0">
                <a:pos x="164" y="1111"/>
              </a:cxn>
              <a:cxn ang="0">
                <a:pos x="163" y="1129"/>
              </a:cxn>
              <a:cxn ang="0">
                <a:pos x="0" y="1756"/>
              </a:cxn>
              <a:cxn ang="0">
                <a:pos x="0" y="2535"/>
              </a:cxn>
              <a:cxn ang="0">
                <a:pos x="213" y="2535"/>
              </a:cxn>
              <a:cxn ang="0">
                <a:pos x="213" y="1156"/>
              </a:cxn>
              <a:cxn ang="0">
                <a:pos x="164" y="1111"/>
              </a:cxn>
              <a:cxn ang="0">
                <a:pos x="213" y="0"/>
              </a:cxn>
              <a:cxn ang="0">
                <a:pos x="0" y="0"/>
              </a:cxn>
              <a:cxn ang="0">
                <a:pos x="0" y="100"/>
              </a:cxn>
              <a:cxn ang="0">
                <a:pos x="70" y="123"/>
              </a:cxn>
              <a:cxn ang="0">
                <a:pos x="158" y="94"/>
              </a:cxn>
              <a:cxn ang="0">
                <a:pos x="164" y="148"/>
              </a:cxn>
              <a:cxn ang="0">
                <a:pos x="167" y="133"/>
              </a:cxn>
              <a:cxn ang="0">
                <a:pos x="167" y="133"/>
              </a:cxn>
              <a:cxn ang="0">
                <a:pos x="167" y="133"/>
              </a:cxn>
              <a:cxn ang="0">
                <a:pos x="168" y="411"/>
              </a:cxn>
              <a:cxn ang="0">
                <a:pos x="168" y="416"/>
              </a:cxn>
              <a:cxn ang="0">
                <a:pos x="168" y="422"/>
              </a:cxn>
              <a:cxn ang="0">
                <a:pos x="213" y="783"/>
              </a:cxn>
              <a:cxn ang="0">
                <a:pos x="213" y="0"/>
              </a:cxn>
            </a:cxnLst>
            <a:rect l="0" t="0" r="r" b="b"/>
            <a:pathLst>
              <a:path w="213" h="2535">
                <a:moveTo>
                  <a:pt x="164" y="1111"/>
                </a:moveTo>
                <a:cubicBezTo>
                  <a:pt x="163" y="1120"/>
                  <a:pt x="163" y="1126"/>
                  <a:pt x="163" y="1129"/>
                </a:cubicBezTo>
                <a:cubicBezTo>
                  <a:pt x="165" y="1169"/>
                  <a:pt x="173" y="1513"/>
                  <a:pt x="0" y="1756"/>
                </a:cubicBezTo>
                <a:cubicBezTo>
                  <a:pt x="0" y="2535"/>
                  <a:pt x="0" y="2535"/>
                  <a:pt x="0" y="2535"/>
                </a:cubicBezTo>
                <a:cubicBezTo>
                  <a:pt x="213" y="2535"/>
                  <a:pt x="213" y="2535"/>
                  <a:pt x="213" y="2535"/>
                </a:cubicBezTo>
                <a:cubicBezTo>
                  <a:pt x="213" y="1156"/>
                  <a:pt x="213" y="1156"/>
                  <a:pt x="213" y="1156"/>
                </a:cubicBezTo>
                <a:cubicBezTo>
                  <a:pt x="196" y="1142"/>
                  <a:pt x="179" y="1128"/>
                  <a:pt x="164" y="1111"/>
                </a:cubicBezTo>
                <a:moveTo>
                  <a:pt x="21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00"/>
                  <a:pt x="0" y="100"/>
                  <a:pt x="0" y="100"/>
                </a:cubicBezTo>
                <a:cubicBezTo>
                  <a:pt x="70" y="123"/>
                  <a:pt x="70" y="123"/>
                  <a:pt x="70" y="123"/>
                </a:cubicBezTo>
                <a:cubicBezTo>
                  <a:pt x="158" y="94"/>
                  <a:pt x="158" y="94"/>
                  <a:pt x="158" y="94"/>
                </a:cubicBezTo>
                <a:cubicBezTo>
                  <a:pt x="162" y="106"/>
                  <a:pt x="164" y="111"/>
                  <a:pt x="164" y="148"/>
                </a:cubicBezTo>
                <a:cubicBezTo>
                  <a:pt x="167" y="140"/>
                  <a:pt x="167" y="134"/>
                  <a:pt x="167" y="133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67" y="133"/>
                  <a:pt x="167" y="133"/>
                  <a:pt x="167" y="133"/>
                </a:cubicBezTo>
                <a:cubicBezTo>
                  <a:pt x="166" y="155"/>
                  <a:pt x="166" y="291"/>
                  <a:pt x="168" y="411"/>
                </a:cubicBezTo>
                <a:cubicBezTo>
                  <a:pt x="168" y="416"/>
                  <a:pt x="168" y="416"/>
                  <a:pt x="168" y="416"/>
                </a:cubicBezTo>
                <a:cubicBezTo>
                  <a:pt x="168" y="422"/>
                  <a:pt x="168" y="422"/>
                  <a:pt x="168" y="422"/>
                </a:cubicBezTo>
                <a:cubicBezTo>
                  <a:pt x="168" y="424"/>
                  <a:pt x="153" y="611"/>
                  <a:pt x="213" y="783"/>
                </a:cubicBezTo>
                <a:cubicBezTo>
                  <a:pt x="213" y="0"/>
                  <a:pt x="213" y="0"/>
                  <a:pt x="213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831" name="Freeform 1759"/>
          <p:cNvSpPr>
            <a:spLocks noEditPoints="1"/>
          </p:cNvSpPr>
          <p:nvPr/>
        </p:nvSpPr>
        <p:spPr bwMode="auto">
          <a:xfrm>
            <a:off x="3760801" y="1717965"/>
            <a:ext cx="3552957" cy="2447528"/>
          </a:xfrm>
          <a:custGeom>
            <a:avLst/>
            <a:gdLst/>
            <a:ahLst/>
            <a:cxnLst>
              <a:cxn ang="0">
                <a:pos x="262" y="697"/>
              </a:cxn>
              <a:cxn ang="0">
                <a:pos x="262" y="1070"/>
              </a:cxn>
              <a:cxn ang="0">
                <a:pos x="649" y="1195"/>
              </a:cxn>
              <a:cxn ang="0">
                <a:pos x="1735" y="1195"/>
              </a:cxn>
              <a:cxn ang="0">
                <a:pos x="1735" y="979"/>
              </a:cxn>
              <a:cxn ang="0">
                <a:pos x="649" y="979"/>
              </a:cxn>
              <a:cxn ang="0">
                <a:pos x="359" y="866"/>
              </a:cxn>
              <a:cxn ang="0">
                <a:pos x="262" y="697"/>
              </a:cxn>
              <a:cxn ang="0">
                <a:pos x="7" y="0"/>
              </a:cxn>
              <a:cxn ang="0">
                <a:pos x="0" y="68"/>
              </a:cxn>
              <a:cxn ang="0">
                <a:pos x="2" y="77"/>
              </a:cxn>
              <a:cxn ang="0">
                <a:pos x="49" y="61"/>
              </a:cxn>
              <a:cxn ang="0">
                <a:pos x="49" y="14"/>
              </a:cxn>
              <a:cxn ang="0">
                <a:pos x="7" y="0"/>
              </a:cxn>
            </a:cxnLst>
            <a:rect l="0" t="0" r="r" b="b"/>
            <a:pathLst>
              <a:path w="1735" h="1195">
                <a:moveTo>
                  <a:pt x="262" y="697"/>
                </a:moveTo>
                <a:cubicBezTo>
                  <a:pt x="262" y="1070"/>
                  <a:pt x="262" y="1070"/>
                  <a:pt x="262" y="1070"/>
                </a:cubicBezTo>
                <a:cubicBezTo>
                  <a:pt x="366" y="1153"/>
                  <a:pt x="495" y="1195"/>
                  <a:pt x="649" y="1195"/>
                </a:cubicBezTo>
                <a:cubicBezTo>
                  <a:pt x="1735" y="1195"/>
                  <a:pt x="1735" y="1195"/>
                  <a:pt x="1735" y="1195"/>
                </a:cubicBezTo>
                <a:cubicBezTo>
                  <a:pt x="1735" y="979"/>
                  <a:pt x="1735" y="979"/>
                  <a:pt x="1735" y="979"/>
                </a:cubicBezTo>
                <a:cubicBezTo>
                  <a:pt x="649" y="979"/>
                  <a:pt x="649" y="979"/>
                  <a:pt x="649" y="979"/>
                </a:cubicBezTo>
                <a:cubicBezTo>
                  <a:pt x="524" y="979"/>
                  <a:pt x="429" y="942"/>
                  <a:pt x="359" y="866"/>
                </a:cubicBezTo>
                <a:cubicBezTo>
                  <a:pt x="314" y="818"/>
                  <a:pt x="283" y="758"/>
                  <a:pt x="262" y="697"/>
                </a:cubicBezTo>
                <a:moveTo>
                  <a:pt x="7" y="0"/>
                </a:moveTo>
                <a:cubicBezTo>
                  <a:pt x="3" y="11"/>
                  <a:pt x="0" y="18"/>
                  <a:pt x="0" y="68"/>
                </a:cubicBezTo>
                <a:cubicBezTo>
                  <a:pt x="0" y="71"/>
                  <a:pt x="1" y="74"/>
                  <a:pt x="2" y="77"/>
                </a:cubicBezTo>
                <a:cubicBezTo>
                  <a:pt x="49" y="61"/>
                  <a:pt x="49" y="61"/>
                  <a:pt x="49" y="61"/>
                </a:cubicBezTo>
                <a:cubicBezTo>
                  <a:pt x="49" y="14"/>
                  <a:pt x="49" y="14"/>
                  <a:pt x="49" y="14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832" name="Freeform 1760"/>
          <p:cNvSpPr>
            <a:spLocks noEditPoints="1"/>
          </p:cNvSpPr>
          <p:nvPr/>
        </p:nvSpPr>
        <p:spPr bwMode="auto">
          <a:xfrm>
            <a:off x="3806398" y="1869141"/>
            <a:ext cx="435822" cy="2163234"/>
          </a:xfrm>
          <a:custGeom>
            <a:avLst/>
            <a:gdLst/>
            <a:ahLst/>
            <a:cxnLst>
              <a:cxn ang="0">
                <a:pos x="167" y="33"/>
              </a:cxn>
              <a:cxn ang="0">
                <a:pos x="164" y="48"/>
              </a:cxn>
              <a:cxn ang="0">
                <a:pos x="165" y="190"/>
              </a:cxn>
              <a:cxn ang="0">
                <a:pos x="165" y="535"/>
              </a:cxn>
              <a:cxn ang="0">
                <a:pos x="164" y="1011"/>
              </a:cxn>
              <a:cxn ang="0">
                <a:pos x="213" y="1056"/>
              </a:cxn>
              <a:cxn ang="0">
                <a:pos x="213" y="683"/>
              </a:cxn>
              <a:cxn ang="0">
                <a:pos x="168" y="322"/>
              </a:cxn>
              <a:cxn ang="0">
                <a:pos x="168" y="316"/>
              </a:cxn>
              <a:cxn ang="0">
                <a:pos x="168" y="311"/>
              </a:cxn>
              <a:cxn ang="0">
                <a:pos x="167" y="33"/>
              </a:cxn>
              <a:cxn ang="0">
                <a:pos x="0" y="0"/>
              </a:cxn>
              <a:cxn ang="0">
                <a:pos x="0" y="47"/>
              </a:cxn>
              <a:cxn ang="0">
                <a:pos x="70" y="23"/>
              </a:cxn>
              <a:cxn ang="0">
                <a:pos x="0" y="0"/>
              </a:cxn>
            </a:cxnLst>
            <a:rect l="0" t="0" r="r" b="b"/>
            <a:pathLst>
              <a:path w="213" h="1056">
                <a:moveTo>
                  <a:pt x="167" y="33"/>
                </a:moveTo>
                <a:cubicBezTo>
                  <a:pt x="167" y="34"/>
                  <a:pt x="167" y="40"/>
                  <a:pt x="164" y="48"/>
                </a:cubicBezTo>
                <a:cubicBezTo>
                  <a:pt x="165" y="75"/>
                  <a:pt x="165" y="117"/>
                  <a:pt x="165" y="190"/>
                </a:cubicBezTo>
                <a:cubicBezTo>
                  <a:pt x="165" y="274"/>
                  <a:pt x="165" y="390"/>
                  <a:pt x="165" y="535"/>
                </a:cubicBezTo>
                <a:cubicBezTo>
                  <a:pt x="165" y="740"/>
                  <a:pt x="164" y="947"/>
                  <a:pt x="164" y="1011"/>
                </a:cubicBezTo>
                <a:cubicBezTo>
                  <a:pt x="179" y="1028"/>
                  <a:pt x="196" y="1042"/>
                  <a:pt x="213" y="1056"/>
                </a:cubicBezTo>
                <a:cubicBezTo>
                  <a:pt x="213" y="683"/>
                  <a:pt x="213" y="683"/>
                  <a:pt x="213" y="683"/>
                </a:cubicBezTo>
                <a:cubicBezTo>
                  <a:pt x="153" y="511"/>
                  <a:pt x="168" y="324"/>
                  <a:pt x="168" y="322"/>
                </a:cubicBezTo>
                <a:cubicBezTo>
                  <a:pt x="168" y="316"/>
                  <a:pt x="168" y="316"/>
                  <a:pt x="168" y="316"/>
                </a:cubicBezTo>
                <a:cubicBezTo>
                  <a:pt x="168" y="311"/>
                  <a:pt x="168" y="311"/>
                  <a:pt x="168" y="311"/>
                </a:cubicBezTo>
                <a:cubicBezTo>
                  <a:pt x="166" y="191"/>
                  <a:pt x="166" y="55"/>
                  <a:pt x="167" y="33"/>
                </a:cubicBezTo>
                <a:moveTo>
                  <a:pt x="0" y="0"/>
                </a:moveTo>
                <a:cubicBezTo>
                  <a:pt x="0" y="47"/>
                  <a:pt x="0" y="47"/>
                  <a:pt x="0" y="47"/>
                </a:cubicBezTo>
                <a:cubicBezTo>
                  <a:pt x="70" y="23"/>
                  <a:pt x="70" y="23"/>
                  <a:pt x="70" y="23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833" name="Freeform 1761"/>
          <p:cNvSpPr>
            <a:spLocks/>
          </p:cNvSpPr>
          <p:nvPr/>
        </p:nvSpPr>
        <p:spPr bwMode="auto">
          <a:xfrm>
            <a:off x="762000" y="1828801"/>
            <a:ext cx="3099818" cy="3809831"/>
          </a:xfrm>
          <a:custGeom>
            <a:avLst/>
            <a:gdLst/>
            <a:ahLst/>
            <a:cxnLst>
              <a:cxn ang="0">
                <a:pos x="1462" y="0"/>
              </a:cxn>
              <a:cxn ang="0">
                <a:pos x="1461" y="993"/>
              </a:cxn>
              <a:cxn ang="0">
                <a:pos x="1462" y="998"/>
              </a:cxn>
              <a:cxn ang="0">
                <a:pos x="1302" y="1537"/>
              </a:cxn>
              <a:cxn ang="0">
                <a:pos x="1030" y="1644"/>
              </a:cxn>
              <a:cxn ang="0">
                <a:pos x="0" y="1644"/>
              </a:cxn>
              <a:cxn ang="0">
                <a:pos x="0" y="1860"/>
              </a:cxn>
              <a:cxn ang="0">
                <a:pos x="1030" y="1860"/>
              </a:cxn>
              <a:cxn ang="0">
                <a:pos x="1459" y="1685"/>
              </a:cxn>
              <a:cxn ang="0">
                <a:pos x="1514" y="1618"/>
              </a:cxn>
              <a:cxn ang="0">
                <a:pos x="1514" y="686"/>
              </a:cxn>
              <a:cxn ang="0">
                <a:pos x="1466" y="271"/>
              </a:cxn>
              <a:cxn ang="0">
                <a:pos x="1465" y="16"/>
              </a:cxn>
              <a:cxn ang="0">
                <a:pos x="1462" y="0"/>
              </a:cxn>
            </a:cxnLst>
            <a:rect l="0" t="0" r="r" b="b"/>
            <a:pathLst>
              <a:path w="1514" h="1860">
                <a:moveTo>
                  <a:pt x="1462" y="0"/>
                </a:moveTo>
                <a:cubicBezTo>
                  <a:pt x="1464" y="44"/>
                  <a:pt x="1463" y="618"/>
                  <a:pt x="1461" y="993"/>
                </a:cubicBezTo>
                <a:cubicBezTo>
                  <a:pt x="1462" y="998"/>
                  <a:pt x="1462" y="998"/>
                  <a:pt x="1462" y="998"/>
                </a:cubicBezTo>
                <a:cubicBezTo>
                  <a:pt x="1462" y="1002"/>
                  <a:pt x="1476" y="1354"/>
                  <a:pt x="1302" y="1537"/>
                </a:cubicBezTo>
                <a:cubicBezTo>
                  <a:pt x="1233" y="1609"/>
                  <a:pt x="1144" y="1644"/>
                  <a:pt x="1030" y="1644"/>
                </a:cubicBezTo>
                <a:cubicBezTo>
                  <a:pt x="0" y="1644"/>
                  <a:pt x="0" y="1644"/>
                  <a:pt x="0" y="1644"/>
                </a:cubicBezTo>
                <a:cubicBezTo>
                  <a:pt x="0" y="1860"/>
                  <a:pt x="0" y="1860"/>
                  <a:pt x="0" y="1860"/>
                </a:cubicBezTo>
                <a:cubicBezTo>
                  <a:pt x="1030" y="1860"/>
                  <a:pt x="1030" y="1860"/>
                  <a:pt x="1030" y="1860"/>
                </a:cubicBezTo>
                <a:cubicBezTo>
                  <a:pt x="1204" y="1860"/>
                  <a:pt x="1348" y="1801"/>
                  <a:pt x="1459" y="1685"/>
                </a:cubicBezTo>
                <a:cubicBezTo>
                  <a:pt x="1479" y="1664"/>
                  <a:pt x="1497" y="1641"/>
                  <a:pt x="1514" y="1618"/>
                </a:cubicBezTo>
                <a:cubicBezTo>
                  <a:pt x="1514" y="686"/>
                  <a:pt x="1514" y="686"/>
                  <a:pt x="1514" y="686"/>
                </a:cubicBezTo>
                <a:cubicBezTo>
                  <a:pt x="1454" y="495"/>
                  <a:pt x="1463" y="308"/>
                  <a:pt x="1466" y="271"/>
                </a:cubicBezTo>
                <a:cubicBezTo>
                  <a:pt x="1464" y="134"/>
                  <a:pt x="1464" y="59"/>
                  <a:pt x="1465" y="16"/>
                </a:cubicBezTo>
                <a:cubicBezTo>
                  <a:pt x="1463" y="8"/>
                  <a:pt x="1462" y="2"/>
                  <a:pt x="1462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834" name="Freeform 1762"/>
          <p:cNvSpPr>
            <a:spLocks noEditPoints="1"/>
          </p:cNvSpPr>
          <p:nvPr/>
        </p:nvSpPr>
        <p:spPr bwMode="auto">
          <a:xfrm>
            <a:off x="3861818" y="1857596"/>
            <a:ext cx="353564" cy="3402872"/>
          </a:xfrm>
          <a:custGeom>
            <a:avLst/>
            <a:gdLst/>
            <a:ahLst/>
            <a:cxnLst>
              <a:cxn ang="0">
                <a:pos x="0" y="730"/>
              </a:cxn>
              <a:cxn ang="0">
                <a:pos x="0" y="1662"/>
              </a:cxn>
              <a:cxn ang="0">
                <a:pos x="163" y="1035"/>
              </a:cxn>
              <a:cxn ang="0">
                <a:pos x="164" y="1017"/>
              </a:cxn>
              <a:cxn ang="0">
                <a:pos x="150" y="1003"/>
              </a:cxn>
              <a:cxn ang="0">
                <a:pos x="0" y="730"/>
              </a:cxn>
              <a:cxn ang="0">
                <a:pos x="158" y="0"/>
              </a:cxn>
              <a:cxn ang="0">
                <a:pos x="70" y="29"/>
              </a:cxn>
              <a:cxn ang="0">
                <a:pos x="163" y="60"/>
              </a:cxn>
              <a:cxn ang="0">
                <a:pos x="164" y="54"/>
              </a:cxn>
              <a:cxn ang="0">
                <a:pos x="158" y="0"/>
              </a:cxn>
            </a:cxnLst>
            <a:rect l="0" t="0" r="r" b="b"/>
            <a:pathLst>
              <a:path w="173" h="1662">
                <a:moveTo>
                  <a:pt x="0" y="730"/>
                </a:moveTo>
                <a:cubicBezTo>
                  <a:pt x="0" y="1662"/>
                  <a:pt x="0" y="1662"/>
                  <a:pt x="0" y="1662"/>
                </a:cubicBezTo>
                <a:cubicBezTo>
                  <a:pt x="173" y="1419"/>
                  <a:pt x="165" y="1075"/>
                  <a:pt x="163" y="1035"/>
                </a:cubicBezTo>
                <a:cubicBezTo>
                  <a:pt x="163" y="1032"/>
                  <a:pt x="163" y="1026"/>
                  <a:pt x="164" y="1017"/>
                </a:cubicBezTo>
                <a:cubicBezTo>
                  <a:pt x="159" y="1013"/>
                  <a:pt x="154" y="1008"/>
                  <a:pt x="150" y="1003"/>
                </a:cubicBezTo>
                <a:cubicBezTo>
                  <a:pt x="76" y="923"/>
                  <a:pt x="30" y="826"/>
                  <a:pt x="0" y="730"/>
                </a:cubicBezTo>
                <a:moveTo>
                  <a:pt x="158" y="0"/>
                </a:moveTo>
                <a:cubicBezTo>
                  <a:pt x="70" y="29"/>
                  <a:pt x="70" y="29"/>
                  <a:pt x="70" y="29"/>
                </a:cubicBezTo>
                <a:cubicBezTo>
                  <a:pt x="163" y="60"/>
                  <a:pt x="163" y="60"/>
                  <a:pt x="163" y="60"/>
                </a:cubicBezTo>
                <a:cubicBezTo>
                  <a:pt x="163" y="58"/>
                  <a:pt x="164" y="56"/>
                  <a:pt x="164" y="54"/>
                </a:cubicBezTo>
                <a:cubicBezTo>
                  <a:pt x="164" y="17"/>
                  <a:pt x="162" y="12"/>
                  <a:pt x="158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835" name="Freeform 1763"/>
          <p:cNvSpPr>
            <a:spLocks/>
          </p:cNvSpPr>
          <p:nvPr/>
        </p:nvSpPr>
        <p:spPr bwMode="auto">
          <a:xfrm>
            <a:off x="3739154" y="1965830"/>
            <a:ext cx="122665" cy="1386836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3" y="16"/>
              </a:cxn>
              <a:cxn ang="0">
                <a:pos x="11" y="7"/>
              </a:cxn>
              <a:cxn ang="0">
                <a:pos x="12" y="262"/>
              </a:cxn>
              <a:cxn ang="0">
                <a:pos x="60" y="677"/>
              </a:cxn>
              <a:cxn ang="0">
                <a:pos x="60" y="0"/>
              </a:cxn>
            </a:cxnLst>
            <a:rect l="0" t="0" r="r" b="b"/>
            <a:pathLst>
              <a:path w="60" h="677">
                <a:moveTo>
                  <a:pt x="60" y="0"/>
                </a:moveTo>
                <a:cubicBezTo>
                  <a:pt x="13" y="16"/>
                  <a:pt x="13" y="16"/>
                  <a:pt x="13" y="16"/>
                </a:cubicBezTo>
                <a:cubicBezTo>
                  <a:pt x="12" y="13"/>
                  <a:pt x="11" y="10"/>
                  <a:pt x="11" y="7"/>
                </a:cubicBezTo>
                <a:cubicBezTo>
                  <a:pt x="10" y="50"/>
                  <a:pt x="10" y="125"/>
                  <a:pt x="12" y="262"/>
                </a:cubicBezTo>
                <a:cubicBezTo>
                  <a:pt x="9" y="299"/>
                  <a:pt x="0" y="486"/>
                  <a:pt x="60" y="677"/>
                </a:cubicBezTo>
                <a:cubicBezTo>
                  <a:pt x="60" y="0"/>
                  <a:pt x="60" y="0"/>
                  <a:pt x="60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836" name="Freeform 1764"/>
          <p:cNvSpPr>
            <a:spLocks/>
          </p:cNvSpPr>
          <p:nvPr/>
        </p:nvSpPr>
        <p:spPr bwMode="auto">
          <a:xfrm>
            <a:off x="3861818" y="1916765"/>
            <a:ext cx="337690" cy="2023251"/>
          </a:xfrm>
          <a:custGeom>
            <a:avLst/>
            <a:gdLst/>
            <a:ahLst/>
            <a:cxnLst>
              <a:cxn ang="0">
                <a:pos x="70" y="0"/>
              </a:cxn>
              <a:cxn ang="0">
                <a:pos x="0" y="24"/>
              </a:cxn>
              <a:cxn ang="0">
                <a:pos x="0" y="701"/>
              </a:cxn>
              <a:cxn ang="0">
                <a:pos x="150" y="974"/>
              </a:cxn>
              <a:cxn ang="0">
                <a:pos x="164" y="988"/>
              </a:cxn>
              <a:cxn ang="0">
                <a:pos x="165" y="512"/>
              </a:cxn>
              <a:cxn ang="0">
                <a:pos x="165" y="167"/>
              </a:cxn>
              <a:cxn ang="0">
                <a:pos x="164" y="25"/>
              </a:cxn>
              <a:cxn ang="0">
                <a:pos x="163" y="31"/>
              </a:cxn>
              <a:cxn ang="0">
                <a:pos x="70" y="0"/>
              </a:cxn>
            </a:cxnLst>
            <a:rect l="0" t="0" r="r" b="b"/>
            <a:pathLst>
              <a:path w="165" h="988">
                <a:moveTo>
                  <a:pt x="70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701"/>
                  <a:pt x="0" y="701"/>
                  <a:pt x="0" y="701"/>
                </a:cubicBezTo>
                <a:cubicBezTo>
                  <a:pt x="30" y="797"/>
                  <a:pt x="76" y="894"/>
                  <a:pt x="150" y="974"/>
                </a:cubicBezTo>
                <a:cubicBezTo>
                  <a:pt x="154" y="979"/>
                  <a:pt x="159" y="984"/>
                  <a:pt x="164" y="988"/>
                </a:cubicBezTo>
                <a:cubicBezTo>
                  <a:pt x="164" y="924"/>
                  <a:pt x="165" y="717"/>
                  <a:pt x="165" y="512"/>
                </a:cubicBezTo>
                <a:cubicBezTo>
                  <a:pt x="165" y="367"/>
                  <a:pt x="165" y="251"/>
                  <a:pt x="165" y="167"/>
                </a:cubicBezTo>
                <a:cubicBezTo>
                  <a:pt x="165" y="94"/>
                  <a:pt x="165" y="52"/>
                  <a:pt x="164" y="25"/>
                </a:cubicBezTo>
                <a:cubicBezTo>
                  <a:pt x="164" y="27"/>
                  <a:pt x="163" y="29"/>
                  <a:pt x="163" y="31"/>
                </a:cubicBezTo>
                <a:cubicBezTo>
                  <a:pt x="70" y="0"/>
                  <a:pt x="70" y="0"/>
                  <a:pt x="70" y="0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1" name="Rectangle 2579"/>
          <p:cNvSpPr>
            <a:spLocks noChangeArrowheads="1"/>
          </p:cNvSpPr>
          <p:nvPr/>
        </p:nvSpPr>
        <p:spPr bwMode="auto">
          <a:xfrm>
            <a:off x="3759358" y="1664218"/>
            <a:ext cx="437265" cy="5192338"/>
          </a:xfrm>
          <a:prstGeom prst="rect">
            <a:avLst/>
          </a:prstGeom>
          <a:solidFill>
            <a:srgbClr val="573E7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2" name="Freeform 2580"/>
          <p:cNvSpPr>
            <a:spLocks/>
          </p:cNvSpPr>
          <p:nvPr/>
        </p:nvSpPr>
        <p:spPr bwMode="auto">
          <a:xfrm>
            <a:off x="3716063" y="1681537"/>
            <a:ext cx="3597694" cy="2448971"/>
          </a:xfrm>
          <a:custGeom>
            <a:avLst/>
            <a:gdLst/>
            <a:ahLst/>
            <a:cxnLst>
              <a:cxn ang="0">
                <a:pos x="1757" y="1196"/>
              </a:cxn>
              <a:cxn ang="0">
                <a:pos x="671" y="1196"/>
              </a:cxn>
              <a:cxn ang="0">
                <a:pos x="221" y="1012"/>
              </a:cxn>
              <a:cxn ang="0">
                <a:pos x="23" y="323"/>
              </a:cxn>
              <a:cxn ang="0">
                <a:pos x="29" y="0"/>
              </a:cxn>
              <a:cxn ang="0">
                <a:pos x="234" y="69"/>
              </a:cxn>
              <a:cxn ang="0">
                <a:pos x="238" y="48"/>
              </a:cxn>
              <a:cxn ang="0">
                <a:pos x="239" y="325"/>
              </a:cxn>
              <a:cxn ang="0">
                <a:pos x="239" y="331"/>
              </a:cxn>
              <a:cxn ang="0">
                <a:pos x="239" y="336"/>
              </a:cxn>
              <a:cxn ang="0">
                <a:pos x="381" y="866"/>
              </a:cxn>
              <a:cxn ang="0">
                <a:pos x="671" y="980"/>
              </a:cxn>
              <a:cxn ang="0">
                <a:pos x="1757" y="980"/>
              </a:cxn>
              <a:cxn ang="0">
                <a:pos x="1757" y="1196"/>
              </a:cxn>
            </a:cxnLst>
            <a:rect l="0" t="0" r="r" b="b"/>
            <a:pathLst>
              <a:path w="1757" h="1196">
                <a:moveTo>
                  <a:pt x="1757" y="1196"/>
                </a:moveTo>
                <a:cubicBezTo>
                  <a:pt x="671" y="1196"/>
                  <a:pt x="671" y="1196"/>
                  <a:pt x="671" y="1196"/>
                </a:cubicBezTo>
                <a:cubicBezTo>
                  <a:pt x="485" y="1196"/>
                  <a:pt x="333" y="1134"/>
                  <a:pt x="221" y="1012"/>
                </a:cubicBezTo>
                <a:cubicBezTo>
                  <a:pt x="0" y="771"/>
                  <a:pt x="19" y="379"/>
                  <a:pt x="23" y="323"/>
                </a:cubicBezTo>
                <a:cubicBezTo>
                  <a:pt x="19" y="30"/>
                  <a:pt x="22" y="21"/>
                  <a:pt x="29" y="0"/>
                </a:cubicBezTo>
                <a:cubicBezTo>
                  <a:pt x="234" y="69"/>
                  <a:pt x="234" y="69"/>
                  <a:pt x="234" y="69"/>
                </a:cubicBezTo>
                <a:cubicBezTo>
                  <a:pt x="237" y="57"/>
                  <a:pt x="238" y="49"/>
                  <a:pt x="238" y="48"/>
                </a:cubicBezTo>
                <a:cubicBezTo>
                  <a:pt x="237" y="69"/>
                  <a:pt x="237" y="206"/>
                  <a:pt x="239" y="325"/>
                </a:cubicBezTo>
                <a:cubicBezTo>
                  <a:pt x="239" y="331"/>
                  <a:pt x="239" y="331"/>
                  <a:pt x="239" y="331"/>
                </a:cubicBezTo>
                <a:cubicBezTo>
                  <a:pt x="239" y="336"/>
                  <a:pt x="239" y="336"/>
                  <a:pt x="239" y="336"/>
                </a:cubicBezTo>
                <a:cubicBezTo>
                  <a:pt x="238" y="339"/>
                  <a:pt x="212" y="683"/>
                  <a:pt x="381" y="866"/>
                </a:cubicBezTo>
                <a:cubicBezTo>
                  <a:pt x="451" y="943"/>
                  <a:pt x="546" y="980"/>
                  <a:pt x="671" y="980"/>
                </a:cubicBezTo>
                <a:cubicBezTo>
                  <a:pt x="1757" y="980"/>
                  <a:pt x="1757" y="980"/>
                  <a:pt x="1757" y="980"/>
                </a:cubicBezTo>
                <a:lnTo>
                  <a:pt x="1757" y="1196"/>
                </a:ln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3" name="Freeform 2581"/>
          <p:cNvSpPr>
            <a:spLocks/>
          </p:cNvSpPr>
          <p:nvPr/>
        </p:nvSpPr>
        <p:spPr bwMode="auto">
          <a:xfrm>
            <a:off x="3408680" y="1193763"/>
            <a:ext cx="1124189" cy="659505"/>
          </a:xfrm>
          <a:custGeom>
            <a:avLst/>
            <a:gdLst/>
            <a:ahLst/>
            <a:cxnLst>
              <a:cxn ang="0">
                <a:pos x="779" y="457"/>
              </a:cxn>
              <a:cxn ang="0">
                <a:pos x="389" y="0"/>
              </a:cxn>
              <a:cxn ang="0">
                <a:pos x="0" y="457"/>
              </a:cxn>
              <a:cxn ang="0">
                <a:pos x="779" y="457"/>
              </a:cxn>
            </a:cxnLst>
            <a:rect l="0" t="0" r="r" b="b"/>
            <a:pathLst>
              <a:path w="779" h="457">
                <a:moveTo>
                  <a:pt x="779" y="457"/>
                </a:moveTo>
                <a:lnTo>
                  <a:pt x="389" y="0"/>
                </a:lnTo>
                <a:lnTo>
                  <a:pt x="0" y="457"/>
                </a:lnTo>
                <a:lnTo>
                  <a:pt x="779" y="457"/>
                </a:ln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4" name="Freeform 2582"/>
          <p:cNvSpPr>
            <a:spLocks/>
          </p:cNvSpPr>
          <p:nvPr/>
        </p:nvSpPr>
        <p:spPr bwMode="auto">
          <a:xfrm>
            <a:off x="762000" y="1700296"/>
            <a:ext cx="3456268" cy="3896418"/>
          </a:xfrm>
          <a:custGeom>
            <a:avLst/>
            <a:gdLst/>
            <a:ahLst/>
            <a:cxnLst>
              <a:cxn ang="0">
                <a:pos x="1030" y="1903"/>
              </a:cxn>
              <a:cxn ang="0">
                <a:pos x="0" y="1903"/>
              </a:cxn>
              <a:cxn ang="0">
                <a:pos x="0" y="1687"/>
              </a:cxn>
              <a:cxn ang="0">
                <a:pos x="1030" y="1687"/>
              </a:cxn>
              <a:cxn ang="0">
                <a:pos x="1302" y="1580"/>
              </a:cxn>
              <a:cxn ang="0">
                <a:pos x="1462" y="1042"/>
              </a:cxn>
              <a:cxn ang="0">
                <a:pos x="1461" y="1036"/>
              </a:cxn>
              <a:cxn ang="0">
                <a:pos x="1462" y="43"/>
              </a:cxn>
              <a:cxn ang="0">
                <a:pos x="1467" y="68"/>
              </a:cxn>
              <a:cxn ang="0">
                <a:pos x="1672" y="0"/>
              </a:cxn>
              <a:cxn ang="0">
                <a:pos x="1679" y="195"/>
              </a:cxn>
              <a:cxn ang="0">
                <a:pos x="1679" y="540"/>
              </a:cxn>
              <a:cxn ang="0">
                <a:pos x="1677" y="1035"/>
              </a:cxn>
              <a:cxn ang="0">
                <a:pos x="1459" y="1729"/>
              </a:cxn>
              <a:cxn ang="0">
                <a:pos x="1030" y="1903"/>
              </a:cxn>
            </a:cxnLst>
            <a:rect l="0" t="0" r="r" b="b"/>
            <a:pathLst>
              <a:path w="1688" h="1903">
                <a:moveTo>
                  <a:pt x="1030" y="1903"/>
                </a:moveTo>
                <a:cubicBezTo>
                  <a:pt x="0" y="1903"/>
                  <a:pt x="0" y="1903"/>
                  <a:pt x="0" y="1903"/>
                </a:cubicBezTo>
                <a:cubicBezTo>
                  <a:pt x="0" y="1687"/>
                  <a:pt x="0" y="1687"/>
                  <a:pt x="0" y="1687"/>
                </a:cubicBezTo>
                <a:cubicBezTo>
                  <a:pt x="1030" y="1687"/>
                  <a:pt x="1030" y="1687"/>
                  <a:pt x="1030" y="1687"/>
                </a:cubicBezTo>
                <a:cubicBezTo>
                  <a:pt x="1144" y="1687"/>
                  <a:pt x="1233" y="1652"/>
                  <a:pt x="1302" y="1580"/>
                </a:cubicBezTo>
                <a:cubicBezTo>
                  <a:pt x="1476" y="1398"/>
                  <a:pt x="1462" y="1045"/>
                  <a:pt x="1462" y="1042"/>
                </a:cubicBezTo>
                <a:cubicBezTo>
                  <a:pt x="1461" y="1036"/>
                  <a:pt x="1461" y="1036"/>
                  <a:pt x="1461" y="1036"/>
                </a:cubicBezTo>
                <a:cubicBezTo>
                  <a:pt x="1463" y="661"/>
                  <a:pt x="1464" y="87"/>
                  <a:pt x="1462" y="43"/>
                </a:cubicBezTo>
                <a:cubicBezTo>
                  <a:pt x="1462" y="46"/>
                  <a:pt x="1463" y="56"/>
                  <a:pt x="1467" y="68"/>
                </a:cubicBezTo>
                <a:cubicBezTo>
                  <a:pt x="1672" y="0"/>
                  <a:pt x="1672" y="0"/>
                  <a:pt x="1672" y="0"/>
                </a:cubicBezTo>
                <a:cubicBezTo>
                  <a:pt x="1679" y="20"/>
                  <a:pt x="1679" y="20"/>
                  <a:pt x="1679" y="195"/>
                </a:cubicBezTo>
                <a:cubicBezTo>
                  <a:pt x="1679" y="279"/>
                  <a:pt x="1679" y="395"/>
                  <a:pt x="1679" y="540"/>
                </a:cubicBezTo>
                <a:cubicBezTo>
                  <a:pt x="1679" y="773"/>
                  <a:pt x="1678" y="1008"/>
                  <a:pt x="1677" y="1035"/>
                </a:cubicBezTo>
                <a:cubicBezTo>
                  <a:pt x="1679" y="1079"/>
                  <a:pt x="1688" y="1487"/>
                  <a:pt x="1459" y="1729"/>
                </a:cubicBezTo>
                <a:cubicBezTo>
                  <a:pt x="1348" y="1844"/>
                  <a:pt x="1204" y="1903"/>
                  <a:pt x="1030" y="1903"/>
                </a:cubicBez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5" name="Freeform 2583"/>
          <p:cNvSpPr>
            <a:spLocks/>
          </p:cNvSpPr>
          <p:nvPr/>
        </p:nvSpPr>
        <p:spPr bwMode="auto">
          <a:xfrm>
            <a:off x="3781003" y="5563524"/>
            <a:ext cx="268420" cy="311713"/>
          </a:xfrm>
          <a:custGeom>
            <a:avLst/>
            <a:gdLst/>
            <a:ahLst/>
            <a:cxnLst>
              <a:cxn ang="0">
                <a:pos x="131" y="152"/>
              </a:cxn>
              <a:cxn ang="0">
                <a:pos x="0" y="152"/>
              </a:cxn>
              <a:cxn ang="0">
                <a:pos x="42" y="69"/>
              </a:cxn>
              <a:cxn ang="0">
                <a:pos x="26" y="39"/>
              </a:cxn>
              <a:cxn ang="0">
                <a:pos x="65" y="0"/>
              </a:cxn>
              <a:cxn ang="0">
                <a:pos x="104" y="39"/>
              </a:cxn>
              <a:cxn ang="0">
                <a:pos x="89" y="69"/>
              </a:cxn>
              <a:cxn ang="0">
                <a:pos x="131" y="152"/>
              </a:cxn>
            </a:cxnLst>
            <a:rect l="0" t="0" r="r" b="b"/>
            <a:pathLst>
              <a:path w="131" h="152">
                <a:moveTo>
                  <a:pt x="131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19"/>
                  <a:pt x="17" y="82"/>
                  <a:pt x="42" y="69"/>
                </a:cubicBezTo>
                <a:cubicBezTo>
                  <a:pt x="32" y="62"/>
                  <a:pt x="26" y="52"/>
                  <a:pt x="26" y="39"/>
                </a:cubicBezTo>
                <a:cubicBezTo>
                  <a:pt x="26" y="17"/>
                  <a:pt x="44" y="0"/>
                  <a:pt x="65" y="0"/>
                </a:cubicBezTo>
                <a:cubicBezTo>
                  <a:pt x="87" y="0"/>
                  <a:pt x="104" y="18"/>
                  <a:pt x="104" y="39"/>
                </a:cubicBezTo>
                <a:cubicBezTo>
                  <a:pt x="104" y="52"/>
                  <a:pt x="98" y="62"/>
                  <a:pt x="89" y="69"/>
                </a:cubicBezTo>
                <a:cubicBezTo>
                  <a:pt x="113" y="82"/>
                  <a:pt x="131" y="119"/>
                  <a:pt x="131" y="1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6" name="Freeform 2584"/>
          <p:cNvSpPr>
            <a:spLocks/>
          </p:cNvSpPr>
          <p:nvPr/>
        </p:nvSpPr>
        <p:spPr bwMode="auto">
          <a:xfrm>
            <a:off x="3781003" y="5563524"/>
            <a:ext cx="268420" cy="311713"/>
          </a:xfrm>
          <a:custGeom>
            <a:avLst/>
            <a:gdLst/>
            <a:ahLst/>
            <a:cxnLst>
              <a:cxn ang="0">
                <a:pos x="131" y="152"/>
              </a:cxn>
              <a:cxn ang="0">
                <a:pos x="0" y="152"/>
              </a:cxn>
              <a:cxn ang="0">
                <a:pos x="42" y="69"/>
              </a:cxn>
              <a:cxn ang="0">
                <a:pos x="26" y="39"/>
              </a:cxn>
              <a:cxn ang="0">
                <a:pos x="65" y="0"/>
              </a:cxn>
              <a:cxn ang="0">
                <a:pos x="104" y="39"/>
              </a:cxn>
              <a:cxn ang="0">
                <a:pos x="89" y="69"/>
              </a:cxn>
              <a:cxn ang="0">
                <a:pos x="131" y="152"/>
              </a:cxn>
            </a:cxnLst>
            <a:rect l="0" t="0" r="r" b="b"/>
            <a:pathLst>
              <a:path w="131" h="152">
                <a:moveTo>
                  <a:pt x="131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19"/>
                  <a:pt x="17" y="82"/>
                  <a:pt x="42" y="69"/>
                </a:cubicBezTo>
                <a:cubicBezTo>
                  <a:pt x="32" y="62"/>
                  <a:pt x="26" y="52"/>
                  <a:pt x="26" y="39"/>
                </a:cubicBezTo>
                <a:cubicBezTo>
                  <a:pt x="26" y="17"/>
                  <a:pt x="44" y="0"/>
                  <a:pt x="65" y="0"/>
                </a:cubicBezTo>
                <a:cubicBezTo>
                  <a:pt x="87" y="0"/>
                  <a:pt x="104" y="18"/>
                  <a:pt x="104" y="39"/>
                </a:cubicBezTo>
                <a:cubicBezTo>
                  <a:pt x="104" y="52"/>
                  <a:pt x="98" y="62"/>
                  <a:pt x="89" y="69"/>
                </a:cubicBezTo>
                <a:cubicBezTo>
                  <a:pt x="113" y="82"/>
                  <a:pt x="131" y="119"/>
                  <a:pt x="131" y="1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7" name="Freeform 2585"/>
          <p:cNvSpPr>
            <a:spLocks/>
          </p:cNvSpPr>
          <p:nvPr/>
        </p:nvSpPr>
        <p:spPr bwMode="auto">
          <a:xfrm>
            <a:off x="4034992" y="5651554"/>
            <a:ext cx="154414" cy="228013"/>
          </a:xfrm>
          <a:custGeom>
            <a:avLst/>
            <a:gdLst/>
            <a:ahLst/>
            <a:cxnLst>
              <a:cxn ang="0">
                <a:pos x="11" y="49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45" y="50"/>
              </a:cxn>
              <a:cxn ang="0">
                <a:pos x="75" y="111"/>
              </a:cxn>
              <a:cxn ang="0">
                <a:pos x="15" y="111"/>
              </a:cxn>
              <a:cxn ang="0">
                <a:pos x="2" y="57"/>
              </a:cxn>
              <a:cxn ang="0">
                <a:pos x="11" y="49"/>
              </a:cxn>
            </a:cxnLst>
            <a:rect l="0" t="0" r="r" b="b"/>
            <a:pathLst>
              <a:path w="75" h="111">
                <a:moveTo>
                  <a:pt x="11" y="49"/>
                </a:moveTo>
                <a:cubicBezTo>
                  <a:pt x="5" y="44"/>
                  <a:pt x="0" y="37"/>
                  <a:pt x="0" y="28"/>
                </a:cubicBezTo>
                <a:cubicBezTo>
                  <a:pt x="0" y="12"/>
                  <a:pt x="13" y="0"/>
                  <a:pt x="28" y="0"/>
                </a:cubicBezTo>
                <a:cubicBezTo>
                  <a:pt x="43" y="0"/>
                  <a:pt x="56" y="13"/>
                  <a:pt x="56" y="28"/>
                </a:cubicBezTo>
                <a:cubicBezTo>
                  <a:pt x="56" y="37"/>
                  <a:pt x="51" y="45"/>
                  <a:pt x="45" y="50"/>
                </a:cubicBezTo>
                <a:cubicBezTo>
                  <a:pt x="62" y="60"/>
                  <a:pt x="75" y="84"/>
                  <a:pt x="75" y="111"/>
                </a:cubicBezTo>
                <a:cubicBezTo>
                  <a:pt x="15" y="111"/>
                  <a:pt x="15" y="111"/>
                  <a:pt x="15" y="111"/>
                </a:cubicBezTo>
                <a:cubicBezTo>
                  <a:pt x="15" y="95"/>
                  <a:pt x="10" y="73"/>
                  <a:pt x="2" y="57"/>
                </a:cubicBezTo>
                <a:cubicBezTo>
                  <a:pt x="5" y="55"/>
                  <a:pt x="8" y="51"/>
                  <a:pt x="1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8" name="Freeform 2586"/>
          <p:cNvSpPr>
            <a:spLocks noEditPoints="1"/>
          </p:cNvSpPr>
          <p:nvPr/>
        </p:nvSpPr>
        <p:spPr bwMode="auto">
          <a:xfrm>
            <a:off x="1324816" y="5172438"/>
            <a:ext cx="268420" cy="323258"/>
          </a:xfrm>
          <a:custGeom>
            <a:avLst/>
            <a:gdLst/>
            <a:ahLst/>
            <a:cxnLst>
              <a:cxn ang="0">
                <a:pos x="66" y="0"/>
              </a:cxn>
              <a:cxn ang="0">
                <a:pos x="0" y="66"/>
              </a:cxn>
              <a:cxn ang="0">
                <a:pos x="17" y="110"/>
              </a:cxn>
              <a:cxn ang="0">
                <a:pos x="17" y="110"/>
              </a:cxn>
              <a:cxn ang="0">
                <a:pos x="17" y="110"/>
              </a:cxn>
              <a:cxn ang="0">
                <a:pos x="20" y="113"/>
              </a:cxn>
              <a:cxn ang="0">
                <a:pos x="35" y="132"/>
              </a:cxn>
              <a:cxn ang="0">
                <a:pos x="54" y="158"/>
              </a:cxn>
              <a:cxn ang="0">
                <a:pos x="64" y="158"/>
              </a:cxn>
              <a:cxn ang="0">
                <a:pos x="67" y="158"/>
              </a:cxn>
              <a:cxn ang="0">
                <a:pos x="77" y="158"/>
              </a:cxn>
              <a:cxn ang="0">
                <a:pos x="96" y="132"/>
              </a:cxn>
              <a:cxn ang="0">
                <a:pos x="111" y="114"/>
              </a:cxn>
              <a:cxn ang="0">
                <a:pos x="131" y="66"/>
              </a:cxn>
              <a:cxn ang="0">
                <a:pos x="66" y="0"/>
              </a:cxn>
              <a:cxn ang="0">
                <a:pos x="90" y="95"/>
              </a:cxn>
              <a:cxn ang="0">
                <a:pos x="82" y="106"/>
              </a:cxn>
              <a:cxn ang="0">
                <a:pos x="72" y="121"/>
              </a:cxn>
              <a:cxn ang="0">
                <a:pos x="67" y="121"/>
              </a:cxn>
              <a:cxn ang="0">
                <a:pos x="65" y="121"/>
              </a:cxn>
              <a:cxn ang="0">
                <a:pos x="59" y="121"/>
              </a:cxn>
              <a:cxn ang="0">
                <a:pos x="49" y="106"/>
              </a:cxn>
              <a:cxn ang="0">
                <a:pos x="41" y="95"/>
              </a:cxn>
              <a:cxn ang="0">
                <a:pos x="39" y="93"/>
              </a:cxn>
              <a:cxn ang="0">
                <a:pos x="39" y="93"/>
              </a:cxn>
              <a:cxn ang="0">
                <a:pos x="39" y="93"/>
              </a:cxn>
              <a:cxn ang="0">
                <a:pos x="30" y="68"/>
              </a:cxn>
              <a:cxn ang="0">
                <a:pos x="66" y="30"/>
              </a:cxn>
              <a:cxn ang="0">
                <a:pos x="101" y="68"/>
              </a:cxn>
              <a:cxn ang="0">
                <a:pos x="90" y="95"/>
              </a:cxn>
            </a:cxnLst>
            <a:rect l="0" t="0" r="r" b="b"/>
            <a:pathLst>
              <a:path w="131" h="158">
                <a:moveTo>
                  <a:pt x="66" y="0"/>
                </a:moveTo>
                <a:cubicBezTo>
                  <a:pt x="30" y="0"/>
                  <a:pt x="0" y="30"/>
                  <a:pt x="0" y="66"/>
                </a:cubicBezTo>
                <a:cubicBezTo>
                  <a:pt x="0" y="83"/>
                  <a:pt x="6" y="98"/>
                  <a:pt x="17" y="110"/>
                </a:cubicBezTo>
                <a:cubicBezTo>
                  <a:pt x="17" y="110"/>
                  <a:pt x="17" y="110"/>
                  <a:pt x="17" y="110"/>
                </a:cubicBezTo>
                <a:cubicBezTo>
                  <a:pt x="17" y="110"/>
                  <a:pt x="17" y="110"/>
                  <a:pt x="17" y="110"/>
                </a:cubicBezTo>
                <a:cubicBezTo>
                  <a:pt x="18" y="111"/>
                  <a:pt x="19" y="112"/>
                  <a:pt x="20" y="113"/>
                </a:cubicBezTo>
                <a:cubicBezTo>
                  <a:pt x="24" y="117"/>
                  <a:pt x="31" y="125"/>
                  <a:pt x="35" y="132"/>
                </a:cubicBezTo>
                <a:cubicBezTo>
                  <a:pt x="42" y="143"/>
                  <a:pt x="39" y="158"/>
                  <a:pt x="54" y="158"/>
                </a:cubicBezTo>
                <a:cubicBezTo>
                  <a:pt x="64" y="158"/>
                  <a:pt x="64" y="158"/>
                  <a:pt x="64" y="158"/>
                </a:cubicBezTo>
                <a:cubicBezTo>
                  <a:pt x="67" y="158"/>
                  <a:pt x="67" y="158"/>
                  <a:pt x="67" y="158"/>
                </a:cubicBezTo>
                <a:cubicBezTo>
                  <a:pt x="77" y="158"/>
                  <a:pt x="77" y="158"/>
                  <a:pt x="77" y="158"/>
                </a:cubicBezTo>
                <a:cubicBezTo>
                  <a:pt x="93" y="158"/>
                  <a:pt x="89" y="143"/>
                  <a:pt x="96" y="132"/>
                </a:cubicBezTo>
                <a:cubicBezTo>
                  <a:pt x="101" y="125"/>
                  <a:pt x="107" y="118"/>
                  <a:pt x="111" y="114"/>
                </a:cubicBezTo>
                <a:cubicBezTo>
                  <a:pt x="123" y="102"/>
                  <a:pt x="131" y="85"/>
                  <a:pt x="131" y="66"/>
                </a:cubicBezTo>
                <a:cubicBezTo>
                  <a:pt x="131" y="30"/>
                  <a:pt x="102" y="0"/>
                  <a:pt x="66" y="0"/>
                </a:cubicBezTo>
                <a:close/>
                <a:moveTo>
                  <a:pt x="90" y="95"/>
                </a:moveTo>
                <a:cubicBezTo>
                  <a:pt x="88" y="98"/>
                  <a:pt x="85" y="102"/>
                  <a:pt x="82" y="106"/>
                </a:cubicBezTo>
                <a:cubicBezTo>
                  <a:pt x="79" y="112"/>
                  <a:pt x="80" y="121"/>
                  <a:pt x="72" y="121"/>
                </a:cubicBezTo>
                <a:cubicBezTo>
                  <a:pt x="67" y="121"/>
                  <a:pt x="67" y="121"/>
                  <a:pt x="67" y="121"/>
                </a:cubicBezTo>
                <a:cubicBezTo>
                  <a:pt x="65" y="121"/>
                  <a:pt x="65" y="121"/>
                  <a:pt x="65" y="121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51" y="121"/>
                  <a:pt x="53" y="112"/>
                  <a:pt x="49" y="106"/>
                </a:cubicBezTo>
                <a:cubicBezTo>
                  <a:pt x="47" y="102"/>
                  <a:pt x="43" y="97"/>
                  <a:pt x="41" y="95"/>
                </a:cubicBezTo>
                <a:cubicBezTo>
                  <a:pt x="40" y="94"/>
                  <a:pt x="40" y="94"/>
                  <a:pt x="39" y="93"/>
                </a:cubicBezTo>
                <a:cubicBezTo>
                  <a:pt x="39" y="93"/>
                  <a:pt x="39" y="93"/>
                  <a:pt x="39" y="93"/>
                </a:cubicBezTo>
                <a:cubicBezTo>
                  <a:pt x="39" y="93"/>
                  <a:pt x="39" y="93"/>
                  <a:pt x="39" y="93"/>
                </a:cubicBezTo>
                <a:cubicBezTo>
                  <a:pt x="34" y="86"/>
                  <a:pt x="30" y="78"/>
                  <a:pt x="30" y="68"/>
                </a:cubicBezTo>
                <a:cubicBezTo>
                  <a:pt x="30" y="47"/>
                  <a:pt x="46" y="30"/>
                  <a:pt x="66" y="30"/>
                </a:cubicBezTo>
                <a:cubicBezTo>
                  <a:pt x="85" y="30"/>
                  <a:pt x="101" y="47"/>
                  <a:pt x="101" y="68"/>
                </a:cubicBezTo>
                <a:cubicBezTo>
                  <a:pt x="101" y="79"/>
                  <a:pt x="97" y="88"/>
                  <a:pt x="90" y="9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59" name="Freeform 2587"/>
          <p:cNvSpPr>
            <a:spLocks/>
          </p:cNvSpPr>
          <p:nvPr/>
        </p:nvSpPr>
        <p:spPr bwMode="auto">
          <a:xfrm>
            <a:off x="1415734" y="5498584"/>
            <a:ext cx="89473" cy="21647"/>
          </a:xfrm>
          <a:custGeom>
            <a:avLst/>
            <a:gdLst/>
            <a:ahLst/>
            <a:cxnLst>
              <a:cxn ang="0">
                <a:pos x="44" y="6"/>
              </a:cxn>
              <a:cxn ang="0">
                <a:pos x="39" y="11"/>
              </a:cxn>
              <a:cxn ang="0">
                <a:pos x="4" y="11"/>
              </a:cxn>
              <a:cxn ang="0">
                <a:pos x="0" y="6"/>
              </a:cxn>
              <a:cxn ang="0">
                <a:pos x="0" y="6"/>
              </a:cxn>
              <a:cxn ang="0">
                <a:pos x="4" y="0"/>
              </a:cxn>
              <a:cxn ang="0">
                <a:pos x="39" y="0"/>
              </a:cxn>
              <a:cxn ang="0">
                <a:pos x="44" y="6"/>
              </a:cxn>
            </a:cxnLst>
            <a:rect l="0" t="0" r="r" b="b"/>
            <a:pathLst>
              <a:path w="44" h="11">
                <a:moveTo>
                  <a:pt x="44" y="6"/>
                </a:moveTo>
                <a:cubicBezTo>
                  <a:pt x="44" y="8"/>
                  <a:pt x="41" y="11"/>
                  <a:pt x="39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2" y="11"/>
                  <a:pt x="0" y="8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2" y="0"/>
                  <a:pt x="4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1" y="0"/>
                  <a:pt x="44" y="3"/>
                  <a:pt x="44" y="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0" name="Freeform 2588"/>
          <p:cNvSpPr>
            <a:spLocks/>
          </p:cNvSpPr>
          <p:nvPr/>
        </p:nvSpPr>
        <p:spPr bwMode="auto">
          <a:xfrm>
            <a:off x="1415734" y="5524560"/>
            <a:ext cx="89473" cy="18761"/>
          </a:xfrm>
          <a:custGeom>
            <a:avLst/>
            <a:gdLst/>
            <a:ahLst/>
            <a:cxnLst>
              <a:cxn ang="0">
                <a:pos x="44" y="5"/>
              </a:cxn>
              <a:cxn ang="0">
                <a:pos x="39" y="9"/>
              </a:cxn>
              <a:cxn ang="0">
                <a:pos x="4" y="9"/>
              </a:cxn>
              <a:cxn ang="0">
                <a:pos x="0" y="5"/>
              </a:cxn>
              <a:cxn ang="0">
                <a:pos x="0" y="5"/>
              </a:cxn>
              <a:cxn ang="0">
                <a:pos x="4" y="0"/>
              </a:cxn>
              <a:cxn ang="0">
                <a:pos x="39" y="0"/>
              </a:cxn>
              <a:cxn ang="0">
                <a:pos x="44" y="5"/>
              </a:cxn>
            </a:cxnLst>
            <a:rect l="0" t="0" r="r" b="b"/>
            <a:pathLst>
              <a:path w="44" h="9">
                <a:moveTo>
                  <a:pt x="44" y="5"/>
                </a:moveTo>
                <a:cubicBezTo>
                  <a:pt x="44" y="8"/>
                  <a:pt x="41" y="9"/>
                  <a:pt x="39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9"/>
                  <a:pt x="0" y="8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4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1" y="0"/>
                  <a:pt x="44" y="2"/>
                  <a:pt x="44" y="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1" name="Oval 2589"/>
          <p:cNvSpPr>
            <a:spLocks noChangeArrowheads="1"/>
          </p:cNvSpPr>
          <p:nvPr/>
        </p:nvSpPr>
        <p:spPr bwMode="auto">
          <a:xfrm>
            <a:off x="1437379" y="5527445"/>
            <a:ext cx="43294" cy="3607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2" name="Freeform 2590"/>
          <p:cNvSpPr>
            <a:spLocks/>
          </p:cNvSpPr>
          <p:nvPr/>
        </p:nvSpPr>
        <p:spPr bwMode="auto">
          <a:xfrm>
            <a:off x="5095684" y="4051137"/>
            <a:ext cx="54838" cy="44737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12" y="0"/>
              </a:cxn>
              <a:cxn ang="0">
                <a:pos x="0" y="8"/>
              </a:cxn>
              <a:cxn ang="0">
                <a:pos x="0" y="12"/>
              </a:cxn>
              <a:cxn ang="0">
                <a:pos x="12" y="22"/>
              </a:cxn>
              <a:cxn ang="0">
                <a:pos x="16" y="22"/>
              </a:cxn>
              <a:cxn ang="0">
                <a:pos x="27" y="12"/>
              </a:cxn>
              <a:cxn ang="0">
                <a:pos x="27" y="8"/>
              </a:cxn>
              <a:cxn ang="0">
                <a:pos x="16" y="0"/>
              </a:cxn>
            </a:cxnLst>
            <a:rect l="0" t="0" r="r" b="b"/>
            <a:pathLst>
              <a:path w="27" h="22">
                <a:moveTo>
                  <a:pt x="16" y="0"/>
                </a:moveTo>
                <a:cubicBezTo>
                  <a:pt x="12" y="0"/>
                  <a:pt x="12" y="0"/>
                  <a:pt x="12" y="0"/>
                </a:cubicBezTo>
                <a:cubicBezTo>
                  <a:pt x="6" y="0"/>
                  <a:pt x="0" y="2"/>
                  <a:pt x="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8"/>
                  <a:pt x="6" y="22"/>
                  <a:pt x="12" y="22"/>
                </a:cubicBezTo>
                <a:cubicBezTo>
                  <a:pt x="16" y="22"/>
                  <a:pt x="16" y="22"/>
                  <a:pt x="16" y="22"/>
                </a:cubicBezTo>
                <a:cubicBezTo>
                  <a:pt x="22" y="22"/>
                  <a:pt x="27" y="18"/>
                  <a:pt x="27" y="12"/>
                </a:cubicBezTo>
                <a:cubicBezTo>
                  <a:pt x="27" y="8"/>
                  <a:pt x="27" y="8"/>
                  <a:pt x="27" y="8"/>
                </a:cubicBezTo>
                <a:cubicBezTo>
                  <a:pt x="27" y="2"/>
                  <a:pt x="22" y="0"/>
                  <a:pt x="16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3" name="Freeform 2591"/>
          <p:cNvSpPr>
            <a:spLocks/>
          </p:cNvSpPr>
          <p:nvPr/>
        </p:nvSpPr>
        <p:spPr bwMode="auto">
          <a:xfrm>
            <a:off x="5157739" y="3999184"/>
            <a:ext cx="50509" cy="96689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10" y="0"/>
              </a:cxn>
              <a:cxn ang="0">
                <a:pos x="0" y="8"/>
              </a:cxn>
              <a:cxn ang="0">
                <a:pos x="0" y="37"/>
              </a:cxn>
              <a:cxn ang="0">
                <a:pos x="10" y="47"/>
              </a:cxn>
              <a:cxn ang="0">
                <a:pos x="13" y="47"/>
              </a:cxn>
              <a:cxn ang="0">
                <a:pos x="25" y="37"/>
              </a:cxn>
              <a:cxn ang="0">
                <a:pos x="25" y="8"/>
              </a:cxn>
              <a:cxn ang="0">
                <a:pos x="13" y="0"/>
              </a:cxn>
            </a:cxnLst>
            <a:rect l="0" t="0" r="r" b="b"/>
            <a:pathLst>
              <a:path w="25" h="47">
                <a:moveTo>
                  <a:pt x="13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2"/>
                  <a:pt x="0" y="8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3"/>
                  <a:pt x="4" y="47"/>
                  <a:pt x="10" y="47"/>
                </a:cubicBezTo>
                <a:cubicBezTo>
                  <a:pt x="13" y="47"/>
                  <a:pt x="13" y="47"/>
                  <a:pt x="13" y="47"/>
                </a:cubicBezTo>
                <a:cubicBezTo>
                  <a:pt x="19" y="47"/>
                  <a:pt x="25" y="43"/>
                  <a:pt x="25" y="37"/>
                </a:cubicBezTo>
                <a:cubicBezTo>
                  <a:pt x="25" y="8"/>
                  <a:pt x="25" y="8"/>
                  <a:pt x="25" y="8"/>
                </a:cubicBezTo>
                <a:cubicBezTo>
                  <a:pt x="25" y="2"/>
                  <a:pt x="19" y="0"/>
                  <a:pt x="1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4" name="Freeform 2592"/>
          <p:cNvSpPr>
            <a:spLocks/>
          </p:cNvSpPr>
          <p:nvPr/>
        </p:nvSpPr>
        <p:spPr bwMode="auto">
          <a:xfrm>
            <a:off x="5218350" y="3954447"/>
            <a:ext cx="47623" cy="141426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1" y="0"/>
              </a:cxn>
              <a:cxn ang="0">
                <a:pos x="0" y="12"/>
              </a:cxn>
              <a:cxn ang="0">
                <a:pos x="0" y="59"/>
              </a:cxn>
              <a:cxn ang="0">
                <a:pos x="11" y="69"/>
              </a:cxn>
              <a:cxn ang="0">
                <a:pos x="14" y="69"/>
              </a:cxn>
              <a:cxn ang="0">
                <a:pos x="23" y="59"/>
              </a:cxn>
              <a:cxn ang="0">
                <a:pos x="23" y="12"/>
              </a:cxn>
              <a:cxn ang="0">
                <a:pos x="14" y="0"/>
              </a:cxn>
            </a:cxnLst>
            <a:rect l="0" t="0" r="r" b="b"/>
            <a:pathLst>
              <a:path w="23" h="69">
                <a:moveTo>
                  <a:pt x="14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6"/>
                  <a:pt x="0" y="12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4"/>
                  <a:pt x="5" y="69"/>
                  <a:pt x="11" y="69"/>
                </a:cubicBezTo>
                <a:cubicBezTo>
                  <a:pt x="14" y="69"/>
                  <a:pt x="14" y="69"/>
                  <a:pt x="14" y="69"/>
                </a:cubicBezTo>
                <a:cubicBezTo>
                  <a:pt x="19" y="69"/>
                  <a:pt x="23" y="64"/>
                  <a:pt x="23" y="59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6"/>
                  <a:pt x="19" y="0"/>
                  <a:pt x="14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5" name="Freeform 2593"/>
          <p:cNvSpPr>
            <a:spLocks/>
          </p:cNvSpPr>
          <p:nvPr/>
        </p:nvSpPr>
        <p:spPr bwMode="auto">
          <a:xfrm>
            <a:off x="5274631" y="3906824"/>
            <a:ext cx="49066" cy="189048"/>
          </a:xfrm>
          <a:custGeom>
            <a:avLst/>
            <a:gdLst/>
            <a:ahLst/>
            <a:cxnLst>
              <a:cxn ang="0">
                <a:pos x="24" y="10"/>
              </a:cxn>
              <a:cxn ang="0">
                <a:pos x="13" y="0"/>
              </a:cxn>
              <a:cxn ang="0">
                <a:pos x="11" y="0"/>
              </a:cxn>
              <a:cxn ang="0">
                <a:pos x="0" y="10"/>
              </a:cxn>
              <a:cxn ang="0">
                <a:pos x="0" y="81"/>
              </a:cxn>
              <a:cxn ang="0">
                <a:pos x="11" y="92"/>
              </a:cxn>
              <a:cxn ang="0">
                <a:pos x="13" y="92"/>
              </a:cxn>
              <a:cxn ang="0">
                <a:pos x="24" y="81"/>
              </a:cxn>
              <a:cxn ang="0">
                <a:pos x="24" y="10"/>
              </a:cxn>
            </a:cxnLst>
            <a:rect l="0" t="0" r="r" b="b"/>
            <a:pathLst>
              <a:path w="24" h="92">
                <a:moveTo>
                  <a:pt x="24" y="10"/>
                </a:moveTo>
                <a:cubicBezTo>
                  <a:pt x="24" y="4"/>
                  <a:pt x="19" y="0"/>
                  <a:pt x="1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87"/>
                  <a:pt x="5" y="92"/>
                  <a:pt x="11" y="92"/>
                </a:cubicBezTo>
                <a:cubicBezTo>
                  <a:pt x="13" y="92"/>
                  <a:pt x="13" y="92"/>
                  <a:pt x="13" y="92"/>
                </a:cubicBezTo>
                <a:cubicBezTo>
                  <a:pt x="19" y="92"/>
                  <a:pt x="24" y="87"/>
                  <a:pt x="24" y="81"/>
                </a:cubicBezTo>
                <a:lnTo>
                  <a:pt x="24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6" name="Freeform 2594"/>
          <p:cNvSpPr>
            <a:spLocks/>
          </p:cNvSpPr>
          <p:nvPr/>
        </p:nvSpPr>
        <p:spPr bwMode="auto">
          <a:xfrm>
            <a:off x="5338128" y="3853428"/>
            <a:ext cx="46180" cy="242444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0" y="0"/>
              </a:cxn>
              <a:cxn ang="0">
                <a:pos x="0" y="11"/>
              </a:cxn>
              <a:cxn ang="0">
                <a:pos x="0" y="107"/>
              </a:cxn>
              <a:cxn ang="0">
                <a:pos x="10" y="118"/>
              </a:cxn>
              <a:cxn ang="0">
                <a:pos x="12" y="118"/>
              </a:cxn>
              <a:cxn ang="0">
                <a:pos x="23" y="107"/>
              </a:cxn>
              <a:cxn ang="0">
                <a:pos x="23" y="11"/>
              </a:cxn>
              <a:cxn ang="0">
                <a:pos x="12" y="0"/>
              </a:cxn>
            </a:cxnLst>
            <a:rect l="0" t="0" r="r" b="b"/>
            <a:pathLst>
              <a:path w="23" h="118">
                <a:moveTo>
                  <a:pt x="12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13"/>
                  <a:pt x="4" y="118"/>
                  <a:pt x="10" y="118"/>
                </a:cubicBezTo>
                <a:cubicBezTo>
                  <a:pt x="12" y="118"/>
                  <a:pt x="12" y="118"/>
                  <a:pt x="12" y="118"/>
                </a:cubicBezTo>
                <a:cubicBezTo>
                  <a:pt x="18" y="118"/>
                  <a:pt x="23" y="113"/>
                  <a:pt x="23" y="107"/>
                </a:cubicBezTo>
                <a:cubicBezTo>
                  <a:pt x="23" y="11"/>
                  <a:pt x="23" y="11"/>
                  <a:pt x="23" y="11"/>
                </a:cubicBezTo>
                <a:cubicBezTo>
                  <a:pt x="23" y="5"/>
                  <a:pt x="18" y="0"/>
                  <a:pt x="12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7" name="Freeform 2595"/>
          <p:cNvSpPr>
            <a:spLocks/>
          </p:cNvSpPr>
          <p:nvPr/>
        </p:nvSpPr>
        <p:spPr bwMode="auto">
          <a:xfrm>
            <a:off x="5088470" y="3710561"/>
            <a:ext cx="295839" cy="259761"/>
          </a:xfrm>
          <a:custGeom>
            <a:avLst/>
            <a:gdLst/>
            <a:ahLst/>
            <a:cxnLst>
              <a:cxn ang="0">
                <a:pos x="144" y="5"/>
              </a:cxn>
              <a:cxn ang="0">
                <a:pos x="133" y="1"/>
              </a:cxn>
              <a:cxn ang="0">
                <a:pos x="96" y="15"/>
              </a:cxn>
              <a:cxn ang="0">
                <a:pos x="92" y="26"/>
              </a:cxn>
              <a:cxn ang="0">
                <a:pos x="99" y="32"/>
              </a:cxn>
              <a:cxn ang="0">
                <a:pos x="102" y="31"/>
              </a:cxn>
              <a:cxn ang="0">
                <a:pos x="116" y="26"/>
              </a:cxn>
              <a:cxn ang="0">
                <a:pos x="6" y="110"/>
              </a:cxn>
              <a:cxn ang="0">
                <a:pos x="1" y="121"/>
              </a:cxn>
              <a:cxn ang="0">
                <a:pos x="9" y="127"/>
              </a:cxn>
              <a:cxn ang="0">
                <a:pos x="12" y="126"/>
              </a:cxn>
              <a:cxn ang="0">
                <a:pos x="126" y="42"/>
              </a:cxn>
              <a:cxn ang="0">
                <a:pos x="126" y="50"/>
              </a:cxn>
              <a:cxn ang="0">
                <a:pos x="135" y="58"/>
              </a:cxn>
              <a:cxn ang="0">
                <a:pos x="145" y="50"/>
              </a:cxn>
              <a:cxn ang="0">
                <a:pos x="145" y="11"/>
              </a:cxn>
              <a:cxn ang="0">
                <a:pos x="145" y="11"/>
              </a:cxn>
              <a:cxn ang="0">
                <a:pos x="144" y="5"/>
              </a:cxn>
            </a:cxnLst>
            <a:rect l="0" t="0" r="r" b="b"/>
            <a:pathLst>
              <a:path w="145" h="127">
                <a:moveTo>
                  <a:pt x="144" y="5"/>
                </a:moveTo>
                <a:cubicBezTo>
                  <a:pt x="142" y="2"/>
                  <a:pt x="137" y="0"/>
                  <a:pt x="133" y="1"/>
                </a:cubicBezTo>
                <a:cubicBezTo>
                  <a:pt x="96" y="15"/>
                  <a:pt x="96" y="15"/>
                  <a:pt x="96" y="15"/>
                </a:cubicBezTo>
                <a:cubicBezTo>
                  <a:pt x="92" y="17"/>
                  <a:pt x="90" y="22"/>
                  <a:pt x="92" y="26"/>
                </a:cubicBezTo>
                <a:cubicBezTo>
                  <a:pt x="93" y="30"/>
                  <a:pt x="96" y="32"/>
                  <a:pt x="99" y="32"/>
                </a:cubicBezTo>
                <a:cubicBezTo>
                  <a:pt x="100" y="32"/>
                  <a:pt x="101" y="31"/>
                  <a:pt x="102" y="31"/>
                </a:cubicBezTo>
                <a:cubicBezTo>
                  <a:pt x="116" y="26"/>
                  <a:pt x="116" y="26"/>
                  <a:pt x="116" y="26"/>
                </a:cubicBezTo>
                <a:cubicBezTo>
                  <a:pt x="74" y="85"/>
                  <a:pt x="7" y="110"/>
                  <a:pt x="6" y="110"/>
                </a:cubicBezTo>
                <a:cubicBezTo>
                  <a:pt x="2" y="112"/>
                  <a:pt x="0" y="117"/>
                  <a:pt x="1" y="121"/>
                </a:cubicBezTo>
                <a:cubicBezTo>
                  <a:pt x="3" y="124"/>
                  <a:pt x="6" y="127"/>
                  <a:pt x="9" y="127"/>
                </a:cubicBezTo>
                <a:cubicBezTo>
                  <a:pt x="10" y="127"/>
                  <a:pt x="12" y="126"/>
                  <a:pt x="12" y="126"/>
                </a:cubicBezTo>
                <a:cubicBezTo>
                  <a:pt x="16" y="125"/>
                  <a:pt x="79" y="101"/>
                  <a:pt x="126" y="42"/>
                </a:cubicBezTo>
                <a:cubicBezTo>
                  <a:pt x="126" y="50"/>
                  <a:pt x="126" y="50"/>
                  <a:pt x="126" y="50"/>
                </a:cubicBezTo>
                <a:cubicBezTo>
                  <a:pt x="126" y="54"/>
                  <a:pt x="131" y="58"/>
                  <a:pt x="135" y="58"/>
                </a:cubicBezTo>
                <a:cubicBezTo>
                  <a:pt x="140" y="58"/>
                  <a:pt x="145" y="54"/>
                  <a:pt x="145" y="50"/>
                </a:cubicBezTo>
                <a:cubicBezTo>
                  <a:pt x="145" y="11"/>
                  <a:pt x="145" y="11"/>
                  <a:pt x="145" y="11"/>
                </a:cubicBezTo>
                <a:cubicBezTo>
                  <a:pt x="145" y="11"/>
                  <a:pt x="145" y="11"/>
                  <a:pt x="145" y="11"/>
                </a:cubicBezTo>
                <a:cubicBezTo>
                  <a:pt x="145" y="9"/>
                  <a:pt x="145" y="7"/>
                  <a:pt x="144" y="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668" name="Freeform 2596"/>
          <p:cNvSpPr>
            <a:spLocks noEditPoints="1"/>
          </p:cNvSpPr>
          <p:nvPr/>
        </p:nvSpPr>
        <p:spPr bwMode="auto">
          <a:xfrm>
            <a:off x="3822855" y="1403015"/>
            <a:ext cx="282851" cy="528181"/>
          </a:xfrm>
          <a:custGeom>
            <a:avLst/>
            <a:gdLst/>
            <a:ahLst/>
            <a:cxnLst>
              <a:cxn ang="0">
                <a:pos x="138" y="171"/>
              </a:cxn>
              <a:cxn ang="0">
                <a:pos x="134" y="191"/>
              </a:cxn>
              <a:cxn ang="0">
                <a:pos x="122" y="209"/>
              </a:cxn>
              <a:cxn ang="0">
                <a:pos x="104" y="224"/>
              </a:cxn>
              <a:cxn ang="0">
                <a:pos x="80" y="233"/>
              </a:cxn>
              <a:cxn ang="0">
                <a:pos x="80" y="258"/>
              </a:cxn>
              <a:cxn ang="0">
                <a:pos x="63" y="258"/>
              </a:cxn>
              <a:cxn ang="0">
                <a:pos x="63" y="235"/>
              </a:cxn>
              <a:cxn ang="0">
                <a:pos x="61" y="235"/>
              </a:cxn>
              <a:cxn ang="0">
                <a:pos x="59" y="236"/>
              </a:cxn>
              <a:cxn ang="0">
                <a:pos x="42" y="234"/>
              </a:cxn>
              <a:cxn ang="0">
                <a:pos x="26" y="231"/>
              </a:cxn>
              <a:cxn ang="0">
                <a:pos x="13" y="227"/>
              </a:cxn>
              <a:cxn ang="0">
                <a:pos x="0" y="220"/>
              </a:cxn>
              <a:cxn ang="0">
                <a:pos x="10" y="189"/>
              </a:cxn>
              <a:cxn ang="0">
                <a:pos x="20" y="195"/>
              </a:cxn>
              <a:cxn ang="0">
                <a:pos x="33" y="201"/>
              </a:cxn>
              <a:cxn ang="0">
                <a:pos x="48" y="206"/>
              </a:cxn>
              <a:cxn ang="0">
                <a:pos x="63" y="209"/>
              </a:cxn>
              <a:cxn ang="0">
                <a:pos x="63" y="144"/>
              </a:cxn>
              <a:cxn ang="0">
                <a:pos x="43" y="135"/>
              </a:cxn>
              <a:cxn ang="0">
                <a:pos x="25" y="123"/>
              </a:cxn>
              <a:cxn ang="0">
                <a:pos x="12" y="105"/>
              </a:cxn>
              <a:cxn ang="0">
                <a:pos x="7" y="78"/>
              </a:cxn>
              <a:cxn ang="0">
                <a:pos x="10" y="62"/>
              </a:cxn>
              <a:cxn ang="0">
                <a:pos x="21" y="45"/>
              </a:cxn>
              <a:cxn ang="0">
                <a:pos x="39" y="31"/>
              </a:cxn>
              <a:cxn ang="0">
                <a:pos x="63" y="23"/>
              </a:cxn>
              <a:cxn ang="0">
                <a:pos x="63" y="0"/>
              </a:cxn>
              <a:cxn ang="0">
                <a:pos x="80" y="0"/>
              </a:cxn>
              <a:cxn ang="0">
                <a:pos x="80" y="21"/>
              </a:cxn>
              <a:cxn ang="0">
                <a:pos x="80" y="21"/>
              </a:cxn>
              <a:cxn ang="0">
                <a:pos x="105" y="22"/>
              </a:cxn>
              <a:cxn ang="0">
                <a:pos x="128" y="26"/>
              </a:cxn>
              <a:cxn ang="0">
                <a:pos x="122" y="57"/>
              </a:cxn>
              <a:cxn ang="0">
                <a:pos x="101" y="50"/>
              </a:cxn>
              <a:cxn ang="0">
                <a:pos x="80" y="47"/>
              </a:cxn>
              <a:cxn ang="0">
                <a:pos x="80" y="105"/>
              </a:cxn>
              <a:cxn ang="0">
                <a:pos x="100" y="113"/>
              </a:cxn>
              <a:cxn ang="0">
                <a:pos x="119" y="125"/>
              </a:cxn>
              <a:cxn ang="0">
                <a:pos x="132" y="144"/>
              </a:cxn>
              <a:cxn ang="0">
                <a:pos x="138" y="171"/>
              </a:cxn>
              <a:cxn ang="0">
                <a:pos x="42" y="72"/>
              </a:cxn>
              <a:cxn ang="0">
                <a:pos x="48" y="87"/>
              </a:cxn>
              <a:cxn ang="0">
                <a:pos x="63" y="97"/>
              </a:cxn>
              <a:cxn ang="0">
                <a:pos x="63" y="48"/>
              </a:cxn>
              <a:cxn ang="0">
                <a:pos x="50" y="51"/>
              </a:cxn>
              <a:cxn ang="0">
                <a:pos x="44" y="59"/>
              </a:cxn>
              <a:cxn ang="0">
                <a:pos x="42" y="72"/>
              </a:cxn>
              <a:cxn ang="0">
                <a:pos x="101" y="177"/>
              </a:cxn>
              <a:cxn ang="0">
                <a:pos x="96" y="161"/>
              </a:cxn>
              <a:cxn ang="0">
                <a:pos x="80" y="151"/>
              </a:cxn>
              <a:cxn ang="0">
                <a:pos x="80" y="208"/>
              </a:cxn>
              <a:cxn ang="0">
                <a:pos x="86" y="206"/>
              </a:cxn>
              <a:cxn ang="0">
                <a:pos x="91" y="204"/>
              </a:cxn>
              <a:cxn ang="0">
                <a:pos x="99" y="195"/>
              </a:cxn>
              <a:cxn ang="0">
                <a:pos x="101" y="177"/>
              </a:cxn>
            </a:cxnLst>
            <a:rect l="0" t="0" r="r" b="b"/>
            <a:pathLst>
              <a:path w="138" h="258">
                <a:moveTo>
                  <a:pt x="138" y="171"/>
                </a:moveTo>
                <a:cubicBezTo>
                  <a:pt x="138" y="178"/>
                  <a:pt x="136" y="184"/>
                  <a:pt x="134" y="191"/>
                </a:cubicBezTo>
                <a:cubicBezTo>
                  <a:pt x="131" y="197"/>
                  <a:pt x="127" y="203"/>
                  <a:pt x="122" y="209"/>
                </a:cubicBezTo>
                <a:cubicBezTo>
                  <a:pt x="117" y="215"/>
                  <a:pt x="111" y="220"/>
                  <a:pt x="104" y="224"/>
                </a:cubicBezTo>
                <a:cubicBezTo>
                  <a:pt x="97" y="228"/>
                  <a:pt x="89" y="231"/>
                  <a:pt x="80" y="233"/>
                </a:cubicBezTo>
                <a:cubicBezTo>
                  <a:pt x="80" y="258"/>
                  <a:pt x="80" y="258"/>
                  <a:pt x="80" y="258"/>
                </a:cubicBezTo>
                <a:cubicBezTo>
                  <a:pt x="63" y="258"/>
                  <a:pt x="63" y="258"/>
                  <a:pt x="63" y="258"/>
                </a:cubicBezTo>
                <a:cubicBezTo>
                  <a:pt x="63" y="235"/>
                  <a:pt x="63" y="235"/>
                  <a:pt x="63" y="235"/>
                </a:cubicBezTo>
                <a:cubicBezTo>
                  <a:pt x="62" y="235"/>
                  <a:pt x="62" y="235"/>
                  <a:pt x="61" y="235"/>
                </a:cubicBezTo>
                <a:cubicBezTo>
                  <a:pt x="61" y="235"/>
                  <a:pt x="60" y="236"/>
                  <a:pt x="59" y="236"/>
                </a:cubicBezTo>
                <a:cubicBezTo>
                  <a:pt x="53" y="236"/>
                  <a:pt x="47" y="235"/>
                  <a:pt x="42" y="234"/>
                </a:cubicBezTo>
                <a:cubicBezTo>
                  <a:pt x="36" y="234"/>
                  <a:pt x="31" y="233"/>
                  <a:pt x="26" y="231"/>
                </a:cubicBezTo>
                <a:cubicBezTo>
                  <a:pt x="22" y="230"/>
                  <a:pt x="17" y="228"/>
                  <a:pt x="13" y="227"/>
                </a:cubicBezTo>
                <a:cubicBezTo>
                  <a:pt x="8" y="225"/>
                  <a:pt x="4" y="223"/>
                  <a:pt x="0" y="220"/>
                </a:cubicBezTo>
                <a:cubicBezTo>
                  <a:pt x="10" y="189"/>
                  <a:pt x="10" y="189"/>
                  <a:pt x="10" y="189"/>
                </a:cubicBezTo>
                <a:cubicBezTo>
                  <a:pt x="12" y="191"/>
                  <a:pt x="16" y="193"/>
                  <a:pt x="20" y="195"/>
                </a:cubicBezTo>
                <a:cubicBezTo>
                  <a:pt x="24" y="197"/>
                  <a:pt x="29" y="199"/>
                  <a:pt x="33" y="201"/>
                </a:cubicBezTo>
                <a:cubicBezTo>
                  <a:pt x="38" y="203"/>
                  <a:pt x="43" y="205"/>
                  <a:pt x="48" y="206"/>
                </a:cubicBezTo>
                <a:cubicBezTo>
                  <a:pt x="53" y="208"/>
                  <a:pt x="58" y="208"/>
                  <a:pt x="63" y="209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56" y="141"/>
                  <a:pt x="50" y="138"/>
                  <a:pt x="43" y="135"/>
                </a:cubicBezTo>
                <a:cubicBezTo>
                  <a:pt x="36" y="132"/>
                  <a:pt x="30" y="128"/>
                  <a:pt x="25" y="123"/>
                </a:cubicBezTo>
                <a:cubicBezTo>
                  <a:pt x="19" y="118"/>
                  <a:pt x="15" y="112"/>
                  <a:pt x="12" y="105"/>
                </a:cubicBezTo>
                <a:cubicBezTo>
                  <a:pt x="8" y="98"/>
                  <a:pt x="7" y="89"/>
                  <a:pt x="7" y="78"/>
                </a:cubicBezTo>
                <a:cubicBezTo>
                  <a:pt x="7" y="73"/>
                  <a:pt x="8" y="67"/>
                  <a:pt x="10" y="62"/>
                </a:cubicBezTo>
                <a:cubicBezTo>
                  <a:pt x="13" y="56"/>
                  <a:pt x="17" y="50"/>
                  <a:pt x="21" y="45"/>
                </a:cubicBezTo>
                <a:cubicBezTo>
                  <a:pt x="26" y="40"/>
                  <a:pt x="32" y="35"/>
                  <a:pt x="39" y="31"/>
                </a:cubicBezTo>
                <a:cubicBezTo>
                  <a:pt x="46" y="27"/>
                  <a:pt x="54" y="24"/>
                  <a:pt x="63" y="23"/>
                </a:cubicBezTo>
                <a:cubicBezTo>
                  <a:pt x="63" y="0"/>
                  <a:pt x="63" y="0"/>
                  <a:pt x="63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21"/>
                  <a:pt x="80" y="21"/>
                  <a:pt x="80" y="21"/>
                </a:cubicBezTo>
                <a:cubicBezTo>
                  <a:pt x="80" y="21"/>
                  <a:pt x="80" y="21"/>
                  <a:pt x="80" y="21"/>
                </a:cubicBezTo>
                <a:cubicBezTo>
                  <a:pt x="89" y="21"/>
                  <a:pt x="98" y="21"/>
                  <a:pt x="105" y="22"/>
                </a:cubicBezTo>
                <a:cubicBezTo>
                  <a:pt x="113" y="23"/>
                  <a:pt x="121" y="24"/>
                  <a:pt x="128" y="26"/>
                </a:cubicBezTo>
                <a:cubicBezTo>
                  <a:pt x="122" y="57"/>
                  <a:pt x="122" y="57"/>
                  <a:pt x="122" y="57"/>
                </a:cubicBezTo>
                <a:cubicBezTo>
                  <a:pt x="116" y="55"/>
                  <a:pt x="108" y="52"/>
                  <a:pt x="101" y="50"/>
                </a:cubicBezTo>
                <a:cubicBezTo>
                  <a:pt x="94" y="49"/>
                  <a:pt x="87" y="48"/>
                  <a:pt x="80" y="47"/>
                </a:cubicBezTo>
                <a:cubicBezTo>
                  <a:pt x="80" y="105"/>
                  <a:pt x="80" y="105"/>
                  <a:pt x="80" y="105"/>
                </a:cubicBezTo>
                <a:cubicBezTo>
                  <a:pt x="87" y="107"/>
                  <a:pt x="93" y="110"/>
                  <a:pt x="100" y="113"/>
                </a:cubicBezTo>
                <a:cubicBezTo>
                  <a:pt x="107" y="116"/>
                  <a:pt x="113" y="120"/>
                  <a:pt x="119" y="125"/>
                </a:cubicBezTo>
                <a:cubicBezTo>
                  <a:pt x="124" y="130"/>
                  <a:pt x="129" y="136"/>
                  <a:pt x="132" y="144"/>
                </a:cubicBezTo>
                <a:cubicBezTo>
                  <a:pt x="136" y="151"/>
                  <a:pt x="138" y="160"/>
                  <a:pt x="138" y="171"/>
                </a:cubicBezTo>
                <a:close/>
                <a:moveTo>
                  <a:pt x="42" y="72"/>
                </a:moveTo>
                <a:cubicBezTo>
                  <a:pt x="42" y="78"/>
                  <a:pt x="44" y="83"/>
                  <a:pt x="48" y="87"/>
                </a:cubicBezTo>
                <a:cubicBezTo>
                  <a:pt x="52" y="91"/>
                  <a:pt x="57" y="94"/>
                  <a:pt x="63" y="97"/>
                </a:cubicBezTo>
                <a:cubicBezTo>
                  <a:pt x="63" y="48"/>
                  <a:pt x="63" y="48"/>
                  <a:pt x="63" y="48"/>
                </a:cubicBezTo>
                <a:cubicBezTo>
                  <a:pt x="58" y="48"/>
                  <a:pt x="53" y="49"/>
                  <a:pt x="50" y="51"/>
                </a:cubicBezTo>
                <a:cubicBezTo>
                  <a:pt x="47" y="53"/>
                  <a:pt x="45" y="55"/>
                  <a:pt x="44" y="59"/>
                </a:cubicBezTo>
                <a:cubicBezTo>
                  <a:pt x="43" y="62"/>
                  <a:pt x="42" y="67"/>
                  <a:pt x="42" y="72"/>
                </a:cubicBezTo>
                <a:close/>
                <a:moveTo>
                  <a:pt x="101" y="177"/>
                </a:moveTo>
                <a:cubicBezTo>
                  <a:pt x="101" y="170"/>
                  <a:pt x="100" y="165"/>
                  <a:pt x="96" y="161"/>
                </a:cubicBezTo>
                <a:cubicBezTo>
                  <a:pt x="92" y="158"/>
                  <a:pt x="86" y="154"/>
                  <a:pt x="80" y="151"/>
                </a:cubicBezTo>
                <a:cubicBezTo>
                  <a:pt x="80" y="208"/>
                  <a:pt x="80" y="208"/>
                  <a:pt x="80" y="208"/>
                </a:cubicBezTo>
                <a:cubicBezTo>
                  <a:pt x="82" y="207"/>
                  <a:pt x="84" y="207"/>
                  <a:pt x="86" y="206"/>
                </a:cubicBezTo>
                <a:cubicBezTo>
                  <a:pt x="88" y="206"/>
                  <a:pt x="90" y="205"/>
                  <a:pt x="91" y="204"/>
                </a:cubicBezTo>
                <a:cubicBezTo>
                  <a:pt x="94" y="203"/>
                  <a:pt x="97" y="200"/>
                  <a:pt x="99" y="195"/>
                </a:cubicBezTo>
                <a:cubicBezTo>
                  <a:pt x="101" y="191"/>
                  <a:pt x="101" y="185"/>
                  <a:pt x="101" y="17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940" name="Oval 939"/>
          <p:cNvSpPr/>
          <p:nvPr/>
        </p:nvSpPr>
        <p:spPr>
          <a:xfrm>
            <a:off x="4648200" y="2209800"/>
            <a:ext cx="1143000" cy="1143000"/>
          </a:xfrm>
          <a:prstGeom prst="ellipse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 Black" charset="0"/>
              </a:rPr>
              <a:t>02</a:t>
            </a:r>
          </a:p>
        </p:txBody>
      </p:sp>
      <p:sp>
        <p:nvSpPr>
          <p:cNvPr id="941" name="Oval 940"/>
          <p:cNvSpPr/>
          <p:nvPr/>
        </p:nvSpPr>
        <p:spPr>
          <a:xfrm>
            <a:off x="4648200" y="4606636"/>
            <a:ext cx="1143000" cy="1143000"/>
          </a:xfrm>
          <a:prstGeom prst="ellipse">
            <a:avLst/>
          </a:prstGeom>
          <a:solidFill>
            <a:srgbClr val="57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 Black" charset="0"/>
              </a:rPr>
              <a:t>03</a:t>
            </a:r>
          </a:p>
        </p:txBody>
      </p:sp>
      <p:sp>
        <p:nvSpPr>
          <p:cNvPr id="942" name="Oval 941"/>
          <p:cNvSpPr/>
          <p:nvPr/>
        </p:nvSpPr>
        <p:spPr>
          <a:xfrm>
            <a:off x="2190606" y="3581400"/>
            <a:ext cx="1143000" cy="1143000"/>
          </a:xfrm>
          <a:prstGeom prst="ellipse">
            <a:avLst/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 Black" charset="0"/>
              </a:rPr>
              <a:t>01</a:t>
            </a:r>
          </a:p>
        </p:txBody>
      </p:sp>
      <p:sp>
        <p:nvSpPr>
          <p:cNvPr id="943" name="Rectangle 942"/>
          <p:cNvSpPr/>
          <p:nvPr/>
        </p:nvSpPr>
        <p:spPr>
          <a:xfrm>
            <a:off x="5274631" y="1238253"/>
            <a:ext cx="6155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6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6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6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6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 err="1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600" dirty="0" smtClean="0">
                <a:solidFill>
                  <a:srgbClr val="573E7F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</a:p>
        </p:txBody>
      </p:sp>
      <p:sp>
        <p:nvSpPr>
          <p:cNvPr id="76" name="Rectangle 75"/>
          <p:cNvSpPr/>
          <p:nvPr/>
        </p:nvSpPr>
        <p:spPr>
          <a:xfrm rot="5400000">
            <a:off x="1358832" y="695121"/>
            <a:ext cx="45720" cy="1344168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7BF37"/>
              </a:solidFill>
              <a:latin typeface="Arial Regular" charset="0"/>
            </a:endParaRPr>
          </a:p>
        </p:txBody>
      </p:sp>
      <p:sp>
        <p:nvSpPr>
          <p:cNvPr id="78" name="Freeform 2584"/>
          <p:cNvSpPr>
            <a:spLocks/>
          </p:cNvSpPr>
          <p:nvPr/>
        </p:nvSpPr>
        <p:spPr bwMode="auto">
          <a:xfrm>
            <a:off x="8077200" y="2302360"/>
            <a:ext cx="355000" cy="412257"/>
          </a:xfrm>
          <a:custGeom>
            <a:avLst/>
            <a:gdLst/>
            <a:ahLst/>
            <a:cxnLst>
              <a:cxn ang="0">
                <a:pos x="131" y="152"/>
              </a:cxn>
              <a:cxn ang="0">
                <a:pos x="0" y="152"/>
              </a:cxn>
              <a:cxn ang="0">
                <a:pos x="42" y="69"/>
              </a:cxn>
              <a:cxn ang="0">
                <a:pos x="26" y="39"/>
              </a:cxn>
              <a:cxn ang="0">
                <a:pos x="65" y="0"/>
              </a:cxn>
              <a:cxn ang="0">
                <a:pos x="104" y="39"/>
              </a:cxn>
              <a:cxn ang="0">
                <a:pos x="89" y="69"/>
              </a:cxn>
              <a:cxn ang="0">
                <a:pos x="131" y="152"/>
              </a:cxn>
            </a:cxnLst>
            <a:rect l="0" t="0" r="r" b="b"/>
            <a:pathLst>
              <a:path w="131" h="152">
                <a:moveTo>
                  <a:pt x="131" y="152"/>
                </a:moveTo>
                <a:cubicBezTo>
                  <a:pt x="0" y="152"/>
                  <a:pt x="0" y="152"/>
                  <a:pt x="0" y="152"/>
                </a:cubicBezTo>
                <a:cubicBezTo>
                  <a:pt x="0" y="119"/>
                  <a:pt x="17" y="82"/>
                  <a:pt x="42" y="69"/>
                </a:cubicBezTo>
                <a:cubicBezTo>
                  <a:pt x="32" y="62"/>
                  <a:pt x="26" y="52"/>
                  <a:pt x="26" y="39"/>
                </a:cubicBezTo>
                <a:cubicBezTo>
                  <a:pt x="26" y="17"/>
                  <a:pt x="44" y="0"/>
                  <a:pt x="65" y="0"/>
                </a:cubicBezTo>
                <a:cubicBezTo>
                  <a:pt x="87" y="0"/>
                  <a:pt x="104" y="18"/>
                  <a:pt x="104" y="39"/>
                </a:cubicBezTo>
                <a:cubicBezTo>
                  <a:pt x="104" y="52"/>
                  <a:pt x="98" y="62"/>
                  <a:pt x="89" y="69"/>
                </a:cubicBezTo>
                <a:cubicBezTo>
                  <a:pt x="113" y="82"/>
                  <a:pt x="131" y="119"/>
                  <a:pt x="131" y="152"/>
                </a:cubicBezTo>
                <a:close/>
              </a:path>
            </a:pathLst>
          </a:custGeom>
          <a:solidFill>
            <a:srgbClr val="573E7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79" name="Freeform 2585"/>
          <p:cNvSpPr>
            <a:spLocks/>
          </p:cNvSpPr>
          <p:nvPr/>
        </p:nvSpPr>
        <p:spPr bwMode="auto">
          <a:xfrm>
            <a:off x="8406380" y="2421647"/>
            <a:ext cx="204221" cy="301559"/>
          </a:xfrm>
          <a:custGeom>
            <a:avLst/>
            <a:gdLst/>
            <a:ahLst/>
            <a:cxnLst>
              <a:cxn ang="0">
                <a:pos x="11" y="49"/>
              </a:cxn>
              <a:cxn ang="0">
                <a:pos x="0" y="28"/>
              </a:cxn>
              <a:cxn ang="0">
                <a:pos x="28" y="0"/>
              </a:cxn>
              <a:cxn ang="0">
                <a:pos x="56" y="28"/>
              </a:cxn>
              <a:cxn ang="0">
                <a:pos x="45" y="50"/>
              </a:cxn>
              <a:cxn ang="0">
                <a:pos x="75" y="111"/>
              </a:cxn>
              <a:cxn ang="0">
                <a:pos x="15" y="111"/>
              </a:cxn>
              <a:cxn ang="0">
                <a:pos x="2" y="57"/>
              </a:cxn>
              <a:cxn ang="0">
                <a:pos x="11" y="49"/>
              </a:cxn>
            </a:cxnLst>
            <a:rect l="0" t="0" r="r" b="b"/>
            <a:pathLst>
              <a:path w="75" h="111">
                <a:moveTo>
                  <a:pt x="11" y="49"/>
                </a:moveTo>
                <a:cubicBezTo>
                  <a:pt x="5" y="44"/>
                  <a:pt x="0" y="37"/>
                  <a:pt x="0" y="28"/>
                </a:cubicBezTo>
                <a:cubicBezTo>
                  <a:pt x="0" y="12"/>
                  <a:pt x="13" y="0"/>
                  <a:pt x="28" y="0"/>
                </a:cubicBezTo>
                <a:cubicBezTo>
                  <a:pt x="43" y="0"/>
                  <a:pt x="56" y="13"/>
                  <a:pt x="56" y="28"/>
                </a:cubicBezTo>
                <a:cubicBezTo>
                  <a:pt x="56" y="37"/>
                  <a:pt x="51" y="45"/>
                  <a:pt x="45" y="50"/>
                </a:cubicBezTo>
                <a:cubicBezTo>
                  <a:pt x="62" y="60"/>
                  <a:pt x="75" y="84"/>
                  <a:pt x="75" y="111"/>
                </a:cubicBezTo>
                <a:cubicBezTo>
                  <a:pt x="15" y="111"/>
                  <a:pt x="15" y="111"/>
                  <a:pt x="15" y="111"/>
                </a:cubicBezTo>
                <a:cubicBezTo>
                  <a:pt x="15" y="95"/>
                  <a:pt x="10" y="73"/>
                  <a:pt x="2" y="57"/>
                </a:cubicBezTo>
                <a:cubicBezTo>
                  <a:pt x="5" y="55"/>
                  <a:pt x="8" y="51"/>
                  <a:pt x="11" y="49"/>
                </a:cubicBezTo>
                <a:close/>
              </a:path>
            </a:pathLst>
          </a:custGeom>
          <a:solidFill>
            <a:srgbClr val="573E7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58416" y="4380674"/>
            <a:ext cx="475985" cy="619943"/>
            <a:chOff x="5239281" y="3862960"/>
            <a:chExt cx="295839" cy="385313"/>
          </a:xfrm>
          <a:solidFill>
            <a:srgbClr val="573E7F"/>
          </a:solidFill>
        </p:grpSpPr>
        <p:sp>
          <p:nvSpPr>
            <p:cNvPr id="80" name="Freeform 2590"/>
            <p:cNvSpPr>
              <a:spLocks/>
            </p:cNvSpPr>
            <p:nvPr/>
          </p:nvSpPr>
          <p:spPr bwMode="auto">
            <a:xfrm>
              <a:off x="5246496" y="4203536"/>
              <a:ext cx="54838" cy="4473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0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12" y="22"/>
                </a:cxn>
                <a:cxn ang="0">
                  <a:pos x="16" y="22"/>
                </a:cxn>
                <a:cxn ang="0">
                  <a:pos x="27" y="12"/>
                </a:cxn>
                <a:cxn ang="0">
                  <a:pos x="27" y="8"/>
                </a:cxn>
                <a:cxn ang="0">
                  <a:pos x="16" y="0"/>
                </a:cxn>
              </a:cxnLst>
              <a:rect l="0" t="0" r="r" b="b"/>
              <a:pathLst>
                <a:path w="27" h="22">
                  <a:moveTo>
                    <a:pt x="1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2"/>
                    <a:pt x="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8"/>
                    <a:pt x="6" y="22"/>
                    <a:pt x="12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22" y="22"/>
                    <a:pt x="27" y="18"/>
                    <a:pt x="27" y="12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7" y="2"/>
                    <a:pt x="22" y="0"/>
                    <a:pt x="1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1" name="Freeform 2591"/>
            <p:cNvSpPr>
              <a:spLocks/>
            </p:cNvSpPr>
            <p:nvPr/>
          </p:nvSpPr>
          <p:spPr bwMode="auto">
            <a:xfrm>
              <a:off x="5308550" y="4151583"/>
              <a:ext cx="50509" cy="9668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0" y="0"/>
                </a:cxn>
                <a:cxn ang="0">
                  <a:pos x="0" y="8"/>
                </a:cxn>
                <a:cxn ang="0">
                  <a:pos x="0" y="37"/>
                </a:cxn>
                <a:cxn ang="0">
                  <a:pos x="10" y="47"/>
                </a:cxn>
                <a:cxn ang="0">
                  <a:pos x="13" y="47"/>
                </a:cxn>
                <a:cxn ang="0">
                  <a:pos x="25" y="37"/>
                </a:cxn>
                <a:cxn ang="0">
                  <a:pos x="25" y="8"/>
                </a:cxn>
                <a:cxn ang="0">
                  <a:pos x="13" y="0"/>
                </a:cxn>
              </a:cxnLst>
              <a:rect l="0" t="0" r="r" b="b"/>
              <a:pathLst>
                <a:path w="25" h="47">
                  <a:moveTo>
                    <a:pt x="13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2"/>
                    <a:pt x="0" y="8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3"/>
                    <a:pt x="4" y="47"/>
                    <a:pt x="10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9" y="47"/>
                    <a:pt x="25" y="43"/>
                    <a:pt x="25" y="37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2"/>
                    <a:pt x="19" y="0"/>
                    <a:pt x="1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2" name="Freeform 2592"/>
            <p:cNvSpPr>
              <a:spLocks/>
            </p:cNvSpPr>
            <p:nvPr/>
          </p:nvSpPr>
          <p:spPr bwMode="auto">
            <a:xfrm>
              <a:off x="5369161" y="4106847"/>
              <a:ext cx="47623" cy="141426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0"/>
                </a:cxn>
                <a:cxn ang="0">
                  <a:pos x="0" y="12"/>
                </a:cxn>
                <a:cxn ang="0">
                  <a:pos x="0" y="59"/>
                </a:cxn>
                <a:cxn ang="0">
                  <a:pos x="11" y="69"/>
                </a:cxn>
                <a:cxn ang="0">
                  <a:pos x="14" y="69"/>
                </a:cxn>
                <a:cxn ang="0">
                  <a:pos x="23" y="59"/>
                </a:cxn>
                <a:cxn ang="0">
                  <a:pos x="23" y="12"/>
                </a:cxn>
                <a:cxn ang="0">
                  <a:pos x="14" y="0"/>
                </a:cxn>
              </a:cxnLst>
              <a:rect l="0" t="0" r="r" b="b"/>
              <a:pathLst>
                <a:path w="23" h="69">
                  <a:moveTo>
                    <a:pt x="1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5" y="69"/>
                    <a:pt x="11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9" y="69"/>
                    <a:pt x="23" y="64"/>
                    <a:pt x="23" y="59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6"/>
                    <a:pt x="19" y="0"/>
                    <a:pt x="1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3" name="Freeform 2593"/>
            <p:cNvSpPr>
              <a:spLocks/>
            </p:cNvSpPr>
            <p:nvPr/>
          </p:nvSpPr>
          <p:spPr bwMode="auto">
            <a:xfrm>
              <a:off x="5425443" y="4059224"/>
              <a:ext cx="49066" cy="189048"/>
            </a:xfrm>
            <a:custGeom>
              <a:avLst/>
              <a:gdLst/>
              <a:ahLst/>
              <a:cxnLst>
                <a:cxn ang="0">
                  <a:pos x="24" y="10"/>
                </a:cxn>
                <a:cxn ang="0">
                  <a:pos x="13" y="0"/>
                </a:cxn>
                <a:cxn ang="0">
                  <a:pos x="11" y="0"/>
                </a:cxn>
                <a:cxn ang="0">
                  <a:pos x="0" y="10"/>
                </a:cxn>
                <a:cxn ang="0">
                  <a:pos x="0" y="81"/>
                </a:cxn>
                <a:cxn ang="0">
                  <a:pos x="11" y="92"/>
                </a:cxn>
                <a:cxn ang="0">
                  <a:pos x="13" y="92"/>
                </a:cxn>
                <a:cxn ang="0">
                  <a:pos x="24" y="81"/>
                </a:cxn>
                <a:cxn ang="0">
                  <a:pos x="24" y="10"/>
                </a:cxn>
              </a:cxnLst>
              <a:rect l="0" t="0" r="r" b="b"/>
              <a:pathLst>
                <a:path w="24" h="92">
                  <a:moveTo>
                    <a:pt x="24" y="10"/>
                  </a:moveTo>
                  <a:cubicBezTo>
                    <a:pt x="24" y="4"/>
                    <a:pt x="19" y="0"/>
                    <a:pt x="1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7"/>
                    <a:pt x="5" y="92"/>
                    <a:pt x="11" y="92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9" y="92"/>
                    <a:pt x="24" y="87"/>
                    <a:pt x="24" y="81"/>
                  </a:cubicBezTo>
                  <a:lnTo>
                    <a:pt x="24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4" name="Freeform 2594"/>
            <p:cNvSpPr>
              <a:spLocks/>
            </p:cNvSpPr>
            <p:nvPr/>
          </p:nvSpPr>
          <p:spPr bwMode="auto">
            <a:xfrm>
              <a:off x="5488940" y="4005828"/>
              <a:ext cx="46180" cy="24244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0" y="107"/>
                </a:cxn>
                <a:cxn ang="0">
                  <a:pos x="10" y="118"/>
                </a:cxn>
                <a:cxn ang="0">
                  <a:pos x="12" y="118"/>
                </a:cxn>
                <a:cxn ang="0">
                  <a:pos x="23" y="107"/>
                </a:cxn>
                <a:cxn ang="0">
                  <a:pos x="23" y="11"/>
                </a:cxn>
                <a:cxn ang="0">
                  <a:pos x="12" y="0"/>
                </a:cxn>
              </a:cxnLst>
              <a:rect l="0" t="0" r="r" b="b"/>
              <a:pathLst>
                <a:path w="23" h="118">
                  <a:moveTo>
                    <a:pt x="1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3"/>
                    <a:pt x="4" y="118"/>
                    <a:pt x="10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8" y="118"/>
                    <a:pt x="23" y="113"/>
                    <a:pt x="23" y="107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5"/>
                    <a:pt x="18" y="0"/>
                    <a:pt x="12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85" name="Freeform 2595"/>
            <p:cNvSpPr>
              <a:spLocks/>
            </p:cNvSpPr>
            <p:nvPr/>
          </p:nvSpPr>
          <p:spPr bwMode="auto">
            <a:xfrm>
              <a:off x="5239281" y="3862960"/>
              <a:ext cx="295839" cy="259761"/>
            </a:xfrm>
            <a:custGeom>
              <a:avLst/>
              <a:gdLst/>
              <a:ahLst/>
              <a:cxnLst>
                <a:cxn ang="0">
                  <a:pos x="144" y="5"/>
                </a:cxn>
                <a:cxn ang="0">
                  <a:pos x="133" y="1"/>
                </a:cxn>
                <a:cxn ang="0">
                  <a:pos x="96" y="15"/>
                </a:cxn>
                <a:cxn ang="0">
                  <a:pos x="92" y="26"/>
                </a:cxn>
                <a:cxn ang="0">
                  <a:pos x="99" y="32"/>
                </a:cxn>
                <a:cxn ang="0">
                  <a:pos x="102" y="31"/>
                </a:cxn>
                <a:cxn ang="0">
                  <a:pos x="116" y="26"/>
                </a:cxn>
                <a:cxn ang="0">
                  <a:pos x="6" y="110"/>
                </a:cxn>
                <a:cxn ang="0">
                  <a:pos x="1" y="121"/>
                </a:cxn>
                <a:cxn ang="0">
                  <a:pos x="9" y="127"/>
                </a:cxn>
                <a:cxn ang="0">
                  <a:pos x="12" y="126"/>
                </a:cxn>
                <a:cxn ang="0">
                  <a:pos x="126" y="42"/>
                </a:cxn>
                <a:cxn ang="0">
                  <a:pos x="126" y="50"/>
                </a:cxn>
                <a:cxn ang="0">
                  <a:pos x="135" y="58"/>
                </a:cxn>
                <a:cxn ang="0">
                  <a:pos x="145" y="50"/>
                </a:cxn>
                <a:cxn ang="0">
                  <a:pos x="145" y="11"/>
                </a:cxn>
                <a:cxn ang="0">
                  <a:pos x="145" y="11"/>
                </a:cxn>
                <a:cxn ang="0">
                  <a:pos x="144" y="5"/>
                </a:cxn>
              </a:cxnLst>
              <a:rect l="0" t="0" r="r" b="b"/>
              <a:pathLst>
                <a:path w="145" h="127">
                  <a:moveTo>
                    <a:pt x="144" y="5"/>
                  </a:moveTo>
                  <a:cubicBezTo>
                    <a:pt x="142" y="2"/>
                    <a:pt x="137" y="0"/>
                    <a:pt x="133" y="1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2" y="17"/>
                    <a:pt x="90" y="22"/>
                    <a:pt x="92" y="26"/>
                  </a:cubicBezTo>
                  <a:cubicBezTo>
                    <a:pt x="93" y="30"/>
                    <a:pt x="96" y="32"/>
                    <a:pt x="99" y="32"/>
                  </a:cubicBezTo>
                  <a:cubicBezTo>
                    <a:pt x="100" y="32"/>
                    <a:pt x="101" y="31"/>
                    <a:pt x="102" y="31"/>
                  </a:cubicBezTo>
                  <a:cubicBezTo>
                    <a:pt x="116" y="26"/>
                    <a:pt x="116" y="26"/>
                    <a:pt x="116" y="26"/>
                  </a:cubicBezTo>
                  <a:cubicBezTo>
                    <a:pt x="74" y="85"/>
                    <a:pt x="7" y="110"/>
                    <a:pt x="6" y="110"/>
                  </a:cubicBezTo>
                  <a:cubicBezTo>
                    <a:pt x="2" y="112"/>
                    <a:pt x="0" y="117"/>
                    <a:pt x="1" y="121"/>
                  </a:cubicBezTo>
                  <a:cubicBezTo>
                    <a:pt x="3" y="124"/>
                    <a:pt x="6" y="127"/>
                    <a:pt x="9" y="127"/>
                  </a:cubicBezTo>
                  <a:cubicBezTo>
                    <a:pt x="10" y="127"/>
                    <a:pt x="12" y="126"/>
                    <a:pt x="12" y="126"/>
                  </a:cubicBezTo>
                  <a:cubicBezTo>
                    <a:pt x="16" y="125"/>
                    <a:pt x="79" y="101"/>
                    <a:pt x="126" y="42"/>
                  </a:cubicBezTo>
                  <a:cubicBezTo>
                    <a:pt x="126" y="50"/>
                    <a:pt x="126" y="50"/>
                    <a:pt x="126" y="50"/>
                  </a:cubicBezTo>
                  <a:cubicBezTo>
                    <a:pt x="126" y="54"/>
                    <a:pt x="131" y="58"/>
                    <a:pt x="135" y="58"/>
                  </a:cubicBezTo>
                  <a:cubicBezTo>
                    <a:pt x="140" y="58"/>
                    <a:pt x="145" y="54"/>
                    <a:pt x="145" y="50"/>
                  </a:cubicBezTo>
                  <a:cubicBezTo>
                    <a:pt x="145" y="11"/>
                    <a:pt x="145" y="11"/>
                    <a:pt x="145" y="11"/>
                  </a:cubicBezTo>
                  <a:cubicBezTo>
                    <a:pt x="145" y="11"/>
                    <a:pt x="145" y="11"/>
                    <a:pt x="145" y="11"/>
                  </a:cubicBezTo>
                  <a:cubicBezTo>
                    <a:pt x="145" y="9"/>
                    <a:pt x="145" y="7"/>
                    <a:pt x="144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54197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2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838200" y="0"/>
            <a:ext cx="1828800" cy="6858000"/>
          </a:xfrm>
          <a:prstGeom prst="rect">
            <a:avLst/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2895601"/>
            <a:ext cx="7162800" cy="2362200"/>
          </a:xfrm>
          <a:prstGeom prst="rect">
            <a:avLst/>
          </a:prstGeom>
        </p:spPr>
        <p:txBody>
          <a:bodyPr wrap="square" lIns="117208" tIns="58604" rIns="117208" bIns="58604" numCol="2" spcCol="228600">
            <a:spAutoFit/>
          </a:bodyPr>
          <a:lstStyle/>
          <a:p>
            <a:pPr algn="just"/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popularised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in the 1960s with the release of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Letraset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sheets containing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passages, and more recently with desktop publishing software like Aldus PageMaker including versions of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endParaRPr lang="en-US" sz="13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It is a long established fact that a reader will be distracted by the readable content of a page when looking at its layout. The point of using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that it has a more-or-less normal distribution of letters, as opposed to using 'Content here, content here', making it look like readable English.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1" y="2133600"/>
            <a:ext cx="3599357" cy="487684"/>
          </a:xfrm>
          <a:prstGeom prst="rect">
            <a:avLst/>
          </a:prstGeom>
          <a:noFill/>
        </p:spPr>
        <p:txBody>
          <a:bodyPr wrap="none" lIns="117208" tIns="58604" rIns="117208" bIns="58604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WELCOME</a:t>
            </a:r>
            <a:r>
              <a:rPr lang="en-US" sz="2400" b="1" dirty="0"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400" dirty="0">
                <a:solidFill>
                  <a:srgbClr val="F7BF37"/>
                </a:solidFill>
                <a:latin typeface="Arial Regular" charset="0"/>
                <a:ea typeface="Arial Regular" charset="0"/>
                <a:cs typeface="Arial Regular" charset="0"/>
              </a:rPr>
              <a:t>MESSAGE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33749" y="4130775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0534B"/>
                </a:solidFill>
                <a:latin typeface="et-line" panose="02000503000000000000" pitchFamily="2" charset="2"/>
              </a:rPr>
              <a:t></a:t>
            </a:r>
            <a:endParaRPr lang="en-US" sz="1600" dirty="0">
              <a:solidFill>
                <a:srgbClr val="F0534B"/>
              </a:solidFill>
              <a:latin typeface="Arial Regular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548748" y="4130548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0534B"/>
                </a:solidFill>
                <a:latin typeface="et-line" panose="02000503000000000000" pitchFamily="2" charset="2"/>
              </a:rPr>
              <a:t></a:t>
            </a:r>
            <a:endParaRPr lang="en-US" sz="1600" dirty="0">
              <a:solidFill>
                <a:srgbClr val="F0534B"/>
              </a:solidFill>
              <a:latin typeface="Arial Regular" charset="0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22" b="12922"/>
          <a:stretch>
            <a:fillRect/>
          </a:stretch>
        </p:blipFill>
        <p:spPr>
          <a:xfrm>
            <a:off x="838201" y="2133600"/>
            <a:ext cx="1828800" cy="1824038"/>
          </a:xfrm>
        </p:spPr>
      </p:pic>
    </p:spTree>
    <p:extLst>
      <p:ext uri="{BB962C8B-B14F-4D97-AF65-F5344CB8AC3E}">
        <p14:creationId xmlns:p14="http://schemas.microsoft.com/office/powerpoint/2010/main" val="100401685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1589" y="4083051"/>
            <a:ext cx="12188824" cy="0"/>
          </a:xfrm>
          <a:prstGeom prst="line">
            <a:avLst/>
          </a:prstGeom>
          <a:noFill/>
          <a:ln w="28" cap="flat">
            <a:solidFill>
              <a:srgbClr val="939393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2060576" y="4027488"/>
            <a:ext cx="109538" cy="109538"/>
          </a:xfrm>
          <a:prstGeom prst="ellipse">
            <a:avLst/>
          </a:prstGeom>
          <a:solidFill>
            <a:srgbClr val="93939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3186115" y="3960813"/>
            <a:ext cx="238125" cy="241300"/>
          </a:xfrm>
          <a:prstGeom prst="ellipse">
            <a:avLst/>
          </a:prstGeom>
          <a:solidFill>
            <a:srgbClr val="6E913E"/>
          </a:solidFill>
          <a:ln w="21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294" name="Freeform 22"/>
          <p:cNvSpPr>
            <a:spLocks/>
          </p:cNvSpPr>
          <p:nvPr/>
        </p:nvSpPr>
        <p:spPr bwMode="auto">
          <a:xfrm>
            <a:off x="4700589" y="4081463"/>
            <a:ext cx="1588" cy="1212850"/>
          </a:xfrm>
          <a:custGeom>
            <a:avLst/>
            <a:gdLst/>
            <a:ahLst/>
            <a:cxnLst>
              <a:cxn ang="0">
                <a:pos x="0" y="764"/>
              </a:cxn>
              <a:cxn ang="0">
                <a:pos x="0" y="0"/>
              </a:cxn>
              <a:cxn ang="0">
                <a:pos x="0" y="764"/>
              </a:cxn>
            </a:cxnLst>
            <a:rect l="0" t="0" r="r" b="b"/>
            <a:pathLst>
              <a:path h="764">
                <a:moveTo>
                  <a:pt x="0" y="764"/>
                </a:moveTo>
                <a:lnTo>
                  <a:pt x="0" y="0"/>
                </a:lnTo>
                <a:lnTo>
                  <a:pt x="0" y="76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296" name="Oval 24"/>
          <p:cNvSpPr>
            <a:spLocks noChangeArrowheads="1"/>
          </p:cNvSpPr>
          <p:nvPr/>
        </p:nvSpPr>
        <p:spPr bwMode="auto">
          <a:xfrm>
            <a:off x="4587877" y="3960813"/>
            <a:ext cx="238125" cy="2413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1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297" name="Oval 25"/>
          <p:cNvSpPr>
            <a:spLocks noChangeArrowheads="1"/>
          </p:cNvSpPr>
          <p:nvPr/>
        </p:nvSpPr>
        <p:spPr bwMode="auto">
          <a:xfrm>
            <a:off x="5991227" y="3960813"/>
            <a:ext cx="239713" cy="241300"/>
          </a:xfrm>
          <a:prstGeom prst="ellipse">
            <a:avLst/>
          </a:prstGeom>
          <a:solidFill>
            <a:srgbClr val="F7BF37"/>
          </a:solidFill>
          <a:ln w="21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auto">
          <a:xfrm>
            <a:off x="7396164" y="3960813"/>
            <a:ext cx="236538" cy="241300"/>
          </a:xfrm>
          <a:prstGeom prst="ellipse">
            <a:avLst/>
          </a:prstGeom>
          <a:solidFill>
            <a:srgbClr val="6E913E"/>
          </a:solidFill>
          <a:ln w="21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auto">
          <a:xfrm>
            <a:off x="8797927" y="3960813"/>
            <a:ext cx="238125" cy="241300"/>
          </a:xfrm>
          <a:prstGeom prst="ellipse">
            <a:avLst/>
          </a:prstGeom>
          <a:solidFill>
            <a:srgbClr val="382656"/>
          </a:solidFill>
          <a:ln w="21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auto">
          <a:xfrm>
            <a:off x="10021889" y="4027488"/>
            <a:ext cx="109538" cy="109538"/>
          </a:xfrm>
          <a:prstGeom prst="ellipse">
            <a:avLst/>
          </a:prstGeom>
          <a:solidFill>
            <a:srgbClr val="93939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308" name="Freeform 36"/>
          <p:cNvSpPr>
            <a:spLocks/>
          </p:cNvSpPr>
          <p:nvPr/>
        </p:nvSpPr>
        <p:spPr bwMode="auto">
          <a:xfrm>
            <a:off x="3300414" y="2922589"/>
            <a:ext cx="1588" cy="1038225"/>
          </a:xfrm>
          <a:custGeom>
            <a:avLst/>
            <a:gdLst/>
            <a:ahLst/>
            <a:cxnLst>
              <a:cxn ang="0">
                <a:pos x="0" y="654"/>
              </a:cxn>
              <a:cxn ang="0">
                <a:pos x="0" y="0"/>
              </a:cxn>
              <a:cxn ang="0">
                <a:pos x="0" y="654"/>
              </a:cxn>
            </a:cxnLst>
            <a:rect l="0" t="0" r="r" b="b"/>
            <a:pathLst>
              <a:path h="654">
                <a:moveTo>
                  <a:pt x="0" y="654"/>
                </a:moveTo>
                <a:lnTo>
                  <a:pt x="0" y="0"/>
                </a:lnTo>
                <a:lnTo>
                  <a:pt x="0" y="65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310" name="Freeform 38"/>
          <p:cNvSpPr>
            <a:spLocks/>
          </p:cNvSpPr>
          <p:nvPr/>
        </p:nvSpPr>
        <p:spPr bwMode="auto">
          <a:xfrm>
            <a:off x="7510464" y="4202114"/>
            <a:ext cx="1588" cy="1103313"/>
          </a:xfrm>
          <a:custGeom>
            <a:avLst/>
            <a:gdLst/>
            <a:ahLst/>
            <a:cxnLst>
              <a:cxn ang="0">
                <a:pos x="0" y="695"/>
              </a:cxn>
              <a:cxn ang="0">
                <a:pos x="0" y="0"/>
              </a:cxn>
              <a:cxn ang="0">
                <a:pos x="0" y="695"/>
              </a:cxn>
            </a:cxnLst>
            <a:rect l="0" t="0" r="r" b="b"/>
            <a:pathLst>
              <a:path h="695">
                <a:moveTo>
                  <a:pt x="0" y="695"/>
                </a:moveTo>
                <a:lnTo>
                  <a:pt x="0" y="0"/>
                </a:lnTo>
                <a:lnTo>
                  <a:pt x="0" y="69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312" name="Freeform 40"/>
          <p:cNvSpPr>
            <a:spLocks/>
          </p:cNvSpPr>
          <p:nvPr/>
        </p:nvSpPr>
        <p:spPr bwMode="auto">
          <a:xfrm>
            <a:off x="6110289" y="2922589"/>
            <a:ext cx="1588" cy="1038225"/>
          </a:xfrm>
          <a:custGeom>
            <a:avLst/>
            <a:gdLst/>
            <a:ahLst/>
            <a:cxnLst>
              <a:cxn ang="0">
                <a:pos x="0" y="654"/>
              </a:cxn>
              <a:cxn ang="0">
                <a:pos x="0" y="0"/>
              </a:cxn>
              <a:cxn ang="0">
                <a:pos x="0" y="654"/>
              </a:cxn>
            </a:cxnLst>
            <a:rect l="0" t="0" r="r" b="b"/>
            <a:pathLst>
              <a:path h="654">
                <a:moveTo>
                  <a:pt x="0" y="654"/>
                </a:moveTo>
                <a:lnTo>
                  <a:pt x="0" y="0"/>
                </a:lnTo>
                <a:lnTo>
                  <a:pt x="0" y="65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314" name="Freeform 42"/>
          <p:cNvSpPr>
            <a:spLocks/>
          </p:cNvSpPr>
          <p:nvPr/>
        </p:nvSpPr>
        <p:spPr bwMode="auto">
          <a:xfrm>
            <a:off x="8920164" y="2922589"/>
            <a:ext cx="1588" cy="1038225"/>
          </a:xfrm>
          <a:custGeom>
            <a:avLst/>
            <a:gdLst/>
            <a:ahLst/>
            <a:cxnLst>
              <a:cxn ang="0">
                <a:pos x="0" y="654"/>
              </a:cxn>
              <a:cxn ang="0">
                <a:pos x="0" y="0"/>
              </a:cxn>
              <a:cxn ang="0">
                <a:pos x="0" y="654"/>
              </a:cxn>
            </a:cxnLst>
            <a:rect l="0" t="0" r="r" b="b"/>
            <a:pathLst>
              <a:path h="654">
                <a:moveTo>
                  <a:pt x="0" y="654"/>
                </a:moveTo>
                <a:lnTo>
                  <a:pt x="0" y="0"/>
                </a:lnTo>
                <a:lnTo>
                  <a:pt x="0" y="65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4316" name="Rectangle 44"/>
          <p:cNvSpPr>
            <a:spLocks noChangeArrowheads="1"/>
          </p:cNvSpPr>
          <p:nvPr/>
        </p:nvSpPr>
        <p:spPr bwMode="auto">
          <a:xfrm>
            <a:off x="8465608" y="2362201"/>
            <a:ext cx="915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1.00 PM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ABOUT US</a:t>
            </a:r>
            <a:endParaRPr lang="en-US" sz="1400" dirty="0">
              <a:solidFill>
                <a:srgbClr val="38265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317" name="Rectangle 45"/>
          <p:cNvSpPr>
            <a:spLocks noChangeArrowheads="1"/>
          </p:cNvSpPr>
          <p:nvPr/>
        </p:nvSpPr>
        <p:spPr bwMode="auto">
          <a:xfrm>
            <a:off x="5428970" y="2362201"/>
            <a:ext cx="13561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11.00 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OUR SERVICES</a:t>
            </a:r>
            <a:endParaRPr lang="en-US" sz="1400" dirty="0">
              <a:solidFill>
                <a:srgbClr val="38265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318" name="Rectangle 46"/>
          <p:cNvSpPr>
            <a:spLocks noChangeArrowheads="1"/>
          </p:cNvSpPr>
          <p:nvPr/>
        </p:nvSpPr>
        <p:spPr bwMode="auto">
          <a:xfrm>
            <a:off x="6823535" y="5257801"/>
            <a:ext cx="1367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12.00 NOON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INFOGRAPHICS</a:t>
            </a:r>
            <a:endParaRPr lang="en-US" sz="1400" dirty="0">
              <a:solidFill>
                <a:srgbClr val="38265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319" name="Rectangle 47"/>
          <p:cNvSpPr>
            <a:spLocks noChangeArrowheads="1"/>
          </p:cNvSpPr>
          <p:nvPr/>
        </p:nvSpPr>
        <p:spPr bwMode="auto">
          <a:xfrm>
            <a:off x="4219273" y="5257801"/>
            <a:ext cx="103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9.30 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PORTFOLIO</a:t>
            </a:r>
            <a:endParaRPr lang="en-US" sz="1400" dirty="0">
              <a:solidFill>
                <a:srgbClr val="38265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320" name="Rectangle 48"/>
          <p:cNvSpPr>
            <a:spLocks noChangeArrowheads="1"/>
          </p:cNvSpPr>
          <p:nvPr/>
        </p:nvSpPr>
        <p:spPr bwMode="auto">
          <a:xfrm>
            <a:off x="2433193" y="2362201"/>
            <a:ext cx="17184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8.30 AM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82656"/>
                </a:solidFill>
                <a:latin typeface="Arial Regular" charset="0"/>
                <a:cs typeface="Arial" pitchFamily="34" charset="0"/>
              </a:rPr>
              <a:t>WELCOME SPEECH</a:t>
            </a:r>
            <a:endParaRPr lang="en-US" sz="1400" dirty="0">
              <a:solidFill>
                <a:srgbClr val="38265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>
            <a:off x="3006435" y="2971800"/>
            <a:ext cx="609600" cy="920562"/>
          </a:xfrm>
          <a:custGeom>
            <a:avLst/>
            <a:gdLst/>
            <a:ahLst/>
            <a:cxnLst>
              <a:cxn ang="0">
                <a:pos x="272" y="136"/>
              </a:cxn>
              <a:cxn ang="0">
                <a:pos x="136" y="411"/>
              </a:cxn>
              <a:cxn ang="0">
                <a:pos x="0" y="136"/>
              </a:cxn>
              <a:cxn ang="0">
                <a:pos x="136" y="0"/>
              </a:cxn>
              <a:cxn ang="0">
                <a:pos x="272" y="136"/>
              </a:cxn>
            </a:cxnLst>
            <a:rect l="0" t="0" r="r" b="b"/>
            <a:pathLst>
              <a:path w="272" h="411">
                <a:moveTo>
                  <a:pt x="272" y="136"/>
                </a:moveTo>
                <a:cubicBezTo>
                  <a:pt x="272" y="245"/>
                  <a:pt x="136" y="411"/>
                  <a:pt x="136" y="411"/>
                </a:cubicBezTo>
                <a:cubicBezTo>
                  <a:pt x="136" y="411"/>
                  <a:pt x="0" y="248"/>
                  <a:pt x="0" y="136"/>
                </a:cubicBezTo>
                <a:cubicBezTo>
                  <a:pt x="0" y="61"/>
                  <a:pt x="61" y="0"/>
                  <a:pt x="136" y="0"/>
                </a:cubicBezTo>
                <a:cubicBezTo>
                  <a:pt x="211" y="0"/>
                  <a:pt x="272" y="61"/>
                  <a:pt x="272" y="136"/>
                </a:cubicBez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3087021" y="3052385"/>
            <a:ext cx="448431" cy="445586"/>
          </a:xfrm>
          <a:prstGeom prst="ellipse">
            <a:avLst/>
          </a:prstGeom>
          <a:solidFill>
            <a:srgbClr val="FAFAF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5" name="Freeform 54"/>
          <p:cNvSpPr>
            <a:spLocks/>
          </p:cNvSpPr>
          <p:nvPr/>
        </p:nvSpPr>
        <p:spPr bwMode="auto">
          <a:xfrm>
            <a:off x="3208371" y="3167100"/>
            <a:ext cx="212364" cy="185819"/>
          </a:xfrm>
          <a:custGeom>
            <a:avLst/>
            <a:gdLst/>
            <a:ahLst/>
            <a:cxnLst>
              <a:cxn ang="0">
                <a:pos x="224" y="104"/>
              </a:cxn>
              <a:cxn ang="0">
                <a:pos x="113" y="0"/>
              </a:cxn>
              <a:cxn ang="0">
                <a:pos x="0" y="104"/>
              </a:cxn>
              <a:cxn ang="0">
                <a:pos x="42" y="104"/>
              </a:cxn>
              <a:cxn ang="0">
                <a:pos x="42" y="196"/>
              </a:cxn>
              <a:cxn ang="0">
                <a:pos x="94" y="196"/>
              </a:cxn>
              <a:cxn ang="0">
                <a:pos x="94" y="127"/>
              </a:cxn>
              <a:cxn ang="0">
                <a:pos x="130" y="127"/>
              </a:cxn>
              <a:cxn ang="0">
                <a:pos x="130" y="196"/>
              </a:cxn>
              <a:cxn ang="0">
                <a:pos x="182" y="196"/>
              </a:cxn>
              <a:cxn ang="0">
                <a:pos x="182" y="104"/>
              </a:cxn>
              <a:cxn ang="0">
                <a:pos x="224" y="104"/>
              </a:cxn>
            </a:cxnLst>
            <a:rect l="0" t="0" r="r" b="b"/>
            <a:pathLst>
              <a:path w="224" h="196">
                <a:moveTo>
                  <a:pt x="224" y="104"/>
                </a:moveTo>
                <a:lnTo>
                  <a:pt x="113" y="0"/>
                </a:lnTo>
                <a:lnTo>
                  <a:pt x="0" y="104"/>
                </a:lnTo>
                <a:lnTo>
                  <a:pt x="42" y="104"/>
                </a:lnTo>
                <a:lnTo>
                  <a:pt x="42" y="196"/>
                </a:lnTo>
                <a:lnTo>
                  <a:pt x="94" y="196"/>
                </a:lnTo>
                <a:lnTo>
                  <a:pt x="94" y="127"/>
                </a:lnTo>
                <a:lnTo>
                  <a:pt x="130" y="127"/>
                </a:lnTo>
                <a:lnTo>
                  <a:pt x="130" y="196"/>
                </a:lnTo>
                <a:lnTo>
                  <a:pt x="182" y="196"/>
                </a:lnTo>
                <a:lnTo>
                  <a:pt x="182" y="104"/>
                </a:lnTo>
                <a:lnTo>
                  <a:pt x="224" y="104"/>
                </a:ln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39" name="Freeform 5"/>
          <p:cNvSpPr>
            <a:spLocks/>
          </p:cNvSpPr>
          <p:nvPr/>
        </p:nvSpPr>
        <p:spPr bwMode="auto">
          <a:xfrm>
            <a:off x="5806641" y="2971800"/>
            <a:ext cx="609600" cy="920562"/>
          </a:xfrm>
          <a:custGeom>
            <a:avLst/>
            <a:gdLst/>
            <a:ahLst/>
            <a:cxnLst>
              <a:cxn ang="0">
                <a:pos x="272" y="136"/>
              </a:cxn>
              <a:cxn ang="0">
                <a:pos x="136" y="411"/>
              </a:cxn>
              <a:cxn ang="0">
                <a:pos x="0" y="136"/>
              </a:cxn>
              <a:cxn ang="0">
                <a:pos x="136" y="0"/>
              </a:cxn>
              <a:cxn ang="0">
                <a:pos x="272" y="136"/>
              </a:cxn>
            </a:cxnLst>
            <a:rect l="0" t="0" r="r" b="b"/>
            <a:pathLst>
              <a:path w="272" h="411">
                <a:moveTo>
                  <a:pt x="272" y="136"/>
                </a:moveTo>
                <a:cubicBezTo>
                  <a:pt x="272" y="245"/>
                  <a:pt x="136" y="411"/>
                  <a:pt x="136" y="411"/>
                </a:cubicBezTo>
                <a:cubicBezTo>
                  <a:pt x="136" y="411"/>
                  <a:pt x="0" y="248"/>
                  <a:pt x="0" y="136"/>
                </a:cubicBezTo>
                <a:cubicBezTo>
                  <a:pt x="0" y="61"/>
                  <a:pt x="61" y="0"/>
                  <a:pt x="136" y="0"/>
                </a:cubicBezTo>
                <a:cubicBezTo>
                  <a:pt x="211" y="0"/>
                  <a:pt x="272" y="61"/>
                  <a:pt x="272" y="136"/>
                </a:cubicBezTo>
                <a:close/>
              </a:path>
            </a:pathLst>
          </a:custGeom>
          <a:solidFill>
            <a:srgbClr val="F7BF3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0" name="Oval 6"/>
          <p:cNvSpPr>
            <a:spLocks noChangeArrowheads="1"/>
          </p:cNvSpPr>
          <p:nvPr/>
        </p:nvSpPr>
        <p:spPr bwMode="auto">
          <a:xfrm>
            <a:off x="5887227" y="3052385"/>
            <a:ext cx="448431" cy="445586"/>
          </a:xfrm>
          <a:prstGeom prst="ellipse">
            <a:avLst/>
          </a:prstGeom>
          <a:solidFill>
            <a:srgbClr val="FAFAF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8605259" y="2971800"/>
            <a:ext cx="609600" cy="920562"/>
          </a:xfrm>
          <a:custGeom>
            <a:avLst/>
            <a:gdLst/>
            <a:ahLst/>
            <a:cxnLst>
              <a:cxn ang="0">
                <a:pos x="272" y="136"/>
              </a:cxn>
              <a:cxn ang="0">
                <a:pos x="136" y="411"/>
              </a:cxn>
              <a:cxn ang="0">
                <a:pos x="0" y="136"/>
              </a:cxn>
              <a:cxn ang="0">
                <a:pos x="136" y="0"/>
              </a:cxn>
              <a:cxn ang="0">
                <a:pos x="272" y="136"/>
              </a:cxn>
            </a:cxnLst>
            <a:rect l="0" t="0" r="r" b="b"/>
            <a:pathLst>
              <a:path w="272" h="411">
                <a:moveTo>
                  <a:pt x="272" y="136"/>
                </a:moveTo>
                <a:cubicBezTo>
                  <a:pt x="272" y="245"/>
                  <a:pt x="136" y="411"/>
                  <a:pt x="136" y="411"/>
                </a:cubicBezTo>
                <a:cubicBezTo>
                  <a:pt x="136" y="411"/>
                  <a:pt x="0" y="248"/>
                  <a:pt x="0" y="136"/>
                </a:cubicBezTo>
                <a:cubicBezTo>
                  <a:pt x="0" y="61"/>
                  <a:pt x="61" y="0"/>
                  <a:pt x="136" y="0"/>
                </a:cubicBezTo>
                <a:cubicBezTo>
                  <a:pt x="211" y="0"/>
                  <a:pt x="272" y="61"/>
                  <a:pt x="272" y="136"/>
                </a:cubicBezTo>
                <a:close/>
              </a:path>
            </a:pathLst>
          </a:custGeom>
          <a:solidFill>
            <a:srgbClr val="38265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8685845" y="3052385"/>
            <a:ext cx="448431" cy="445586"/>
          </a:xfrm>
          <a:prstGeom prst="ellipse">
            <a:avLst/>
          </a:prstGeom>
          <a:solidFill>
            <a:srgbClr val="FAFAF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7" name="Freeform 5"/>
          <p:cNvSpPr>
            <a:spLocks/>
          </p:cNvSpPr>
          <p:nvPr/>
        </p:nvSpPr>
        <p:spPr bwMode="auto">
          <a:xfrm rot="10800000">
            <a:off x="4405744" y="4267200"/>
            <a:ext cx="609600" cy="920562"/>
          </a:xfrm>
          <a:custGeom>
            <a:avLst/>
            <a:gdLst/>
            <a:ahLst/>
            <a:cxnLst>
              <a:cxn ang="0">
                <a:pos x="272" y="136"/>
              </a:cxn>
              <a:cxn ang="0">
                <a:pos x="136" y="411"/>
              </a:cxn>
              <a:cxn ang="0">
                <a:pos x="0" y="136"/>
              </a:cxn>
              <a:cxn ang="0">
                <a:pos x="136" y="0"/>
              </a:cxn>
              <a:cxn ang="0">
                <a:pos x="272" y="136"/>
              </a:cxn>
            </a:cxnLst>
            <a:rect l="0" t="0" r="r" b="b"/>
            <a:pathLst>
              <a:path w="272" h="411">
                <a:moveTo>
                  <a:pt x="272" y="136"/>
                </a:moveTo>
                <a:cubicBezTo>
                  <a:pt x="272" y="245"/>
                  <a:pt x="136" y="411"/>
                  <a:pt x="136" y="411"/>
                </a:cubicBezTo>
                <a:cubicBezTo>
                  <a:pt x="136" y="411"/>
                  <a:pt x="0" y="248"/>
                  <a:pt x="0" y="136"/>
                </a:cubicBezTo>
                <a:cubicBezTo>
                  <a:pt x="0" y="61"/>
                  <a:pt x="61" y="0"/>
                  <a:pt x="136" y="0"/>
                </a:cubicBezTo>
                <a:cubicBezTo>
                  <a:pt x="211" y="0"/>
                  <a:pt x="272" y="61"/>
                  <a:pt x="272" y="136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48" name="Oval 6"/>
          <p:cNvSpPr>
            <a:spLocks noChangeArrowheads="1"/>
          </p:cNvSpPr>
          <p:nvPr/>
        </p:nvSpPr>
        <p:spPr bwMode="auto">
          <a:xfrm rot="10800000">
            <a:off x="4486329" y="4661591"/>
            <a:ext cx="448431" cy="445586"/>
          </a:xfrm>
          <a:prstGeom prst="ellipse">
            <a:avLst/>
          </a:prstGeom>
          <a:solidFill>
            <a:srgbClr val="FAFAF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1" name="Freeform 5"/>
          <p:cNvSpPr>
            <a:spLocks/>
          </p:cNvSpPr>
          <p:nvPr/>
        </p:nvSpPr>
        <p:spPr bwMode="auto">
          <a:xfrm rot="10800000">
            <a:off x="7218217" y="4267200"/>
            <a:ext cx="609600" cy="920562"/>
          </a:xfrm>
          <a:custGeom>
            <a:avLst/>
            <a:gdLst/>
            <a:ahLst/>
            <a:cxnLst>
              <a:cxn ang="0">
                <a:pos x="272" y="136"/>
              </a:cxn>
              <a:cxn ang="0">
                <a:pos x="136" y="411"/>
              </a:cxn>
              <a:cxn ang="0">
                <a:pos x="0" y="136"/>
              </a:cxn>
              <a:cxn ang="0">
                <a:pos x="136" y="0"/>
              </a:cxn>
              <a:cxn ang="0">
                <a:pos x="272" y="136"/>
              </a:cxn>
            </a:cxnLst>
            <a:rect l="0" t="0" r="r" b="b"/>
            <a:pathLst>
              <a:path w="272" h="411">
                <a:moveTo>
                  <a:pt x="272" y="136"/>
                </a:moveTo>
                <a:cubicBezTo>
                  <a:pt x="272" y="245"/>
                  <a:pt x="136" y="411"/>
                  <a:pt x="136" y="411"/>
                </a:cubicBezTo>
                <a:cubicBezTo>
                  <a:pt x="136" y="411"/>
                  <a:pt x="0" y="248"/>
                  <a:pt x="0" y="136"/>
                </a:cubicBezTo>
                <a:cubicBezTo>
                  <a:pt x="0" y="61"/>
                  <a:pt x="61" y="0"/>
                  <a:pt x="136" y="0"/>
                </a:cubicBezTo>
                <a:cubicBezTo>
                  <a:pt x="211" y="0"/>
                  <a:pt x="272" y="61"/>
                  <a:pt x="272" y="136"/>
                </a:cubicBez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 rot="10800000">
            <a:off x="7298802" y="4661591"/>
            <a:ext cx="448431" cy="445586"/>
          </a:xfrm>
          <a:prstGeom prst="ellipse">
            <a:avLst/>
          </a:prstGeom>
          <a:solidFill>
            <a:srgbClr val="FAFAF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sp>
        <p:nvSpPr>
          <p:cNvPr id="53" name="Freeform 54"/>
          <p:cNvSpPr>
            <a:spLocks/>
          </p:cNvSpPr>
          <p:nvPr/>
        </p:nvSpPr>
        <p:spPr bwMode="auto">
          <a:xfrm>
            <a:off x="7427371" y="4765078"/>
            <a:ext cx="212364" cy="210312"/>
          </a:xfrm>
          <a:custGeom>
            <a:avLst/>
            <a:gdLst/>
            <a:ahLst/>
            <a:cxnLst>
              <a:cxn ang="0">
                <a:pos x="224" y="104"/>
              </a:cxn>
              <a:cxn ang="0">
                <a:pos x="113" y="0"/>
              </a:cxn>
              <a:cxn ang="0">
                <a:pos x="0" y="104"/>
              </a:cxn>
              <a:cxn ang="0">
                <a:pos x="42" y="104"/>
              </a:cxn>
              <a:cxn ang="0">
                <a:pos x="42" y="196"/>
              </a:cxn>
              <a:cxn ang="0">
                <a:pos x="94" y="196"/>
              </a:cxn>
              <a:cxn ang="0">
                <a:pos x="94" y="127"/>
              </a:cxn>
              <a:cxn ang="0">
                <a:pos x="130" y="127"/>
              </a:cxn>
              <a:cxn ang="0">
                <a:pos x="130" y="196"/>
              </a:cxn>
              <a:cxn ang="0">
                <a:pos x="182" y="196"/>
              </a:cxn>
              <a:cxn ang="0">
                <a:pos x="182" y="104"/>
              </a:cxn>
              <a:cxn ang="0">
                <a:pos x="224" y="104"/>
              </a:cxn>
            </a:cxnLst>
            <a:rect l="0" t="0" r="r" b="b"/>
            <a:pathLst>
              <a:path w="224" h="196">
                <a:moveTo>
                  <a:pt x="224" y="104"/>
                </a:moveTo>
                <a:lnTo>
                  <a:pt x="113" y="0"/>
                </a:lnTo>
                <a:lnTo>
                  <a:pt x="0" y="104"/>
                </a:lnTo>
                <a:lnTo>
                  <a:pt x="42" y="104"/>
                </a:lnTo>
                <a:lnTo>
                  <a:pt x="42" y="196"/>
                </a:lnTo>
                <a:lnTo>
                  <a:pt x="94" y="196"/>
                </a:lnTo>
                <a:lnTo>
                  <a:pt x="94" y="127"/>
                </a:lnTo>
                <a:lnTo>
                  <a:pt x="130" y="127"/>
                </a:lnTo>
                <a:lnTo>
                  <a:pt x="130" y="196"/>
                </a:lnTo>
                <a:lnTo>
                  <a:pt x="182" y="196"/>
                </a:lnTo>
                <a:lnTo>
                  <a:pt x="182" y="104"/>
                </a:lnTo>
                <a:lnTo>
                  <a:pt x="224" y="104"/>
                </a:lnTo>
                <a:close/>
              </a:path>
            </a:pathLst>
          </a:custGeom>
          <a:solidFill>
            <a:srgbClr val="6E913E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 Regular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648200" y="4724400"/>
            <a:ext cx="152400" cy="320040"/>
            <a:chOff x="4076700" y="4805362"/>
            <a:chExt cx="190500" cy="4794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4076700" y="4894262"/>
              <a:ext cx="190500" cy="390525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54"/>
                </a:cxn>
                <a:cxn ang="0">
                  <a:pos x="6" y="60"/>
                </a:cxn>
                <a:cxn ang="0">
                  <a:pos x="11" y="54"/>
                </a:cxn>
                <a:cxn ang="0">
                  <a:pos x="11" y="21"/>
                </a:cxn>
                <a:cxn ang="0">
                  <a:pos x="12" y="21"/>
                </a:cxn>
                <a:cxn ang="0">
                  <a:pos x="13" y="21"/>
                </a:cxn>
                <a:cxn ang="0">
                  <a:pos x="13" y="21"/>
                </a:cxn>
                <a:cxn ang="0">
                  <a:pos x="13" y="55"/>
                </a:cxn>
                <a:cxn ang="0">
                  <a:pos x="13" y="56"/>
                </a:cxn>
                <a:cxn ang="0">
                  <a:pos x="13" y="98"/>
                </a:cxn>
                <a:cxn ang="0">
                  <a:pos x="19" y="103"/>
                </a:cxn>
                <a:cxn ang="0">
                  <a:pos x="25" y="98"/>
                </a:cxn>
                <a:cxn ang="0">
                  <a:pos x="25" y="56"/>
                </a:cxn>
                <a:cxn ang="0">
                  <a:pos x="25" y="55"/>
                </a:cxn>
                <a:cxn ang="0">
                  <a:pos x="26" y="55"/>
                </a:cxn>
                <a:cxn ang="0">
                  <a:pos x="26" y="56"/>
                </a:cxn>
                <a:cxn ang="0">
                  <a:pos x="26" y="98"/>
                </a:cxn>
                <a:cxn ang="0">
                  <a:pos x="32" y="104"/>
                </a:cxn>
                <a:cxn ang="0">
                  <a:pos x="38" y="98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9" y="21"/>
                </a:cxn>
                <a:cxn ang="0">
                  <a:pos x="40" y="21"/>
                </a:cxn>
                <a:cxn ang="0">
                  <a:pos x="40" y="51"/>
                </a:cxn>
                <a:cxn ang="0">
                  <a:pos x="40" y="51"/>
                </a:cxn>
                <a:cxn ang="0">
                  <a:pos x="40" y="54"/>
                </a:cxn>
                <a:cxn ang="0">
                  <a:pos x="45" y="60"/>
                </a:cxn>
                <a:cxn ang="0">
                  <a:pos x="51" y="54"/>
                </a:cxn>
                <a:cxn ang="0">
                  <a:pos x="51" y="13"/>
                </a:cxn>
              </a:cxnLst>
              <a:rect l="0" t="0" r="r" b="b"/>
              <a:pathLst>
                <a:path w="51" h="104">
                  <a:moveTo>
                    <a:pt x="51" y="13"/>
                  </a:moveTo>
                  <a:cubicBezTo>
                    <a:pt x="51" y="13"/>
                    <a:pt x="51" y="13"/>
                    <a:pt x="51" y="12"/>
                  </a:cubicBezTo>
                  <a:cubicBezTo>
                    <a:pt x="50" y="5"/>
                    <a:pt x="45" y="0"/>
                    <a:pt x="38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7"/>
                    <a:pt x="3" y="60"/>
                    <a:pt x="6" y="60"/>
                  </a:cubicBezTo>
                  <a:cubicBezTo>
                    <a:pt x="9" y="60"/>
                    <a:pt x="11" y="57"/>
                    <a:pt x="11" y="54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2" y="21"/>
                    <a:pt x="1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5"/>
                    <a:pt x="13" y="55"/>
                    <a:pt x="13" y="56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3" y="101"/>
                    <a:pt x="16" y="103"/>
                    <a:pt x="19" y="103"/>
                  </a:cubicBezTo>
                  <a:cubicBezTo>
                    <a:pt x="22" y="103"/>
                    <a:pt x="25" y="101"/>
                    <a:pt x="25" y="98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6" y="55"/>
                    <a:pt x="26" y="56"/>
                  </a:cubicBezTo>
                  <a:cubicBezTo>
                    <a:pt x="26" y="98"/>
                    <a:pt x="26" y="98"/>
                    <a:pt x="26" y="98"/>
                  </a:cubicBezTo>
                  <a:cubicBezTo>
                    <a:pt x="26" y="101"/>
                    <a:pt x="29" y="104"/>
                    <a:pt x="32" y="104"/>
                  </a:cubicBezTo>
                  <a:cubicBezTo>
                    <a:pt x="35" y="104"/>
                    <a:pt x="38" y="101"/>
                    <a:pt x="38" y="98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40" y="21"/>
                    <a:pt x="40" y="2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57"/>
                    <a:pt x="42" y="60"/>
                    <a:pt x="45" y="60"/>
                  </a:cubicBezTo>
                  <a:cubicBezTo>
                    <a:pt x="48" y="60"/>
                    <a:pt x="51" y="57"/>
                    <a:pt x="51" y="54"/>
                  </a:cubicBezTo>
                  <a:lnTo>
                    <a:pt x="51" y="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56" name="Oval 47"/>
            <p:cNvSpPr>
              <a:spLocks noChangeArrowheads="1"/>
            </p:cNvSpPr>
            <p:nvPr/>
          </p:nvSpPr>
          <p:spPr bwMode="auto">
            <a:xfrm>
              <a:off x="4132262" y="4805362"/>
              <a:ext cx="82550" cy="8255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019800" y="3200400"/>
            <a:ext cx="187452" cy="114300"/>
            <a:chOff x="6323013" y="2297112"/>
            <a:chExt cx="325438" cy="198438"/>
          </a:xfrm>
          <a:solidFill>
            <a:srgbClr val="F7BF37"/>
          </a:solidFill>
        </p:grpSpPr>
        <p:sp>
          <p:nvSpPr>
            <p:cNvPr id="58" name="Freeform 48"/>
            <p:cNvSpPr>
              <a:spLocks/>
            </p:cNvSpPr>
            <p:nvPr/>
          </p:nvSpPr>
          <p:spPr bwMode="auto">
            <a:xfrm>
              <a:off x="6337300" y="2297112"/>
              <a:ext cx="300038" cy="88900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0" y="0"/>
                </a:cxn>
                <a:cxn ang="0">
                  <a:pos x="95" y="56"/>
                </a:cxn>
                <a:cxn ang="0">
                  <a:pos x="189" y="0"/>
                </a:cxn>
              </a:cxnLst>
              <a:rect l="0" t="0" r="r" b="b"/>
              <a:pathLst>
                <a:path w="189" h="56">
                  <a:moveTo>
                    <a:pt x="189" y="0"/>
                  </a:moveTo>
                  <a:lnTo>
                    <a:pt x="0" y="0"/>
                  </a:lnTo>
                  <a:lnTo>
                    <a:pt x="95" y="56"/>
                  </a:lnTo>
                  <a:lnTo>
                    <a:pt x="18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59" name="Freeform 49"/>
            <p:cNvSpPr>
              <a:spLocks/>
            </p:cNvSpPr>
            <p:nvPr/>
          </p:nvSpPr>
          <p:spPr bwMode="auto">
            <a:xfrm>
              <a:off x="6323013" y="2308225"/>
              <a:ext cx="325438" cy="187325"/>
            </a:xfrm>
            <a:custGeom>
              <a:avLst/>
              <a:gdLst/>
              <a:ahLst/>
              <a:cxnLst>
                <a:cxn ang="0">
                  <a:pos x="104" y="61"/>
                </a:cxn>
                <a:cxn ang="0">
                  <a:pos x="0" y="0"/>
                </a:cxn>
                <a:cxn ang="0">
                  <a:pos x="0" y="118"/>
                </a:cxn>
                <a:cxn ang="0">
                  <a:pos x="205" y="118"/>
                </a:cxn>
                <a:cxn ang="0">
                  <a:pos x="205" y="0"/>
                </a:cxn>
                <a:cxn ang="0">
                  <a:pos x="104" y="61"/>
                </a:cxn>
              </a:cxnLst>
              <a:rect l="0" t="0" r="r" b="b"/>
              <a:pathLst>
                <a:path w="205" h="118">
                  <a:moveTo>
                    <a:pt x="104" y="61"/>
                  </a:moveTo>
                  <a:lnTo>
                    <a:pt x="0" y="0"/>
                  </a:lnTo>
                  <a:lnTo>
                    <a:pt x="0" y="118"/>
                  </a:lnTo>
                  <a:lnTo>
                    <a:pt x="205" y="118"/>
                  </a:lnTo>
                  <a:lnTo>
                    <a:pt x="205" y="0"/>
                  </a:lnTo>
                  <a:lnTo>
                    <a:pt x="104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</p:grp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8839200" y="3176586"/>
            <a:ext cx="155258" cy="211456"/>
            <a:chOff x="9586912" y="4865687"/>
            <a:chExt cx="258763" cy="352426"/>
          </a:xfrm>
          <a:solidFill>
            <a:srgbClr val="382656"/>
          </a:solidFill>
        </p:grpSpPr>
        <p:sp>
          <p:nvSpPr>
            <p:cNvPr id="61" name="Rectangle 50"/>
            <p:cNvSpPr>
              <a:spLocks noChangeArrowheads="1"/>
            </p:cNvSpPr>
            <p:nvPr/>
          </p:nvSpPr>
          <p:spPr bwMode="auto">
            <a:xfrm>
              <a:off x="9793287" y="5033962"/>
              <a:ext cx="52388" cy="184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62" name="Rectangle 51"/>
            <p:cNvSpPr>
              <a:spLocks noChangeArrowheads="1"/>
            </p:cNvSpPr>
            <p:nvPr/>
          </p:nvSpPr>
          <p:spPr bwMode="auto">
            <a:xfrm>
              <a:off x="9721850" y="4948237"/>
              <a:ext cx="57150" cy="269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63" name="Rectangle 52"/>
            <p:cNvSpPr>
              <a:spLocks noChangeArrowheads="1"/>
            </p:cNvSpPr>
            <p:nvPr/>
          </p:nvSpPr>
          <p:spPr bwMode="auto">
            <a:xfrm>
              <a:off x="9655175" y="4865687"/>
              <a:ext cx="55563" cy="3524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  <p:sp>
          <p:nvSpPr>
            <p:cNvPr id="64" name="Rectangle 53"/>
            <p:cNvSpPr>
              <a:spLocks noChangeArrowheads="1"/>
            </p:cNvSpPr>
            <p:nvPr/>
          </p:nvSpPr>
          <p:spPr bwMode="auto">
            <a:xfrm>
              <a:off x="9586912" y="5000625"/>
              <a:ext cx="52388" cy="2174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 Regular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934462" y="797718"/>
            <a:ext cx="45719" cy="683491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55594" y="728515"/>
            <a:ext cx="4442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ORGANIZATIONAL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Regular" charset="0"/>
                <a:cs typeface="Arial Regular" charset="0"/>
              </a:rPr>
              <a:t>CHART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075705" y="1111500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It has survived not only five centuries, but also the leap into electronic typesetting.</a:t>
            </a:r>
          </a:p>
        </p:txBody>
      </p:sp>
    </p:spTree>
    <p:extLst>
      <p:ext uri="{BB962C8B-B14F-4D97-AF65-F5344CB8AC3E}">
        <p14:creationId xmlns:p14="http://schemas.microsoft.com/office/powerpoint/2010/main" val="78417096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55593" y="728515"/>
            <a:ext cx="3570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PARAGRAPH</a:t>
            </a:r>
            <a:r>
              <a:rPr lang="en-US" sz="24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STYLES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93604" y="1290633"/>
            <a:ext cx="4697597" cy="4919667"/>
          </a:xfrm>
          <a:prstGeom prst="rect">
            <a:avLst/>
          </a:prstGeom>
          <a:noFill/>
        </p:spPr>
        <p:txBody>
          <a:bodyPr wrap="square" lIns="117208" tIns="58604" rIns="117208" bIns="58604" numCol="1" spcCol="586039" rtlCol="0">
            <a:spAutoFit/>
          </a:bodyPr>
          <a:lstStyle/>
          <a:p>
            <a:pPr algn="just"/>
            <a:r>
              <a:rPr lang="en-US" sz="14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popularised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in the 1960s with the release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Letraset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sheets containing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passages, and more recently with desktop publishing software like Aldus PageMaker including versions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endParaRPr lang="en-US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It is a long established fact that a reader will be distracted by the readable content of a page when looking at its layout. The point of using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that it has a more-or-less normal distribution of letters, as opposed to using 'Content here, content here', making it look like readable English.  Many desktop publishing packages and web page editors now use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as their default model text, and a search for '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' will uncover many web sites still in their infancy. </a:t>
            </a:r>
          </a:p>
          <a:p>
            <a:pPr algn="just"/>
            <a:endParaRPr lang="en-US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The standard chunk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used since the 1500s is reproduced below for those interested. Sections 1.10.32 and 1.10.33 from "de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Finibus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Bonorum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Malorum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" by Cicero are also reproduced in their exact original form, accompanied by English versions from the 1914 translation by H. Rackham.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7604" y="1290633"/>
            <a:ext cx="4697597" cy="4919667"/>
          </a:xfrm>
          <a:prstGeom prst="rect">
            <a:avLst/>
          </a:prstGeom>
          <a:noFill/>
        </p:spPr>
        <p:txBody>
          <a:bodyPr wrap="square" lIns="117208" tIns="58604" rIns="117208" bIns="58604" numCol="1" spcCol="586039" rtlCol="0">
            <a:spAutoFit/>
          </a:bodyPr>
          <a:lstStyle/>
          <a:p>
            <a:pPr algn="just"/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popularised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in the 1960s with the release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Letraset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sheets containing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passages, and more recently with desktop publishing software like Aldus PageMaker including versions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endParaRPr lang="en-US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It is a long established fact that a reader will be distracted by the readable content of a page when looking at its layout. The point of using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that it has a more-or-less normal distribution of letters, as opposed to using 'Content here, content here', making it look like readable English.  </a:t>
            </a:r>
          </a:p>
          <a:p>
            <a:pPr algn="just"/>
            <a:endParaRPr lang="en-US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pPr marL="166688" indent="179388" algn="just">
              <a:buFont typeface="Arial" pitchFamily="34" charset="0"/>
              <a:buChar char="•"/>
            </a:pP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Many desktop publishing packages and web </a:t>
            </a:r>
          </a:p>
          <a:p>
            <a:pPr marL="166688" indent="179388" algn="just">
              <a:buFont typeface="Arial" pitchFamily="34" charset="0"/>
              <a:buChar char="•"/>
            </a:pP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page editors now use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as their default model</a:t>
            </a:r>
          </a:p>
          <a:p>
            <a:pPr marL="166688" indent="179388" algn="just">
              <a:buFont typeface="Arial" pitchFamily="34" charset="0"/>
              <a:buChar char="•"/>
            </a:pP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and a search for '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' will uncover </a:t>
            </a:r>
          </a:p>
          <a:p>
            <a:pPr marL="166688" indent="179388" algn="just">
              <a:buFont typeface="Arial" pitchFamily="34" charset="0"/>
              <a:buChar char="•"/>
            </a:pP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many web sites still in their infancy</a:t>
            </a:r>
          </a:p>
          <a:p>
            <a:pPr marL="166688" indent="179388" algn="just"/>
            <a:endParaRPr lang="en-US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It is a long established fact that a reader will be distracted by the readable content of a page when looking at its layout. The point of using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that it has a more-or-less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643745" y="3805232"/>
            <a:ext cx="4876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5400000">
            <a:off x="2117198" y="183034"/>
            <a:ext cx="45720" cy="1968280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58667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08366" y="167640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82656"/>
                </a:solidFill>
                <a:latin typeface="Arial Black" charset="0"/>
              </a:rPr>
              <a:t>THREE</a:t>
            </a:r>
            <a:r>
              <a:rPr lang="en-US" dirty="0">
                <a:solidFill>
                  <a:srgbClr val="382656"/>
                </a:solidFill>
                <a:latin typeface="Arial Regular" charset="0"/>
              </a:rPr>
              <a:t> COLUMN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93604" y="2209801"/>
            <a:ext cx="3021197" cy="3996337"/>
          </a:xfrm>
          <a:prstGeom prst="rect">
            <a:avLst/>
          </a:prstGeom>
          <a:noFill/>
        </p:spPr>
        <p:txBody>
          <a:bodyPr wrap="square" lIns="117208" tIns="58604" rIns="117208" bIns="58604" numCol="1" spcCol="586039" rtlCol="0">
            <a:spAutoFit/>
          </a:bodyPr>
          <a:lstStyle/>
          <a:p>
            <a:pPr algn="just"/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popularised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in the 1960s with the release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Letraset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sheets containing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passages, and more recently with desktop publishing software like Aldus PageMaker including versions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 It is a long established fact that a reader will be distracted by the readable content of a page when looking at its layout.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43387" y="2209801"/>
            <a:ext cx="3021197" cy="3996337"/>
          </a:xfrm>
          <a:prstGeom prst="rect">
            <a:avLst/>
          </a:prstGeom>
          <a:noFill/>
        </p:spPr>
        <p:txBody>
          <a:bodyPr wrap="square" lIns="117208" tIns="58604" rIns="117208" bIns="58604" numCol="1" spcCol="586039" rtlCol="0">
            <a:spAutoFit/>
          </a:bodyPr>
          <a:lstStyle/>
          <a:p>
            <a:pPr algn="just"/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popularised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in the 1960s with the release of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Letraset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sheets containing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passages, and more recently with desktop publishing software like Aldus PageMaker including versions of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. It is a long established fact that a reader will be distracted by the readable content of a page when looking at its layout.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20877" y="2209801"/>
            <a:ext cx="3021197" cy="3996337"/>
          </a:xfrm>
          <a:prstGeom prst="rect">
            <a:avLst/>
          </a:prstGeom>
          <a:noFill/>
        </p:spPr>
        <p:txBody>
          <a:bodyPr wrap="square" lIns="117208" tIns="58604" rIns="117208" bIns="58604" numCol="1" spcCol="586039" rtlCol="0">
            <a:spAutoFit/>
          </a:bodyPr>
          <a:lstStyle/>
          <a:p>
            <a:pPr algn="just"/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popularised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in the 1960s with the release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Letraset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sheets containing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passages, and more recently with desktop publishing software like Aldus PageMaker including versions of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 It is a long established fact that a reader will be distracted by the readable content of a page when looking at its layout.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9200" y="2008911"/>
            <a:ext cx="777240" cy="45719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362200" y="4191000"/>
            <a:ext cx="396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811982" y="4191000"/>
            <a:ext cx="396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55593" y="728515"/>
            <a:ext cx="3570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PARAGRAPH</a:t>
            </a:r>
            <a:r>
              <a:rPr lang="en-US" sz="24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STYLES</a:t>
            </a:r>
          </a:p>
        </p:txBody>
      </p:sp>
      <p:sp>
        <p:nvSpPr>
          <p:cNvPr id="19" name="Rectangle 18"/>
          <p:cNvSpPr/>
          <p:nvPr/>
        </p:nvSpPr>
        <p:spPr>
          <a:xfrm rot="5400000">
            <a:off x="2117198" y="183034"/>
            <a:ext cx="45720" cy="1968280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1" y="167640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E913E"/>
                </a:solidFill>
                <a:latin typeface="Arial Black" charset="0"/>
              </a:rPr>
              <a:t>THREE</a:t>
            </a:r>
            <a:r>
              <a:rPr lang="en-US" dirty="0">
                <a:solidFill>
                  <a:srgbClr val="6E913E"/>
                </a:solidFill>
                <a:latin typeface="Arial Regular" charset="0"/>
              </a:rPr>
              <a:t> COLUMN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82835" y="2008911"/>
            <a:ext cx="777240" cy="45719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19920" y="167640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82656"/>
                </a:solidFill>
                <a:latin typeface="Arial Black" charset="0"/>
              </a:rPr>
              <a:t>THREE</a:t>
            </a:r>
            <a:r>
              <a:rPr lang="en-US" dirty="0">
                <a:solidFill>
                  <a:srgbClr val="382656"/>
                </a:solidFill>
                <a:latin typeface="Arial Regular" charset="0"/>
              </a:rPr>
              <a:t> COLUMN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30754" y="2008911"/>
            <a:ext cx="777240" cy="45719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6324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5791201" y="1996966"/>
            <a:ext cx="5688198" cy="1118626"/>
          </a:xfrm>
          <a:prstGeom prst="rect">
            <a:avLst/>
          </a:prstGeom>
          <a:noFill/>
        </p:spPr>
        <p:txBody>
          <a:bodyPr wrap="square" lIns="117208" tIns="58604" rIns="117208" bIns="58604" numCol="1" spcCol="586039" rtlCol="0">
            <a:spAutoFit/>
          </a:bodyPr>
          <a:lstStyle/>
          <a:p>
            <a:pPr algn="just"/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has been the industry's standard dummy text ever since the 1500s, when an unknown printer took a galley of type and scrambled it to make a type specimen book.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1" y="3405481"/>
            <a:ext cx="5688198" cy="3119174"/>
          </a:xfrm>
          <a:prstGeom prst="rect">
            <a:avLst/>
          </a:prstGeom>
          <a:noFill/>
        </p:spPr>
        <p:txBody>
          <a:bodyPr wrap="square" lIns="117208" tIns="58604" rIns="117208" bIns="58604" numCol="2" spcCol="410227" rtlCol="0">
            <a:spAutoFit/>
          </a:bodyPr>
          <a:lstStyle/>
          <a:p>
            <a:pPr algn="just"/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It was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popularised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in the 1960s with the release of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Letraset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sheets containing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passages, and more recently with desktop publishing software like Aldus PageMaker including versions of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just"/>
            <a:endParaRPr lang="en-US" sz="13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It is a long established fact that a reader will be distracted by the readable content of a page when looking at its layout. The point of using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that it has a more-or-less normal distribution of letters, as opposed to using 'Content here, content here', making it look like readable English. </a:t>
            </a:r>
          </a:p>
          <a:p>
            <a:pPr algn="just"/>
            <a:endParaRPr lang="en-US" sz="13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Many desktop publishing packages and web page editors now use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as their default model text, and a search for '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' will uncover many web sites still in their infancy.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3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text.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505200" y="4260270"/>
            <a:ext cx="4267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0"/>
          </p:cNvCxnSpPr>
          <p:nvPr/>
        </p:nvCxnSpPr>
        <p:spPr>
          <a:xfrm rot="16200000" flipH="1" flipV="1">
            <a:off x="7139941" y="4898510"/>
            <a:ext cx="2988389" cy="233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2" name="TextBox 11"/>
          <p:cNvSpPr txBox="1"/>
          <p:nvPr/>
        </p:nvSpPr>
        <p:spPr>
          <a:xfrm>
            <a:off x="2438401" y="212667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82656"/>
                </a:solidFill>
                <a:latin typeface="Arial Black" charset="0"/>
              </a:rPr>
              <a:t>THREE</a:t>
            </a:r>
            <a:r>
              <a:rPr lang="en-US" dirty="0">
                <a:solidFill>
                  <a:srgbClr val="382656"/>
                </a:solidFill>
                <a:latin typeface="Arial Regular" charset="0"/>
              </a:rPr>
              <a:t> </a:t>
            </a:r>
            <a:r>
              <a:rPr lang="en-US" dirty="0">
                <a:solidFill>
                  <a:srgbClr val="6E913E"/>
                </a:solidFill>
                <a:latin typeface="Arial Regular" charset="0"/>
              </a:rPr>
              <a:t>COLUMN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49235" y="2459181"/>
            <a:ext cx="777240" cy="45719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5593" y="728515"/>
            <a:ext cx="3570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PARAGRAPH</a:t>
            </a:r>
            <a:r>
              <a:rPr lang="en-US" sz="24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6E913E"/>
                </a:solidFill>
                <a:latin typeface="Arial" charset="0"/>
                <a:ea typeface="Arial" charset="0"/>
                <a:cs typeface="Arial" charset="0"/>
              </a:rPr>
              <a:t>STYLES</a:t>
            </a:r>
          </a:p>
        </p:txBody>
      </p:sp>
      <p:sp>
        <p:nvSpPr>
          <p:cNvPr id="18" name="Rectangle 17"/>
          <p:cNvSpPr/>
          <p:nvPr/>
        </p:nvSpPr>
        <p:spPr>
          <a:xfrm rot="5400000">
            <a:off x="2117198" y="183034"/>
            <a:ext cx="45720" cy="1968280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4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val 80"/>
          <p:cNvSpPr/>
          <p:nvPr/>
        </p:nvSpPr>
        <p:spPr>
          <a:xfrm>
            <a:off x="8515759" y="4162407"/>
            <a:ext cx="624548" cy="624548"/>
          </a:xfrm>
          <a:prstGeom prst="ellipse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grpSp>
        <p:nvGrpSpPr>
          <p:cNvPr id="82" name="Group 21"/>
          <p:cNvGrpSpPr/>
          <p:nvPr/>
        </p:nvGrpSpPr>
        <p:grpSpPr>
          <a:xfrm>
            <a:off x="8653616" y="4301691"/>
            <a:ext cx="348869" cy="349465"/>
            <a:chOff x="7287419" y="3505994"/>
            <a:chExt cx="464344" cy="465138"/>
          </a:xfrm>
          <a:solidFill>
            <a:schemeClr val="bg1"/>
          </a:solidFill>
        </p:grpSpPr>
        <p:sp>
          <p:nvSpPr>
            <p:cNvPr id="83" name="AutoShape 37"/>
            <p:cNvSpPr>
              <a:spLocks/>
            </p:cNvSpPr>
            <p:nvPr/>
          </p:nvSpPr>
          <p:spPr bwMode="auto">
            <a:xfrm>
              <a:off x="7287419" y="354965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4" name="AutoShape 38"/>
            <p:cNvSpPr>
              <a:spLocks/>
            </p:cNvSpPr>
            <p:nvPr/>
          </p:nvSpPr>
          <p:spPr bwMode="auto">
            <a:xfrm>
              <a:off x="7490619" y="373856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5" name="AutoShape 39"/>
            <p:cNvSpPr>
              <a:spLocks/>
            </p:cNvSpPr>
            <p:nvPr/>
          </p:nvSpPr>
          <p:spPr bwMode="auto">
            <a:xfrm>
              <a:off x="7679532" y="350599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6" name="AutoShape 40"/>
            <p:cNvSpPr>
              <a:spLocks/>
            </p:cNvSpPr>
            <p:nvPr/>
          </p:nvSpPr>
          <p:spPr bwMode="auto">
            <a:xfrm>
              <a:off x="7403307" y="372427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7" name="AutoShape 41"/>
            <p:cNvSpPr>
              <a:spLocks/>
            </p:cNvSpPr>
            <p:nvPr/>
          </p:nvSpPr>
          <p:spPr bwMode="auto">
            <a:xfrm>
              <a:off x="7461250" y="382587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88" name="AutoShape 42"/>
            <p:cNvSpPr>
              <a:spLocks/>
            </p:cNvSpPr>
            <p:nvPr/>
          </p:nvSpPr>
          <p:spPr bwMode="auto">
            <a:xfrm>
              <a:off x="7693819" y="360759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90" name="Oval 89"/>
          <p:cNvSpPr/>
          <p:nvPr/>
        </p:nvSpPr>
        <p:spPr>
          <a:xfrm>
            <a:off x="8515759" y="2171700"/>
            <a:ext cx="624548" cy="624548"/>
          </a:xfrm>
          <a:prstGeom prst="ellipse">
            <a:avLst/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grpSp>
        <p:nvGrpSpPr>
          <p:cNvPr id="91" name="Group 28"/>
          <p:cNvGrpSpPr/>
          <p:nvPr/>
        </p:nvGrpSpPr>
        <p:grpSpPr>
          <a:xfrm>
            <a:off x="8663576" y="2278009"/>
            <a:ext cx="348868" cy="348868"/>
            <a:chOff x="8216107" y="1647825"/>
            <a:chExt cx="464344" cy="464344"/>
          </a:xfrm>
          <a:solidFill>
            <a:schemeClr val="bg1"/>
          </a:solidFill>
        </p:grpSpPr>
        <p:sp>
          <p:nvSpPr>
            <p:cNvPr id="92" name="AutoShape 81"/>
            <p:cNvSpPr>
              <a:spLocks/>
            </p:cNvSpPr>
            <p:nvPr/>
          </p:nvSpPr>
          <p:spPr bwMode="auto">
            <a:xfrm>
              <a:off x="8216107" y="1647825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3" name="AutoShape 82"/>
            <p:cNvSpPr>
              <a:spLocks/>
            </p:cNvSpPr>
            <p:nvPr/>
          </p:nvSpPr>
          <p:spPr bwMode="auto">
            <a:xfrm>
              <a:off x="8259763" y="2024857"/>
              <a:ext cx="43657" cy="436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4400"/>
                  </a:moveTo>
                  <a:cubicBezTo>
                    <a:pt x="8820" y="14400"/>
                    <a:pt x="7200" y="12782"/>
                    <a:pt x="7200" y="10800"/>
                  </a:cubicBezTo>
                  <a:cubicBezTo>
                    <a:pt x="7200" y="8817"/>
                    <a:pt x="8820" y="7200"/>
                    <a:pt x="10800" y="7200"/>
                  </a:cubicBezTo>
                  <a:cubicBezTo>
                    <a:pt x="12779" y="7200"/>
                    <a:pt x="14400" y="8817"/>
                    <a:pt x="14400" y="10800"/>
                  </a:cubicBezTo>
                  <a:cubicBezTo>
                    <a:pt x="14400" y="12782"/>
                    <a:pt x="12779" y="14400"/>
                    <a:pt x="10800" y="14400"/>
                  </a:cubicBezTo>
                  <a:moveTo>
                    <a:pt x="10800" y="0"/>
                  </a:move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95" name="Oval 13"/>
          <p:cNvSpPr/>
          <p:nvPr/>
        </p:nvSpPr>
        <p:spPr>
          <a:xfrm>
            <a:off x="5783727" y="4162407"/>
            <a:ext cx="624548" cy="624548"/>
          </a:xfrm>
          <a:prstGeom prst="ellipse">
            <a:avLst/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grpSp>
        <p:nvGrpSpPr>
          <p:cNvPr id="96" name="Group 31"/>
          <p:cNvGrpSpPr/>
          <p:nvPr/>
        </p:nvGrpSpPr>
        <p:grpSpPr>
          <a:xfrm>
            <a:off x="5964147" y="4301690"/>
            <a:ext cx="263709" cy="384412"/>
            <a:chOff x="3582988" y="3510757"/>
            <a:chExt cx="319088" cy="465138"/>
          </a:xfrm>
          <a:solidFill>
            <a:schemeClr val="bg1"/>
          </a:solidFill>
        </p:grpSpPr>
        <p:sp>
          <p:nvSpPr>
            <p:cNvPr id="97" name="AutoShape 113"/>
            <p:cNvSpPr>
              <a:spLocks/>
            </p:cNvSpPr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98" name="AutoShape 114"/>
            <p:cNvSpPr>
              <a:spLocks/>
            </p:cNvSpPr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00" name="Oval 99"/>
          <p:cNvSpPr/>
          <p:nvPr/>
        </p:nvSpPr>
        <p:spPr>
          <a:xfrm>
            <a:off x="3051695" y="4162407"/>
            <a:ext cx="624548" cy="624548"/>
          </a:xfrm>
          <a:prstGeom prst="ellipse">
            <a:avLst/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grpSp>
        <p:nvGrpSpPr>
          <p:cNvPr id="101" name="Group 34"/>
          <p:cNvGrpSpPr/>
          <p:nvPr/>
        </p:nvGrpSpPr>
        <p:grpSpPr>
          <a:xfrm>
            <a:off x="3195804" y="4319462"/>
            <a:ext cx="349465" cy="348868"/>
            <a:chOff x="2581275" y="2582069"/>
            <a:chExt cx="465138" cy="464344"/>
          </a:xfrm>
          <a:solidFill>
            <a:schemeClr val="bg1"/>
          </a:solidFill>
        </p:grpSpPr>
        <p:sp>
          <p:nvSpPr>
            <p:cNvPr id="102" name="AutoShape 128"/>
            <p:cNvSpPr>
              <a:spLocks/>
            </p:cNvSpPr>
            <p:nvPr/>
          </p:nvSpPr>
          <p:spPr bwMode="auto">
            <a:xfrm>
              <a:off x="2581275" y="2582069"/>
              <a:ext cx="465138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03" name="AutoShape 129"/>
            <p:cNvSpPr>
              <a:spLocks/>
            </p:cNvSpPr>
            <p:nvPr/>
          </p:nvSpPr>
          <p:spPr bwMode="auto">
            <a:xfrm>
              <a:off x="2871788" y="2640013"/>
              <a:ext cx="115888" cy="115888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05" name="Oval 104"/>
          <p:cNvSpPr/>
          <p:nvPr/>
        </p:nvSpPr>
        <p:spPr>
          <a:xfrm>
            <a:off x="3051695" y="2171700"/>
            <a:ext cx="624548" cy="624548"/>
          </a:xfrm>
          <a:prstGeom prst="ellipse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sp>
        <p:nvSpPr>
          <p:cNvPr id="106" name="AutoShape 130"/>
          <p:cNvSpPr>
            <a:spLocks/>
          </p:cNvSpPr>
          <p:nvPr/>
        </p:nvSpPr>
        <p:spPr bwMode="auto">
          <a:xfrm>
            <a:off x="3172092" y="2292097"/>
            <a:ext cx="383755" cy="383755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783727" y="2171700"/>
            <a:ext cx="624548" cy="624548"/>
          </a:xfrm>
          <a:prstGeom prst="ellipse">
            <a:avLst/>
          </a:prstGeom>
          <a:solidFill>
            <a:srgbClr val="6E9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 Regular" charset="0"/>
            </a:endParaRPr>
          </a:p>
        </p:txBody>
      </p:sp>
      <p:sp>
        <p:nvSpPr>
          <p:cNvPr id="109" name="AutoShape 137"/>
          <p:cNvSpPr>
            <a:spLocks/>
          </p:cNvSpPr>
          <p:nvPr/>
        </p:nvSpPr>
        <p:spPr bwMode="auto">
          <a:xfrm>
            <a:off x="5921566" y="2292096"/>
            <a:ext cx="348868" cy="348868"/>
          </a:xfrm>
          <a:custGeom>
            <a:avLst/>
            <a:gdLst>
              <a:gd name="T0" fmla="+- 0 10819 195"/>
              <a:gd name="T1" fmla="*/ T0 w 21248"/>
              <a:gd name="T2" fmla="*/ 10800 h 21600"/>
              <a:gd name="T3" fmla="+- 0 10819 195"/>
              <a:gd name="T4" fmla="*/ T3 w 21248"/>
              <a:gd name="T5" fmla="*/ 10800 h 21600"/>
              <a:gd name="T6" fmla="+- 0 10819 195"/>
              <a:gd name="T7" fmla="*/ T6 w 21248"/>
              <a:gd name="T8" fmla="*/ 10800 h 21600"/>
              <a:gd name="T9" fmla="+- 0 10819 195"/>
              <a:gd name="T10" fmla="*/ T9 w 2124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248" h="21600">
                <a:moveTo>
                  <a:pt x="19868" y="17133"/>
                </a:moveTo>
                <a:cubicBezTo>
                  <a:pt x="19766" y="17386"/>
                  <a:pt x="19525" y="17549"/>
                  <a:pt x="19255" y="17549"/>
                </a:cubicBezTo>
                <a:lnTo>
                  <a:pt x="19058" y="17549"/>
                </a:lnTo>
                <a:lnTo>
                  <a:pt x="3983" y="2226"/>
                </a:lnTo>
                <a:lnTo>
                  <a:pt x="3983" y="2025"/>
                </a:lnTo>
                <a:cubicBezTo>
                  <a:pt x="3983" y="1750"/>
                  <a:pt x="4144" y="1506"/>
                  <a:pt x="4393" y="1401"/>
                </a:cubicBezTo>
                <a:cubicBezTo>
                  <a:pt x="4475" y="1367"/>
                  <a:pt x="4560" y="1350"/>
                  <a:pt x="4647" y="1350"/>
                </a:cubicBezTo>
                <a:cubicBezTo>
                  <a:pt x="4824" y="1350"/>
                  <a:pt x="4991" y="1420"/>
                  <a:pt x="5116" y="1547"/>
                </a:cubicBezTo>
                <a:lnTo>
                  <a:pt x="19724" y="16397"/>
                </a:lnTo>
                <a:cubicBezTo>
                  <a:pt x="19915" y="16591"/>
                  <a:pt x="19972" y="16880"/>
                  <a:pt x="19868" y="17133"/>
                </a:cubicBezTo>
                <a:moveTo>
                  <a:pt x="10121" y="17549"/>
                </a:moveTo>
                <a:cubicBezTo>
                  <a:pt x="10017" y="17549"/>
                  <a:pt x="9922" y="17586"/>
                  <a:pt x="9824" y="17609"/>
                </a:cubicBezTo>
                <a:lnTo>
                  <a:pt x="3923" y="11612"/>
                </a:lnTo>
                <a:cubicBezTo>
                  <a:pt x="3946" y="11512"/>
                  <a:pt x="3982" y="11415"/>
                  <a:pt x="3982" y="11311"/>
                </a:cubicBezTo>
                <a:lnTo>
                  <a:pt x="3983" y="3180"/>
                </a:lnTo>
                <a:lnTo>
                  <a:pt x="18119" y="17549"/>
                </a:lnTo>
                <a:cubicBezTo>
                  <a:pt x="18119" y="17549"/>
                  <a:pt x="10121" y="17549"/>
                  <a:pt x="10121" y="17549"/>
                </a:cubicBezTo>
                <a:close/>
                <a:moveTo>
                  <a:pt x="9182" y="17945"/>
                </a:moveTo>
                <a:lnTo>
                  <a:pt x="7109" y="20052"/>
                </a:lnTo>
                <a:cubicBezTo>
                  <a:pt x="6939" y="20224"/>
                  <a:pt x="6742" y="20249"/>
                  <a:pt x="6640" y="20249"/>
                </a:cubicBezTo>
                <a:cubicBezTo>
                  <a:pt x="6537" y="20249"/>
                  <a:pt x="6339" y="20224"/>
                  <a:pt x="6170" y="20052"/>
                </a:cubicBezTo>
                <a:lnTo>
                  <a:pt x="1522" y="15327"/>
                </a:lnTo>
                <a:cubicBezTo>
                  <a:pt x="1352" y="15154"/>
                  <a:pt x="1327" y="14953"/>
                  <a:pt x="1327" y="14850"/>
                </a:cubicBezTo>
                <a:cubicBezTo>
                  <a:pt x="1327" y="14745"/>
                  <a:pt x="1352" y="14544"/>
                  <a:pt x="1522" y="14373"/>
                </a:cubicBezTo>
                <a:lnTo>
                  <a:pt x="3593" y="12266"/>
                </a:lnTo>
                <a:cubicBezTo>
                  <a:pt x="3599" y="12260"/>
                  <a:pt x="3601" y="12251"/>
                  <a:pt x="3607" y="12245"/>
                </a:cubicBezTo>
                <a:lnTo>
                  <a:pt x="9202" y="17932"/>
                </a:lnTo>
                <a:cubicBezTo>
                  <a:pt x="9196" y="17937"/>
                  <a:pt x="9187" y="17939"/>
                  <a:pt x="9182" y="17945"/>
                </a:cubicBezTo>
                <a:moveTo>
                  <a:pt x="6056" y="593"/>
                </a:moveTo>
                <a:cubicBezTo>
                  <a:pt x="5675" y="205"/>
                  <a:pt x="5165" y="0"/>
                  <a:pt x="4647" y="0"/>
                </a:cubicBezTo>
                <a:cubicBezTo>
                  <a:pt x="4390" y="0"/>
                  <a:pt x="4132" y="49"/>
                  <a:pt x="3885" y="154"/>
                </a:cubicBezTo>
                <a:cubicBezTo>
                  <a:pt x="3141" y="467"/>
                  <a:pt x="2655" y="1205"/>
                  <a:pt x="2655" y="2025"/>
                </a:cubicBezTo>
                <a:lnTo>
                  <a:pt x="2654" y="11311"/>
                </a:lnTo>
                <a:lnTo>
                  <a:pt x="583" y="13418"/>
                </a:lnTo>
                <a:cubicBezTo>
                  <a:pt x="-195" y="14208"/>
                  <a:pt x="-195" y="15491"/>
                  <a:pt x="583" y="16281"/>
                </a:cubicBezTo>
                <a:lnTo>
                  <a:pt x="5231" y="21006"/>
                </a:lnTo>
                <a:cubicBezTo>
                  <a:pt x="5620" y="21402"/>
                  <a:pt x="6131" y="21599"/>
                  <a:pt x="6640" y="21599"/>
                </a:cubicBezTo>
                <a:cubicBezTo>
                  <a:pt x="7150" y="21599"/>
                  <a:pt x="7659" y="21402"/>
                  <a:pt x="8048" y="21006"/>
                </a:cubicBezTo>
                <a:lnTo>
                  <a:pt x="10121" y="18900"/>
                </a:lnTo>
                <a:lnTo>
                  <a:pt x="19255" y="18900"/>
                </a:lnTo>
                <a:cubicBezTo>
                  <a:pt x="20062" y="18900"/>
                  <a:pt x="20788" y="18407"/>
                  <a:pt x="21095" y="17650"/>
                </a:cubicBezTo>
                <a:cubicBezTo>
                  <a:pt x="21405" y="16893"/>
                  <a:pt x="21234" y="16022"/>
                  <a:pt x="20663" y="15443"/>
                </a:cubicBezTo>
                <a:cubicBezTo>
                  <a:pt x="20663" y="15443"/>
                  <a:pt x="6056" y="593"/>
                  <a:pt x="6056" y="5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891726" y="2843819"/>
            <a:ext cx="944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>
                <a:solidFill>
                  <a:srgbClr val="6E913E"/>
                </a:solidFill>
                <a:latin typeface="Arial Black" charset="0"/>
              </a:rPr>
              <a:t>TITLE 1</a:t>
            </a:r>
            <a:endParaRPr lang="en-GB" sz="1400" b="1" dirty="0">
              <a:solidFill>
                <a:srgbClr val="6E913E"/>
              </a:solidFill>
              <a:latin typeface="Arial Black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262435" y="3129050"/>
            <a:ext cx="221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consectetuer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nonummy</a:t>
            </a:r>
            <a:endParaRPr lang="en-GB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98291" y="4836134"/>
            <a:ext cx="944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6E913E"/>
                </a:solidFill>
                <a:latin typeface="Arial Black" charset="0"/>
              </a:rPr>
              <a:t>TITLE 4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255869" y="5137819"/>
            <a:ext cx="221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 ipsum dolor sit amet, consectetuer adipiscing elit, sed diam nonummy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623756" y="2843817"/>
            <a:ext cx="944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6E913E"/>
                </a:solidFill>
                <a:latin typeface="Arial Black" charset="0"/>
              </a:rPr>
              <a:t>TITLE 2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4987900" y="3133778"/>
            <a:ext cx="221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 ipsum dolor sit amet, consectetuer adipiscing elit, sed diam nonummy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8365765" y="2843818"/>
            <a:ext cx="944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6E913E"/>
                </a:solidFill>
                <a:latin typeface="Arial Black" charset="0"/>
              </a:rPr>
              <a:t>TITLE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719934" y="3123281"/>
            <a:ext cx="221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consectetuer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GB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nonummy</a:t>
            </a:r>
            <a:endParaRPr lang="en-GB" sz="1200" dirty="0">
              <a:solidFill>
                <a:srgbClr val="38265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623757" y="4836134"/>
            <a:ext cx="944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6E913E"/>
                </a:solidFill>
                <a:latin typeface="Arial Black" charset="0"/>
              </a:rPr>
              <a:t>TITLE 5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4987900" y="5137819"/>
            <a:ext cx="221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 ipsum dolor sit amet, consectetuer adipiscing elit, sed diam nonummy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8365767" y="4836135"/>
            <a:ext cx="944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6E913E"/>
                </a:solidFill>
                <a:latin typeface="Arial Black" charset="0"/>
              </a:rPr>
              <a:t>TITLE 6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7719931" y="5142547"/>
            <a:ext cx="221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 ipsum dolor sit amet, consectetuer adipiscing elit, sed diam nonummy</a:t>
            </a:r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3048000" y="4038600"/>
            <a:ext cx="3505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708072" y="4038600"/>
            <a:ext cx="3505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905000" y="3948545"/>
            <a:ext cx="838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934462" y="797718"/>
            <a:ext cx="45719" cy="683491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55593" y="728515"/>
            <a:ext cx="2659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82656"/>
                </a:solidFill>
                <a:latin typeface="Arial Black" charset="0"/>
                <a:ea typeface="Arial Black" charset="0"/>
                <a:cs typeface="Arial Black" charset="0"/>
              </a:rPr>
              <a:t>OUR </a:t>
            </a:r>
            <a:r>
              <a:rPr lang="en-US" sz="2400" dirty="0">
                <a:solidFill>
                  <a:srgbClr val="6E913E"/>
                </a:solidFill>
                <a:latin typeface="Arial Regular" charset="0"/>
                <a:ea typeface="Arial Black" charset="0"/>
                <a:cs typeface="Arial Black" charset="0"/>
              </a:rPr>
              <a:t>FEATURES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075705" y="1111500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err="1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en-US" sz="1200" dirty="0">
                <a:solidFill>
                  <a:srgbClr val="382656"/>
                </a:solidFill>
                <a:latin typeface="Arial" charset="0"/>
                <a:ea typeface="Arial" charset="0"/>
                <a:cs typeface="Arial" charset="0"/>
              </a:rPr>
              <a:t> is simply dummy text of the printing and typesetting industry. It has survived not only five centuries, but also the leap into electronic typesetting.</a:t>
            </a:r>
          </a:p>
        </p:txBody>
      </p:sp>
    </p:spTree>
    <p:extLst>
      <p:ext uri="{BB962C8B-B14F-4D97-AF65-F5344CB8AC3E}">
        <p14:creationId xmlns:p14="http://schemas.microsoft.com/office/powerpoint/2010/main" val="16607608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Rectangle 14"/>
          <p:cNvSpPr/>
          <p:nvPr/>
        </p:nvSpPr>
        <p:spPr>
          <a:xfrm>
            <a:off x="1588" y="762000"/>
            <a:ext cx="5029200" cy="2743200"/>
          </a:xfrm>
          <a:prstGeom prst="rect">
            <a:avLst/>
          </a:prstGeom>
          <a:solidFill>
            <a:srgbClr val="382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1"/>
            <a:r>
              <a:rPr lang="en-US" sz="2000" b="1" dirty="0">
                <a:solidFill>
                  <a:srgbClr val="F7BF37"/>
                </a:solidFill>
                <a:latin typeface="Arial Black" charset="0"/>
                <a:ea typeface="Arial Black" charset="0"/>
                <a:cs typeface="Arial Black" charset="0"/>
              </a:rPr>
              <a:t>OUR</a:t>
            </a:r>
            <a:r>
              <a:rPr lang="en-US" sz="20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 Regular" charset="0"/>
                <a:ea typeface="Arial Regular" charset="0"/>
                <a:cs typeface="Arial Regular" charset="0"/>
              </a:rPr>
              <a:t>SLOGAN</a:t>
            </a:r>
          </a:p>
          <a:p>
            <a:pPr lvl="1"/>
            <a:endParaRPr lang="en-US" sz="2000" dirty="0">
              <a:solidFill>
                <a:schemeClr val="bg1"/>
              </a:solidFill>
              <a:latin typeface="Arial Regular" charset="0"/>
              <a:ea typeface="Arial Regular" charset="0"/>
              <a:cs typeface="Arial Regular" charset="0"/>
            </a:endParaRPr>
          </a:p>
          <a:p>
            <a:pPr lvl="1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Let Us Help Your </a:t>
            </a:r>
            <a:b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Business ….</a:t>
            </a:r>
            <a:r>
              <a:rPr lang="en-US" sz="2400" b="1" dirty="0">
                <a:solidFill>
                  <a:schemeClr val="bg1"/>
                </a:solidFill>
                <a:latin typeface="Arial Black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Arial Black" charset="0"/>
              </a:rPr>
            </a:br>
            <a:r>
              <a:rPr lang="en-US" sz="2400" b="1" dirty="0">
                <a:solidFill>
                  <a:srgbClr val="F7BF37"/>
                </a:solidFill>
                <a:latin typeface="Arial Black" charset="0"/>
              </a:rPr>
              <a:t>WE ARE YOUR PARTNER</a:t>
            </a:r>
          </a:p>
        </p:txBody>
      </p:sp>
      <p:sp>
        <p:nvSpPr>
          <p:cNvPr id="12" name="Rectangle 11"/>
          <p:cNvSpPr/>
          <p:nvPr/>
        </p:nvSpPr>
        <p:spPr>
          <a:xfrm rot="5400000">
            <a:off x="884614" y="1383379"/>
            <a:ext cx="45719" cy="623454"/>
          </a:xfrm>
          <a:prstGeom prst="rect">
            <a:avLst/>
          </a:prstGeom>
          <a:solidFill>
            <a:srgbClr val="F7B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2865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 option 2" id="{218BB6EC-7E0D-5544-941F-EB6D364D340E}" vid="{6E2ADAF6-4565-884C-9AFE-E7B78A1E57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 option 2</Template>
  <TotalTime>0</TotalTime>
  <Words>2580</Words>
  <Application>Microsoft Office PowerPoint</Application>
  <PresentationFormat>Widescreen</PresentationFormat>
  <Paragraphs>203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Arial Black</vt:lpstr>
      <vt:lpstr>Arial Regular</vt:lpstr>
      <vt:lpstr>Calibri</vt:lpstr>
      <vt:lpstr>Calibri Light</vt:lpstr>
      <vt:lpstr>et-line</vt:lpstr>
      <vt:lpstr>Gill Sans</vt:lpstr>
      <vt:lpstr>Helvetica Light</vt:lpstr>
      <vt:lpstr>Open Sans Light</vt:lpstr>
      <vt:lpstr>Source Sans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Abibo,Ibuomi</dc:creator>
  <cp:lastModifiedBy>Abibo,Ibuomi</cp:lastModifiedBy>
  <cp:revision>1</cp:revision>
  <dcterms:created xsi:type="dcterms:W3CDTF">2016-08-09T14:04:36Z</dcterms:created>
  <dcterms:modified xsi:type="dcterms:W3CDTF">2016-08-09T14:05:23Z</dcterms:modified>
</cp:coreProperties>
</file>