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51D3-BCB7-40B1-8289-CE2646DF4DE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427AF-B70F-4D6E-8DAB-C95DCB6EF2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51D3-BCB7-40B1-8289-CE2646DF4DE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27AF-B70F-4D6E-8DAB-C95DCB6E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51D3-BCB7-40B1-8289-CE2646DF4DE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27AF-B70F-4D6E-8DAB-C95DCB6E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9951D3-BCB7-40B1-8289-CE2646DF4DE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3427AF-B70F-4D6E-8DAB-C95DCB6EF28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51D3-BCB7-40B1-8289-CE2646DF4DE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427AF-B70F-4D6E-8DAB-C95DCB6EF28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9951D3-BCB7-40B1-8289-CE2646DF4DE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3427AF-B70F-4D6E-8DAB-C95DCB6EF28D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C9951D3-BCB7-40B1-8289-CE2646DF4DE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33427AF-B70F-4D6E-8DAB-C95DCB6EF28D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51D3-BCB7-40B1-8289-CE2646DF4DE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427AF-B70F-4D6E-8DAB-C95DCB6EF28D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51D3-BCB7-40B1-8289-CE2646DF4DE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427AF-B70F-4D6E-8DAB-C95DCB6EF28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9951D3-BCB7-40B1-8289-CE2646DF4DE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3427AF-B70F-4D6E-8DAB-C95DCB6EF28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9951D3-BCB7-40B1-8289-CE2646DF4DE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3427AF-B70F-4D6E-8DAB-C95DCB6EF28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C9951D3-BCB7-40B1-8289-CE2646DF4DE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33427AF-B70F-4D6E-8DAB-C95DCB6EF28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maintenanceconnectio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124200"/>
            <a:ext cx="4572000" cy="136879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www.maintenanceconnection.com</a:t>
            </a:r>
            <a:endParaRPr lang="en-US" dirty="0" smtClean="0"/>
          </a:p>
          <a:p>
            <a:r>
              <a:rPr lang="en-US" dirty="0" smtClean="0"/>
              <a:t>First Time User Login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671698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2388"/>
            <a:ext cx="85915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7315200" y="4343400"/>
            <a:ext cx="838200" cy="3810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3963113"/>
            <a:ext cx="16002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Click here 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2388"/>
            <a:ext cx="85915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6705600" y="4267200"/>
            <a:ext cx="381000" cy="5334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90001"/>
            <a:ext cx="165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4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2388"/>
            <a:ext cx="85915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524000" y="3810000"/>
            <a:ext cx="533400" cy="381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276600" y="5334000"/>
            <a:ext cx="533400" cy="304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" y="3556987"/>
            <a:ext cx="1295400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SELECT THIS 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15" y="5261499"/>
            <a:ext cx="1143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THEN CLICK HERE 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2388"/>
            <a:ext cx="85915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C701188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724400"/>
            <a:ext cx="17526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PV AMU code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6189077"/>
            <a:ext cx="1673441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THEN CLICK HERE 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81400" y="6189077"/>
            <a:ext cx="457200" cy="28792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2388"/>
            <a:ext cx="85915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3167390"/>
            <a:ext cx="19812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YOUR INFORMATION HERE 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5867400" y="3962400"/>
            <a:ext cx="1143000" cy="4572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76900" y="5181600"/>
            <a:ext cx="17145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FIRST INITIAL THEN LAST NAME 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5781020"/>
            <a:ext cx="19812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PASSWOR : AT LEAST 6 CHARATERS LONG 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309419"/>
            <a:ext cx="2743200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SCROLL DOWN AND CONTINUE 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2" grpId="1" build="allAtOnce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2388"/>
            <a:ext cx="85915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1295400"/>
            <a:ext cx="2171331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ANSWER SECURITY QUESTION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2362200"/>
            <a:ext cx="18288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SELECT MAIN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581400"/>
            <a:ext cx="17526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READ BELOW THEN CLICK HERE 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29000" y="3690610"/>
            <a:ext cx="533400" cy="304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7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2388"/>
            <a:ext cx="85915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782924"/>
            <a:ext cx="152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CLICK HERE 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430480" y="5715000"/>
            <a:ext cx="609600" cy="36412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112</TotalTime>
  <Words>50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Corbel</vt:lpstr>
      <vt:lpstr>Tahoma</vt:lpstr>
      <vt:lpstr>Tunga</vt:lpstr>
      <vt:lpstr>Mylar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Helpdesk</dc:creator>
  <cp:lastModifiedBy>Thomas, Crystal</cp:lastModifiedBy>
  <cp:revision>7</cp:revision>
  <dcterms:created xsi:type="dcterms:W3CDTF">2014-06-23T19:22:42Z</dcterms:created>
  <dcterms:modified xsi:type="dcterms:W3CDTF">2019-11-04T16:58:28Z</dcterms:modified>
</cp:coreProperties>
</file>